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4.xml"/>
  <Override ContentType="application/vnd.openxmlformats-officedocument.drawingml.chart+xml" PartName="/ppt/charts/chart1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ikEOJsedAV1JStrfslGUi6zZhK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7F1EFF0-1987-4B9D-9A10-BC8E5AC776C7}">
  <a:tblStyle styleId="{A7F1EFF0-1987-4B9D-9A10-BC8E5AC776C7}" styleName="Table_0">
    <a:wholeTbl>
      <a:tcTxStyle b="off" i="off">
        <a:font>
          <a:latin typeface="Verdana"/>
          <a:ea typeface="Verdana"/>
          <a:cs typeface="Verdan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6E9"/>
          </a:solidFill>
        </a:fill>
      </a:tcStyle>
    </a:wholeTbl>
    <a:band1H>
      <a:tcTxStyle b="off" i="off"/>
      <a:tcStyle>
        <a:fill>
          <a:solidFill>
            <a:srgbClr val="CACAC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CACF"/>
          </a:solidFill>
        </a:fill>
      </a:tcStyle>
    </a:band1V>
    <a:band2V>
      <a:tcTxStyle b="off" i="off"/>
    </a:band2V>
    <a:la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Verdana"/>
          <a:ea typeface="Verdana"/>
          <a:cs typeface="Verdan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Verdana"/>
          <a:ea typeface="Verdana"/>
          <a:cs typeface="Verdan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openxmlformats.org/officeDocument/2006/relationships/oleObject" Target="file:///C:\Users\Owner\Desktop\Syracuse%20University\MAR%20653\Final%20Project\Customer%20Clustering%20Sets%20(more%20inclusive)\CUSTOMERSclusteringCLV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openxmlformats.org/officeDocument/2006/relationships/oleObject" Target="file:///C:\Users\Owner\Desktop\Syracuse%20University\MAR%20653\Final%20Project\Customer%20Clustering%20Sets%20(more%20inclusive)\CUSTOMERSclusteringCLV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openxmlformats.org/officeDocument/2006/relationships/oleObject" Target="file:///C:\Users\Owner\Desktop\Syracuse%20University\MAR%20653\Final%20Project\Customer%20Clustering%20Sets%20(more%20inclusive)\CUSTOMERSclusteringCLV.xlsx" TargetMode="External"/></Relationships>
</file>

<file path=ppt/charts/_rels/chart4.xml.rels><?xml version="1.0" encoding="UTF-8" standalone="yes"?><Relationships xmlns="http://schemas.openxmlformats.org/package/2006/relationships"><Relationship Id="rId1" Type="http://schemas.openxmlformats.org/officeDocument/2006/relationships/oleObject" Target="file:///C:\Users\Owner\Desktop\Syracuse%20University\MAR%20653\Final%20Project\Customer%20Clustering%20Sets%20(more%20inclusive)\CUSTOMERSclusteringCLV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n-US"/>
              <a:t>Pred(CLVestimate) - CLVestimate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2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Ref>
              <c:f>'Linear regression'!$E$160:$E$8159</c:f>
              <c:numCache>
                <c:formatCode>0.000</c:formatCode>
                <c:ptCount val="8000"/>
                <c:pt idx="0">
                  <c:v>58.251799303324198</c:v>
                </c:pt>
                <c:pt idx="1">
                  <c:v>58.251799303324198</c:v>
                </c:pt>
                <c:pt idx="2">
                  <c:v>58.251799303324198</c:v>
                </c:pt>
                <c:pt idx="3">
                  <c:v>58.251799303324198</c:v>
                </c:pt>
                <c:pt idx="4">
                  <c:v>58.251799303324198</c:v>
                </c:pt>
                <c:pt idx="5">
                  <c:v>58.251799303324198</c:v>
                </c:pt>
                <c:pt idx="6">
                  <c:v>41.287413267438026</c:v>
                </c:pt>
                <c:pt idx="7">
                  <c:v>58.251799303324198</c:v>
                </c:pt>
                <c:pt idx="8">
                  <c:v>58.251799303324198</c:v>
                </c:pt>
                <c:pt idx="9">
                  <c:v>40.708515887397816</c:v>
                </c:pt>
                <c:pt idx="10">
                  <c:v>58.251799303324198</c:v>
                </c:pt>
                <c:pt idx="11">
                  <c:v>58.251799303324198</c:v>
                </c:pt>
                <c:pt idx="12">
                  <c:v>58.251799303324198</c:v>
                </c:pt>
                <c:pt idx="13">
                  <c:v>58.251799303324198</c:v>
                </c:pt>
                <c:pt idx="14">
                  <c:v>58.251799303324198</c:v>
                </c:pt>
                <c:pt idx="15">
                  <c:v>58.251799303324198</c:v>
                </c:pt>
                <c:pt idx="16">
                  <c:v>58.251799303324198</c:v>
                </c:pt>
                <c:pt idx="17">
                  <c:v>58.251799303324198</c:v>
                </c:pt>
                <c:pt idx="18">
                  <c:v>58.251799303324198</c:v>
                </c:pt>
                <c:pt idx="19">
                  <c:v>58.251799303324198</c:v>
                </c:pt>
                <c:pt idx="20">
                  <c:v>58.251799303324198</c:v>
                </c:pt>
                <c:pt idx="21">
                  <c:v>58.251799303324198</c:v>
                </c:pt>
                <c:pt idx="22">
                  <c:v>58.251799303324198</c:v>
                </c:pt>
                <c:pt idx="23">
                  <c:v>58.251799303324198</c:v>
                </c:pt>
                <c:pt idx="24">
                  <c:v>58.251799303324198</c:v>
                </c:pt>
                <c:pt idx="25">
                  <c:v>58.251799303324198</c:v>
                </c:pt>
                <c:pt idx="26">
                  <c:v>58.251799303324198</c:v>
                </c:pt>
                <c:pt idx="27">
                  <c:v>58.251799303324198</c:v>
                </c:pt>
                <c:pt idx="28">
                  <c:v>58.251799303324198</c:v>
                </c:pt>
                <c:pt idx="29">
                  <c:v>58.251799303324198</c:v>
                </c:pt>
                <c:pt idx="30">
                  <c:v>58.251799303324198</c:v>
                </c:pt>
                <c:pt idx="31">
                  <c:v>58.251799303324198</c:v>
                </c:pt>
                <c:pt idx="32">
                  <c:v>58.251799303324198</c:v>
                </c:pt>
                <c:pt idx="33">
                  <c:v>53.57755731979919</c:v>
                </c:pt>
                <c:pt idx="34">
                  <c:v>58.251799303324198</c:v>
                </c:pt>
                <c:pt idx="35">
                  <c:v>58.251799303324198</c:v>
                </c:pt>
                <c:pt idx="36">
                  <c:v>58.251799303324198</c:v>
                </c:pt>
                <c:pt idx="37">
                  <c:v>41.126837422560115</c:v>
                </c:pt>
                <c:pt idx="38">
                  <c:v>58.251799303324198</c:v>
                </c:pt>
                <c:pt idx="39">
                  <c:v>58.251799303324198</c:v>
                </c:pt>
                <c:pt idx="40">
                  <c:v>58.251799303324198</c:v>
                </c:pt>
                <c:pt idx="41">
                  <c:v>58.251799303324198</c:v>
                </c:pt>
                <c:pt idx="42">
                  <c:v>58.251799303324198</c:v>
                </c:pt>
                <c:pt idx="43">
                  <c:v>52.702747173246706</c:v>
                </c:pt>
                <c:pt idx="44">
                  <c:v>58.251799303324198</c:v>
                </c:pt>
                <c:pt idx="45">
                  <c:v>58.251799303324198</c:v>
                </c:pt>
                <c:pt idx="46">
                  <c:v>58.251799303324198</c:v>
                </c:pt>
                <c:pt idx="47">
                  <c:v>58.251799303324198</c:v>
                </c:pt>
                <c:pt idx="48">
                  <c:v>58.251799303324198</c:v>
                </c:pt>
                <c:pt idx="49">
                  <c:v>58.251799303324198</c:v>
                </c:pt>
                <c:pt idx="50">
                  <c:v>50.079105864958059</c:v>
                </c:pt>
                <c:pt idx="51">
                  <c:v>58.251799303324198</c:v>
                </c:pt>
                <c:pt idx="52">
                  <c:v>58.251799303324198</c:v>
                </c:pt>
                <c:pt idx="53">
                  <c:v>58.251799303324198</c:v>
                </c:pt>
                <c:pt idx="54">
                  <c:v>58.251799303324198</c:v>
                </c:pt>
                <c:pt idx="55">
                  <c:v>58.251799303324198</c:v>
                </c:pt>
                <c:pt idx="56">
                  <c:v>60.402802028554817</c:v>
                </c:pt>
                <c:pt idx="57">
                  <c:v>51.900723881139768</c:v>
                </c:pt>
                <c:pt idx="58">
                  <c:v>55.558426274400063</c:v>
                </c:pt>
                <c:pt idx="59">
                  <c:v>58.251799303324198</c:v>
                </c:pt>
                <c:pt idx="60">
                  <c:v>58.251799303324198</c:v>
                </c:pt>
                <c:pt idx="61">
                  <c:v>58.251799303324198</c:v>
                </c:pt>
                <c:pt idx="62">
                  <c:v>52.702747173246706</c:v>
                </c:pt>
                <c:pt idx="63">
                  <c:v>58.251799303324198</c:v>
                </c:pt>
                <c:pt idx="64">
                  <c:v>58.251799303324198</c:v>
                </c:pt>
                <c:pt idx="65">
                  <c:v>58.251799303324198</c:v>
                </c:pt>
                <c:pt idx="66">
                  <c:v>58.251799303324198</c:v>
                </c:pt>
                <c:pt idx="67">
                  <c:v>58.251799303324198</c:v>
                </c:pt>
                <c:pt idx="68">
                  <c:v>58.251799303324198</c:v>
                </c:pt>
                <c:pt idx="69">
                  <c:v>58.251799303324198</c:v>
                </c:pt>
                <c:pt idx="70">
                  <c:v>58.251799303324198</c:v>
                </c:pt>
                <c:pt idx="71">
                  <c:v>60.176526634175595</c:v>
                </c:pt>
                <c:pt idx="72">
                  <c:v>58.251799303324198</c:v>
                </c:pt>
                <c:pt idx="73">
                  <c:v>58.251799303324198</c:v>
                </c:pt>
                <c:pt idx="74">
                  <c:v>58.251799303324198</c:v>
                </c:pt>
                <c:pt idx="75">
                  <c:v>58.251799303324198</c:v>
                </c:pt>
                <c:pt idx="76">
                  <c:v>58.251799303324198</c:v>
                </c:pt>
                <c:pt idx="77">
                  <c:v>58.251799303324198</c:v>
                </c:pt>
                <c:pt idx="78">
                  <c:v>58.251799303324198</c:v>
                </c:pt>
                <c:pt idx="79">
                  <c:v>58.251799303324198</c:v>
                </c:pt>
                <c:pt idx="80">
                  <c:v>58.251799303324198</c:v>
                </c:pt>
                <c:pt idx="81">
                  <c:v>58.251799303324198</c:v>
                </c:pt>
                <c:pt idx="82">
                  <c:v>58.251799303324198</c:v>
                </c:pt>
                <c:pt idx="83">
                  <c:v>58.251799303324198</c:v>
                </c:pt>
                <c:pt idx="84">
                  <c:v>58.251799303324198</c:v>
                </c:pt>
                <c:pt idx="85">
                  <c:v>58.251799303324198</c:v>
                </c:pt>
                <c:pt idx="86">
                  <c:v>58.251799303324198</c:v>
                </c:pt>
                <c:pt idx="87">
                  <c:v>58.251799303324198</c:v>
                </c:pt>
                <c:pt idx="88">
                  <c:v>57.487829669600167</c:v>
                </c:pt>
                <c:pt idx="89">
                  <c:v>58.251799303324198</c:v>
                </c:pt>
                <c:pt idx="90">
                  <c:v>58.251799303324198</c:v>
                </c:pt>
                <c:pt idx="91">
                  <c:v>58.251799303324198</c:v>
                </c:pt>
                <c:pt idx="92">
                  <c:v>58.251799303324198</c:v>
                </c:pt>
                <c:pt idx="93">
                  <c:v>58.251799303324198</c:v>
                </c:pt>
                <c:pt idx="94">
                  <c:v>58.251799303324198</c:v>
                </c:pt>
                <c:pt idx="95">
                  <c:v>54.979623242862289</c:v>
                </c:pt>
                <c:pt idx="96">
                  <c:v>58.251799303324198</c:v>
                </c:pt>
                <c:pt idx="97">
                  <c:v>46.351671751062277</c:v>
                </c:pt>
                <c:pt idx="98">
                  <c:v>58.251799303324198</c:v>
                </c:pt>
                <c:pt idx="99">
                  <c:v>52.064650883907639</c:v>
                </c:pt>
                <c:pt idx="100">
                  <c:v>58.251799303324198</c:v>
                </c:pt>
                <c:pt idx="101">
                  <c:v>58.251799303324198</c:v>
                </c:pt>
                <c:pt idx="102">
                  <c:v>58.251799303324198</c:v>
                </c:pt>
                <c:pt idx="103">
                  <c:v>58.251799303324198</c:v>
                </c:pt>
                <c:pt idx="104">
                  <c:v>58.251799303324198</c:v>
                </c:pt>
                <c:pt idx="105">
                  <c:v>58.251799303324198</c:v>
                </c:pt>
                <c:pt idx="106">
                  <c:v>58.251799303324198</c:v>
                </c:pt>
                <c:pt idx="107">
                  <c:v>34.465947691698588</c:v>
                </c:pt>
                <c:pt idx="108">
                  <c:v>58.251799303324198</c:v>
                </c:pt>
                <c:pt idx="109">
                  <c:v>58.251799303324198</c:v>
                </c:pt>
                <c:pt idx="110">
                  <c:v>58.251799303324198</c:v>
                </c:pt>
                <c:pt idx="111">
                  <c:v>41.717972818625753</c:v>
                </c:pt>
                <c:pt idx="112">
                  <c:v>58.251799303324198</c:v>
                </c:pt>
                <c:pt idx="113">
                  <c:v>58.251799303324198</c:v>
                </c:pt>
                <c:pt idx="114">
                  <c:v>58.251799303324198</c:v>
                </c:pt>
                <c:pt idx="115">
                  <c:v>58.251799303324198</c:v>
                </c:pt>
                <c:pt idx="116">
                  <c:v>58.251799303324198</c:v>
                </c:pt>
                <c:pt idx="117">
                  <c:v>58.251799303324198</c:v>
                </c:pt>
                <c:pt idx="118">
                  <c:v>28.640332492054647</c:v>
                </c:pt>
                <c:pt idx="119">
                  <c:v>58.251799303324198</c:v>
                </c:pt>
                <c:pt idx="120">
                  <c:v>62.162071653125174</c:v>
                </c:pt>
                <c:pt idx="121">
                  <c:v>58.251799303324198</c:v>
                </c:pt>
                <c:pt idx="122">
                  <c:v>52.851493689979762</c:v>
                </c:pt>
                <c:pt idx="123">
                  <c:v>58.251799303324198</c:v>
                </c:pt>
                <c:pt idx="124">
                  <c:v>58.251799303324198</c:v>
                </c:pt>
                <c:pt idx="125">
                  <c:v>58.251799303324198</c:v>
                </c:pt>
                <c:pt idx="126">
                  <c:v>58.251799303324198</c:v>
                </c:pt>
                <c:pt idx="127">
                  <c:v>58.251799303324198</c:v>
                </c:pt>
                <c:pt idx="128">
                  <c:v>58.251799303324198</c:v>
                </c:pt>
                <c:pt idx="129">
                  <c:v>58.251799303324198</c:v>
                </c:pt>
                <c:pt idx="130">
                  <c:v>58.251799303324198</c:v>
                </c:pt>
                <c:pt idx="131">
                  <c:v>58.251799303324198</c:v>
                </c:pt>
                <c:pt idx="132">
                  <c:v>58.251799303324198</c:v>
                </c:pt>
                <c:pt idx="133">
                  <c:v>58.251799303324198</c:v>
                </c:pt>
                <c:pt idx="134">
                  <c:v>58.251799303324198</c:v>
                </c:pt>
                <c:pt idx="135">
                  <c:v>44.457755341816465</c:v>
                </c:pt>
                <c:pt idx="136">
                  <c:v>43.658298722138134</c:v>
                </c:pt>
                <c:pt idx="137">
                  <c:v>50.738248599052149</c:v>
                </c:pt>
                <c:pt idx="138">
                  <c:v>58.251799303324198</c:v>
                </c:pt>
                <c:pt idx="139">
                  <c:v>58.251799303324198</c:v>
                </c:pt>
                <c:pt idx="140">
                  <c:v>58.251799303324198</c:v>
                </c:pt>
                <c:pt idx="141">
                  <c:v>58.251799303324198</c:v>
                </c:pt>
                <c:pt idx="142">
                  <c:v>32.079333837641492</c:v>
                </c:pt>
                <c:pt idx="143">
                  <c:v>53.006325638683741</c:v>
                </c:pt>
                <c:pt idx="144">
                  <c:v>58.251799303324198</c:v>
                </c:pt>
                <c:pt idx="145">
                  <c:v>51.838409726808088</c:v>
                </c:pt>
                <c:pt idx="146">
                  <c:v>58.251799303324198</c:v>
                </c:pt>
                <c:pt idx="147">
                  <c:v>58.251799303324198</c:v>
                </c:pt>
                <c:pt idx="148">
                  <c:v>59.764705739215749</c:v>
                </c:pt>
                <c:pt idx="149">
                  <c:v>58.251799303324198</c:v>
                </c:pt>
                <c:pt idx="150">
                  <c:v>52.064650883907639</c:v>
                </c:pt>
                <c:pt idx="151">
                  <c:v>46.144320909958786</c:v>
                </c:pt>
                <c:pt idx="152">
                  <c:v>58.251799303324198</c:v>
                </c:pt>
                <c:pt idx="153">
                  <c:v>39.873714804388385</c:v>
                </c:pt>
                <c:pt idx="154">
                  <c:v>58.251799303324198</c:v>
                </c:pt>
                <c:pt idx="155">
                  <c:v>58.251799303324198</c:v>
                </c:pt>
                <c:pt idx="156">
                  <c:v>51.804283848184575</c:v>
                </c:pt>
                <c:pt idx="157">
                  <c:v>58.251799303324198</c:v>
                </c:pt>
                <c:pt idx="158">
                  <c:v>58.251799303324198</c:v>
                </c:pt>
                <c:pt idx="159">
                  <c:v>58.251799303324198</c:v>
                </c:pt>
                <c:pt idx="160">
                  <c:v>58.251799303324198</c:v>
                </c:pt>
                <c:pt idx="161">
                  <c:v>58.251799303324198</c:v>
                </c:pt>
                <c:pt idx="162">
                  <c:v>58.251799303324198</c:v>
                </c:pt>
                <c:pt idx="163">
                  <c:v>58.251799303324198</c:v>
                </c:pt>
                <c:pt idx="164">
                  <c:v>58.251799303324198</c:v>
                </c:pt>
                <c:pt idx="165">
                  <c:v>58.251799303324198</c:v>
                </c:pt>
                <c:pt idx="166">
                  <c:v>58.251799303324198</c:v>
                </c:pt>
                <c:pt idx="167">
                  <c:v>58.251799303324198</c:v>
                </c:pt>
                <c:pt idx="168">
                  <c:v>58.251799303324198</c:v>
                </c:pt>
                <c:pt idx="169">
                  <c:v>52.064650883907639</c:v>
                </c:pt>
                <c:pt idx="170">
                  <c:v>58.251799303324198</c:v>
                </c:pt>
                <c:pt idx="171">
                  <c:v>58.251799303324198</c:v>
                </c:pt>
                <c:pt idx="172">
                  <c:v>58.251799303324198</c:v>
                </c:pt>
                <c:pt idx="173">
                  <c:v>58.251799303324198</c:v>
                </c:pt>
                <c:pt idx="174">
                  <c:v>58.251799303324198</c:v>
                </c:pt>
                <c:pt idx="175">
                  <c:v>55.974923233708616</c:v>
                </c:pt>
                <c:pt idx="176">
                  <c:v>58.251799303324198</c:v>
                </c:pt>
                <c:pt idx="177">
                  <c:v>58.251799303324198</c:v>
                </c:pt>
                <c:pt idx="178">
                  <c:v>30.154195087052475</c:v>
                </c:pt>
                <c:pt idx="179">
                  <c:v>58.251799303324198</c:v>
                </c:pt>
                <c:pt idx="180">
                  <c:v>58.251799303324198</c:v>
                </c:pt>
                <c:pt idx="181">
                  <c:v>58.251799303324198</c:v>
                </c:pt>
                <c:pt idx="182">
                  <c:v>58.251799303324198</c:v>
                </c:pt>
                <c:pt idx="183">
                  <c:v>58.251799303324198</c:v>
                </c:pt>
                <c:pt idx="184">
                  <c:v>51.804283848184575</c:v>
                </c:pt>
                <c:pt idx="185">
                  <c:v>58.251799303324198</c:v>
                </c:pt>
                <c:pt idx="186">
                  <c:v>58.251799303324198</c:v>
                </c:pt>
                <c:pt idx="187">
                  <c:v>58.251799303324198</c:v>
                </c:pt>
                <c:pt idx="188">
                  <c:v>58.251799303324198</c:v>
                </c:pt>
                <c:pt idx="189">
                  <c:v>58.251799303324198</c:v>
                </c:pt>
                <c:pt idx="190">
                  <c:v>58.251799303324198</c:v>
                </c:pt>
                <c:pt idx="191">
                  <c:v>58.251799303324198</c:v>
                </c:pt>
                <c:pt idx="192">
                  <c:v>44.990148879087663</c:v>
                </c:pt>
                <c:pt idx="193">
                  <c:v>45.6576784798565</c:v>
                </c:pt>
                <c:pt idx="194">
                  <c:v>58.251799303324198</c:v>
                </c:pt>
                <c:pt idx="195">
                  <c:v>58.251799303324198</c:v>
                </c:pt>
                <c:pt idx="196">
                  <c:v>58.251799303324198</c:v>
                </c:pt>
                <c:pt idx="197">
                  <c:v>58.251799303324198</c:v>
                </c:pt>
                <c:pt idx="198">
                  <c:v>58.251799303324198</c:v>
                </c:pt>
                <c:pt idx="199">
                  <c:v>58.251799303324198</c:v>
                </c:pt>
                <c:pt idx="200">
                  <c:v>58.251799303324198</c:v>
                </c:pt>
                <c:pt idx="201">
                  <c:v>58.251799303324198</c:v>
                </c:pt>
                <c:pt idx="202">
                  <c:v>59.468698624201039</c:v>
                </c:pt>
                <c:pt idx="203">
                  <c:v>58.251799303324198</c:v>
                </c:pt>
                <c:pt idx="204">
                  <c:v>58.251799303324198</c:v>
                </c:pt>
                <c:pt idx="205">
                  <c:v>58.251799303324198</c:v>
                </c:pt>
                <c:pt idx="206">
                  <c:v>37.073392966143849</c:v>
                </c:pt>
                <c:pt idx="207">
                  <c:v>58.251799303324198</c:v>
                </c:pt>
                <c:pt idx="208">
                  <c:v>58.251799303324198</c:v>
                </c:pt>
                <c:pt idx="209">
                  <c:v>58.251799303324198</c:v>
                </c:pt>
                <c:pt idx="210">
                  <c:v>58.251799303324198</c:v>
                </c:pt>
                <c:pt idx="211">
                  <c:v>53.989378214759036</c:v>
                </c:pt>
                <c:pt idx="212">
                  <c:v>58.251799303324198</c:v>
                </c:pt>
                <c:pt idx="213">
                  <c:v>58.251799303324198</c:v>
                </c:pt>
                <c:pt idx="214">
                  <c:v>58.251799303324198</c:v>
                </c:pt>
                <c:pt idx="215">
                  <c:v>58.251799303324198</c:v>
                </c:pt>
                <c:pt idx="216">
                  <c:v>55.558426274400063</c:v>
                </c:pt>
                <c:pt idx="217">
                  <c:v>58.251799303324198</c:v>
                </c:pt>
                <c:pt idx="218">
                  <c:v>50.045014223614217</c:v>
                </c:pt>
                <c:pt idx="219">
                  <c:v>58.251799303324198</c:v>
                </c:pt>
                <c:pt idx="220">
                  <c:v>58.251799303324198</c:v>
                </c:pt>
                <c:pt idx="221">
                  <c:v>58.251799303324198</c:v>
                </c:pt>
                <c:pt idx="222">
                  <c:v>58.251799303324198</c:v>
                </c:pt>
                <c:pt idx="223">
                  <c:v>58.251799303324198</c:v>
                </c:pt>
                <c:pt idx="224">
                  <c:v>58.251799303324198</c:v>
                </c:pt>
                <c:pt idx="225">
                  <c:v>58.251799303324198</c:v>
                </c:pt>
                <c:pt idx="226">
                  <c:v>58.251799303324198</c:v>
                </c:pt>
                <c:pt idx="227">
                  <c:v>58.251799303324198</c:v>
                </c:pt>
                <c:pt idx="228">
                  <c:v>50.305381259337281</c:v>
                </c:pt>
                <c:pt idx="229">
                  <c:v>58.251799303324198</c:v>
                </c:pt>
                <c:pt idx="230">
                  <c:v>58.251799303324198</c:v>
                </c:pt>
                <c:pt idx="231">
                  <c:v>58.251799303324198</c:v>
                </c:pt>
                <c:pt idx="232">
                  <c:v>47.493300343082467</c:v>
                </c:pt>
                <c:pt idx="233">
                  <c:v>58.251799303324198</c:v>
                </c:pt>
                <c:pt idx="234">
                  <c:v>58.251799303324198</c:v>
                </c:pt>
                <c:pt idx="235">
                  <c:v>58.251799303324198</c:v>
                </c:pt>
                <c:pt idx="236">
                  <c:v>53.463365649080778</c:v>
                </c:pt>
                <c:pt idx="237">
                  <c:v>58.251799303324198</c:v>
                </c:pt>
                <c:pt idx="238">
                  <c:v>58.251799303324198</c:v>
                </c:pt>
                <c:pt idx="239">
                  <c:v>58.251799303324198</c:v>
                </c:pt>
                <c:pt idx="240">
                  <c:v>58.251799303324198</c:v>
                </c:pt>
                <c:pt idx="241">
                  <c:v>58.251799303324198</c:v>
                </c:pt>
                <c:pt idx="242">
                  <c:v>58.251799303324198</c:v>
                </c:pt>
                <c:pt idx="243">
                  <c:v>58.251799303324198</c:v>
                </c:pt>
                <c:pt idx="244">
                  <c:v>58.251799303324198</c:v>
                </c:pt>
                <c:pt idx="245">
                  <c:v>58.251799303324198</c:v>
                </c:pt>
                <c:pt idx="246">
                  <c:v>58.251799303324198</c:v>
                </c:pt>
                <c:pt idx="247">
                  <c:v>54.979623242862289</c:v>
                </c:pt>
                <c:pt idx="248">
                  <c:v>52.064650883907639</c:v>
                </c:pt>
                <c:pt idx="249">
                  <c:v>36.87540382881906</c:v>
                </c:pt>
                <c:pt idx="250">
                  <c:v>40.778966442475138</c:v>
                </c:pt>
                <c:pt idx="251">
                  <c:v>58.251799303324198</c:v>
                </c:pt>
                <c:pt idx="252">
                  <c:v>58.251799303324198</c:v>
                </c:pt>
                <c:pt idx="253">
                  <c:v>58.251799303324198</c:v>
                </c:pt>
                <c:pt idx="254">
                  <c:v>58.251799303324198</c:v>
                </c:pt>
                <c:pt idx="255">
                  <c:v>58.251799303324198</c:v>
                </c:pt>
                <c:pt idx="256">
                  <c:v>58.251799303324198</c:v>
                </c:pt>
                <c:pt idx="257">
                  <c:v>58.251799303324198</c:v>
                </c:pt>
                <c:pt idx="258">
                  <c:v>58.251799303324198</c:v>
                </c:pt>
                <c:pt idx="259">
                  <c:v>58.251799303324198</c:v>
                </c:pt>
                <c:pt idx="260">
                  <c:v>58.251799303324198</c:v>
                </c:pt>
                <c:pt idx="261">
                  <c:v>58.251799303324198</c:v>
                </c:pt>
                <c:pt idx="262">
                  <c:v>40.557987626160227</c:v>
                </c:pt>
                <c:pt idx="263">
                  <c:v>58.251799303324198</c:v>
                </c:pt>
                <c:pt idx="264">
                  <c:v>58.251799303324198</c:v>
                </c:pt>
                <c:pt idx="265">
                  <c:v>58.251799303324198</c:v>
                </c:pt>
                <c:pt idx="266">
                  <c:v>58.251799303324198</c:v>
                </c:pt>
                <c:pt idx="267">
                  <c:v>58.251799303324198</c:v>
                </c:pt>
                <c:pt idx="268">
                  <c:v>58.251799303324198</c:v>
                </c:pt>
                <c:pt idx="269">
                  <c:v>44.264085249268234</c:v>
                </c:pt>
                <c:pt idx="270">
                  <c:v>58.251799303324198</c:v>
                </c:pt>
                <c:pt idx="271">
                  <c:v>37.54452354749796</c:v>
                </c:pt>
                <c:pt idx="272">
                  <c:v>58.251799303324198</c:v>
                </c:pt>
                <c:pt idx="273">
                  <c:v>58.251799303324198</c:v>
                </c:pt>
                <c:pt idx="274">
                  <c:v>58.251799303324198</c:v>
                </c:pt>
                <c:pt idx="275">
                  <c:v>42.853220296221146</c:v>
                </c:pt>
                <c:pt idx="276">
                  <c:v>42.181032365538236</c:v>
                </c:pt>
                <c:pt idx="277">
                  <c:v>55.558426274400063</c:v>
                </c:pt>
                <c:pt idx="278">
                  <c:v>51.900723881139768</c:v>
                </c:pt>
                <c:pt idx="279">
                  <c:v>58.251799303324198</c:v>
                </c:pt>
                <c:pt idx="280">
                  <c:v>58.251799303324198</c:v>
                </c:pt>
                <c:pt idx="281">
                  <c:v>58.251799303324198</c:v>
                </c:pt>
                <c:pt idx="282">
                  <c:v>58.251799303324198</c:v>
                </c:pt>
                <c:pt idx="283">
                  <c:v>58.251799303324198</c:v>
                </c:pt>
                <c:pt idx="284">
                  <c:v>58.251799303324198</c:v>
                </c:pt>
                <c:pt idx="285">
                  <c:v>58.251799303324198</c:v>
                </c:pt>
                <c:pt idx="286">
                  <c:v>31.959469445789981</c:v>
                </c:pt>
                <c:pt idx="287">
                  <c:v>58.251799303324198</c:v>
                </c:pt>
                <c:pt idx="288">
                  <c:v>58.251799303324198</c:v>
                </c:pt>
                <c:pt idx="289">
                  <c:v>58.251799303324198</c:v>
                </c:pt>
                <c:pt idx="290">
                  <c:v>58.251799303324198</c:v>
                </c:pt>
                <c:pt idx="291">
                  <c:v>58.251799303324198</c:v>
                </c:pt>
                <c:pt idx="292">
                  <c:v>58.251799303324198</c:v>
                </c:pt>
                <c:pt idx="293">
                  <c:v>48.79247482344573</c:v>
                </c:pt>
                <c:pt idx="294">
                  <c:v>58.251799303324198</c:v>
                </c:pt>
                <c:pt idx="295">
                  <c:v>58.251799303324198</c:v>
                </c:pt>
                <c:pt idx="296">
                  <c:v>58.251799303324198</c:v>
                </c:pt>
                <c:pt idx="297">
                  <c:v>58.251799303324198</c:v>
                </c:pt>
                <c:pt idx="298">
                  <c:v>58.251799303324198</c:v>
                </c:pt>
                <c:pt idx="299">
                  <c:v>31.982893804686299</c:v>
                </c:pt>
                <c:pt idx="300">
                  <c:v>58.251799303324198</c:v>
                </c:pt>
                <c:pt idx="301">
                  <c:v>58.251799303324198</c:v>
                </c:pt>
                <c:pt idx="302">
                  <c:v>58.251799303324198</c:v>
                </c:pt>
                <c:pt idx="303">
                  <c:v>58.251799303324198</c:v>
                </c:pt>
                <c:pt idx="304">
                  <c:v>58.251799303324198</c:v>
                </c:pt>
                <c:pt idx="305">
                  <c:v>58.251799303324198</c:v>
                </c:pt>
                <c:pt idx="306">
                  <c:v>58.251799303324198</c:v>
                </c:pt>
                <c:pt idx="307">
                  <c:v>54.979623242862289</c:v>
                </c:pt>
                <c:pt idx="308">
                  <c:v>58.251799303324198</c:v>
                </c:pt>
                <c:pt idx="309">
                  <c:v>54.979623242862289</c:v>
                </c:pt>
                <c:pt idx="310">
                  <c:v>58.251799303324198</c:v>
                </c:pt>
                <c:pt idx="311">
                  <c:v>58.251799303324198</c:v>
                </c:pt>
                <c:pt idx="312">
                  <c:v>52.064650883907639</c:v>
                </c:pt>
                <c:pt idx="313">
                  <c:v>58.251799303324198</c:v>
                </c:pt>
                <c:pt idx="314">
                  <c:v>58.251799303324198</c:v>
                </c:pt>
                <c:pt idx="315">
                  <c:v>58.251799303324198</c:v>
                </c:pt>
                <c:pt idx="316">
                  <c:v>58.251799303324198</c:v>
                </c:pt>
                <c:pt idx="317">
                  <c:v>58.251799303324198</c:v>
                </c:pt>
                <c:pt idx="318">
                  <c:v>58.251799303324198</c:v>
                </c:pt>
                <c:pt idx="319">
                  <c:v>58.251799303324198</c:v>
                </c:pt>
                <c:pt idx="320">
                  <c:v>43.789915962697037</c:v>
                </c:pt>
                <c:pt idx="321">
                  <c:v>58.251799303324198</c:v>
                </c:pt>
                <c:pt idx="322">
                  <c:v>58.251799303324198</c:v>
                </c:pt>
                <c:pt idx="323">
                  <c:v>58.251799303324198</c:v>
                </c:pt>
                <c:pt idx="324">
                  <c:v>58.251799303324198</c:v>
                </c:pt>
                <c:pt idx="325">
                  <c:v>58.251799303324198</c:v>
                </c:pt>
                <c:pt idx="326">
                  <c:v>58.251799303324198</c:v>
                </c:pt>
                <c:pt idx="327">
                  <c:v>58.251799303324198</c:v>
                </c:pt>
                <c:pt idx="328">
                  <c:v>58.251799303324198</c:v>
                </c:pt>
                <c:pt idx="329">
                  <c:v>58.251799303324198</c:v>
                </c:pt>
                <c:pt idx="330">
                  <c:v>58.251799303324198</c:v>
                </c:pt>
                <c:pt idx="331">
                  <c:v>58.251799303324198</c:v>
                </c:pt>
                <c:pt idx="332">
                  <c:v>58.251799303324198</c:v>
                </c:pt>
                <c:pt idx="333">
                  <c:v>58.251799303324198</c:v>
                </c:pt>
                <c:pt idx="334">
                  <c:v>58.251799303324198</c:v>
                </c:pt>
                <c:pt idx="335">
                  <c:v>16.286896430542487</c:v>
                </c:pt>
                <c:pt idx="336">
                  <c:v>58.251799303324198</c:v>
                </c:pt>
                <c:pt idx="337">
                  <c:v>58.251799303324198</c:v>
                </c:pt>
                <c:pt idx="338">
                  <c:v>58.251799303324198</c:v>
                </c:pt>
                <c:pt idx="339">
                  <c:v>58.251799303324198</c:v>
                </c:pt>
                <c:pt idx="340">
                  <c:v>58.251799303324198</c:v>
                </c:pt>
                <c:pt idx="341">
                  <c:v>58.251799303324198</c:v>
                </c:pt>
                <c:pt idx="342">
                  <c:v>58.251799303324198</c:v>
                </c:pt>
                <c:pt idx="343">
                  <c:v>58.251799303324198</c:v>
                </c:pt>
                <c:pt idx="344">
                  <c:v>58.251799303324198</c:v>
                </c:pt>
                <c:pt idx="345">
                  <c:v>48.628547820677859</c:v>
                </c:pt>
                <c:pt idx="346">
                  <c:v>58.251799303324198</c:v>
                </c:pt>
                <c:pt idx="347">
                  <c:v>55.974923233708616</c:v>
                </c:pt>
                <c:pt idx="348">
                  <c:v>58.251799303324198</c:v>
                </c:pt>
                <c:pt idx="349">
                  <c:v>58.251799303324198</c:v>
                </c:pt>
                <c:pt idx="350">
                  <c:v>58.251799303324198</c:v>
                </c:pt>
                <c:pt idx="351">
                  <c:v>58.251799303324198</c:v>
                </c:pt>
                <c:pt idx="352">
                  <c:v>58.251799303324198</c:v>
                </c:pt>
                <c:pt idx="353">
                  <c:v>58.251799303324198</c:v>
                </c:pt>
                <c:pt idx="354">
                  <c:v>58.251799303324198</c:v>
                </c:pt>
                <c:pt idx="355">
                  <c:v>58.251799303324198</c:v>
                </c:pt>
                <c:pt idx="356">
                  <c:v>58.251799303324198</c:v>
                </c:pt>
                <c:pt idx="357">
                  <c:v>55.974923233708616</c:v>
                </c:pt>
                <c:pt idx="358">
                  <c:v>58.251799303324198</c:v>
                </c:pt>
                <c:pt idx="359">
                  <c:v>58.251799303324198</c:v>
                </c:pt>
                <c:pt idx="360">
                  <c:v>58.251799303324198</c:v>
                </c:pt>
                <c:pt idx="361">
                  <c:v>58.251799303324198</c:v>
                </c:pt>
                <c:pt idx="362">
                  <c:v>58.251799303324198</c:v>
                </c:pt>
                <c:pt idx="363">
                  <c:v>58.251799303324198</c:v>
                </c:pt>
                <c:pt idx="364">
                  <c:v>58.251799303324198</c:v>
                </c:pt>
                <c:pt idx="365">
                  <c:v>58.251799303324198</c:v>
                </c:pt>
                <c:pt idx="366">
                  <c:v>58.251799303324198</c:v>
                </c:pt>
                <c:pt idx="367">
                  <c:v>58.251799303324198</c:v>
                </c:pt>
                <c:pt idx="368">
                  <c:v>53.57755731979919</c:v>
                </c:pt>
                <c:pt idx="369">
                  <c:v>17.667354167763268</c:v>
                </c:pt>
                <c:pt idx="370">
                  <c:v>47.226481897614761</c:v>
                </c:pt>
                <c:pt idx="371">
                  <c:v>58.251799303324198</c:v>
                </c:pt>
                <c:pt idx="372">
                  <c:v>36.617906093096643</c:v>
                </c:pt>
                <c:pt idx="373">
                  <c:v>52.064650883907639</c:v>
                </c:pt>
                <c:pt idx="374">
                  <c:v>52.476471778867484</c:v>
                </c:pt>
                <c:pt idx="375">
                  <c:v>58.251799303324198</c:v>
                </c:pt>
                <c:pt idx="376">
                  <c:v>58.251799303324198</c:v>
                </c:pt>
                <c:pt idx="377">
                  <c:v>58.251799303324198</c:v>
                </c:pt>
                <c:pt idx="378">
                  <c:v>58.251799303324198</c:v>
                </c:pt>
                <c:pt idx="379">
                  <c:v>58.251799303324198</c:v>
                </c:pt>
                <c:pt idx="380">
                  <c:v>58.251799303324198</c:v>
                </c:pt>
                <c:pt idx="381">
                  <c:v>58.251799303324198</c:v>
                </c:pt>
                <c:pt idx="382">
                  <c:v>58.251799303324198</c:v>
                </c:pt>
                <c:pt idx="383">
                  <c:v>51.900723881139768</c:v>
                </c:pt>
                <c:pt idx="384">
                  <c:v>58.251799303324198</c:v>
                </c:pt>
                <c:pt idx="385">
                  <c:v>58.251799303324198</c:v>
                </c:pt>
                <c:pt idx="386">
                  <c:v>45.71357546172321</c:v>
                </c:pt>
                <c:pt idx="387">
                  <c:v>58.251799303324198</c:v>
                </c:pt>
                <c:pt idx="388">
                  <c:v>58.251799303324198</c:v>
                </c:pt>
                <c:pt idx="389">
                  <c:v>58.251799303324198</c:v>
                </c:pt>
                <c:pt idx="390">
                  <c:v>58.251799303324198</c:v>
                </c:pt>
                <c:pt idx="391">
                  <c:v>58.251799303324198</c:v>
                </c:pt>
                <c:pt idx="392">
                  <c:v>58.251799303324198</c:v>
                </c:pt>
                <c:pt idx="393">
                  <c:v>58.251799303324198</c:v>
                </c:pt>
                <c:pt idx="394">
                  <c:v>58.251799303324198</c:v>
                </c:pt>
                <c:pt idx="395">
                  <c:v>58.251799303324198</c:v>
                </c:pt>
                <c:pt idx="396">
                  <c:v>58.251799303324198</c:v>
                </c:pt>
                <c:pt idx="397">
                  <c:v>39.276013241721472</c:v>
                </c:pt>
                <c:pt idx="398">
                  <c:v>58.251799303324198</c:v>
                </c:pt>
                <c:pt idx="399">
                  <c:v>58.251799303324198</c:v>
                </c:pt>
                <c:pt idx="400">
                  <c:v>58.251799303324198</c:v>
                </c:pt>
                <c:pt idx="401">
                  <c:v>58.251799303324198</c:v>
                </c:pt>
                <c:pt idx="402">
                  <c:v>56.123669750441671</c:v>
                </c:pt>
                <c:pt idx="403">
                  <c:v>58.251799303324198</c:v>
                </c:pt>
                <c:pt idx="404">
                  <c:v>58.251799303324198</c:v>
                </c:pt>
                <c:pt idx="405">
                  <c:v>58.251799303324198</c:v>
                </c:pt>
                <c:pt idx="406">
                  <c:v>58.251799303324198</c:v>
                </c:pt>
                <c:pt idx="407">
                  <c:v>54.979623242862289</c:v>
                </c:pt>
                <c:pt idx="408">
                  <c:v>58.251799303324198</c:v>
                </c:pt>
                <c:pt idx="409">
                  <c:v>58.251799303324198</c:v>
                </c:pt>
                <c:pt idx="410">
                  <c:v>58.251799303324198</c:v>
                </c:pt>
                <c:pt idx="411">
                  <c:v>63.674978089016726</c:v>
                </c:pt>
                <c:pt idx="412">
                  <c:v>45.512361704532196</c:v>
                </c:pt>
                <c:pt idx="413">
                  <c:v>58.251799303324198</c:v>
                </c:pt>
                <c:pt idx="414">
                  <c:v>58.251799303324198</c:v>
                </c:pt>
                <c:pt idx="415">
                  <c:v>58.251799303324198</c:v>
                </c:pt>
                <c:pt idx="416">
                  <c:v>58.251799303324198</c:v>
                </c:pt>
                <c:pt idx="417">
                  <c:v>58.251799303324198</c:v>
                </c:pt>
                <c:pt idx="418">
                  <c:v>42.675046376065737</c:v>
                </c:pt>
                <c:pt idx="419">
                  <c:v>58.251799303324198</c:v>
                </c:pt>
                <c:pt idx="420">
                  <c:v>58.251799303324198</c:v>
                </c:pt>
                <c:pt idx="421">
                  <c:v>58.251799303324198</c:v>
                </c:pt>
                <c:pt idx="422">
                  <c:v>58.251799303324198</c:v>
                </c:pt>
                <c:pt idx="423">
                  <c:v>49.371277854983504</c:v>
                </c:pt>
                <c:pt idx="424">
                  <c:v>58.251799303324198</c:v>
                </c:pt>
                <c:pt idx="425">
                  <c:v>58.251799303324198</c:v>
                </c:pt>
                <c:pt idx="426">
                  <c:v>58.251799303324198</c:v>
                </c:pt>
                <c:pt idx="427">
                  <c:v>58.251799303324198</c:v>
                </c:pt>
                <c:pt idx="428">
                  <c:v>58.251799303324198</c:v>
                </c:pt>
                <c:pt idx="429">
                  <c:v>58.251799303324198</c:v>
                </c:pt>
                <c:pt idx="430">
                  <c:v>58.251799303324198</c:v>
                </c:pt>
                <c:pt idx="431">
                  <c:v>58.251799303324198</c:v>
                </c:pt>
                <c:pt idx="432">
                  <c:v>58.251799303324198</c:v>
                </c:pt>
                <c:pt idx="433">
                  <c:v>47.226481897614761</c:v>
                </c:pt>
                <c:pt idx="434">
                  <c:v>58.251799303324198</c:v>
                </c:pt>
                <c:pt idx="435">
                  <c:v>58.251799303324198</c:v>
                </c:pt>
                <c:pt idx="436">
                  <c:v>58.251799303324198</c:v>
                </c:pt>
                <c:pt idx="437">
                  <c:v>58.251799303324198</c:v>
                </c:pt>
                <c:pt idx="438">
                  <c:v>58.251799303324198</c:v>
                </c:pt>
                <c:pt idx="439">
                  <c:v>58.251799303324198</c:v>
                </c:pt>
                <c:pt idx="440">
                  <c:v>58.251799303324198</c:v>
                </c:pt>
                <c:pt idx="441">
                  <c:v>46.664345270563203</c:v>
                </c:pt>
                <c:pt idx="442">
                  <c:v>58.251799303324198</c:v>
                </c:pt>
                <c:pt idx="443">
                  <c:v>58.251799303324198</c:v>
                </c:pt>
                <c:pt idx="444">
                  <c:v>58.251799303324198</c:v>
                </c:pt>
                <c:pt idx="445">
                  <c:v>58.251799303324198</c:v>
                </c:pt>
                <c:pt idx="446">
                  <c:v>58.251799303324198</c:v>
                </c:pt>
                <c:pt idx="447">
                  <c:v>52.286250213938153</c:v>
                </c:pt>
                <c:pt idx="448">
                  <c:v>58.251799303324198</c:v>
                </c:pt>
                <c:pt idx="449">
                  <c:v>58.251799303324198</c:v>
                </c:pt>
                <c:pt idx="450">
                  <c:v>58.251799303324198</c:v>
                </c:pt>
                <c:pt idx="451">
                  <c:v>58.251799303324198</c:v>
                </c:pt>
                <c:pt idx="452">
                  <c:v>58.251799303324198</c:v>
                </c:pt>
                <c:pt idx="453">
                  <c:v>58.251799303324198</c:v>
                </c:pt>
                <c:pt idx="454">
                  <c:v>58.251799303324198</c:v>
                </c:pt>
                <c:pt idx="455">
                  <c:v>58.251799303324198</c:v>
                </c:pt>
                <c:pt idx="456">
                  <c:v>46.497067109905373</c:v>
                </c:pt>
                <c:pt idx="457">
                  <c:v>35.283521138132251</c:v>
                </c:pt>
                <c:pt idx="458">
                  <c:v>49.309148026160187</c:v>
                </c:pt>
                <c:pt idx="459">
                  <c:v>58.251799303324198</c:v>
                </c:pt>
                <c:pt idx="460">
                  <c:v>58.251799303324198</c:v>
                </c:pt>
                <c:pt idx="461">
                  <c:v>58.251799303324198</c:v>
                </c:pt>
                <c:pt idx="462">
                  <c:v>58.251799303324198</c:v>
                </c:pt>
                <c:pt idx="463">
                  <c:v>58.251799303324198</c:v>
                </c:pt>
                <c:pt idx="464">
                  <c:v>58.251799303324198</c:v>
                </c:pt>
                <c:pt idx="465">
                  <c:v>58.251799303324198</c:v>
                </c:pt>
                <c:pt idx="466">
                  <c:v>58.251799303324198</c:v>
                </c:pt>
                <c:pt idx="467">
                  <c:v>51.105598690360658</c:v>
                </c:pt>
                <c:pt idx="468">
                  <c:v>37.567192996510215</c:v>
                </c:pt>
                <c:pt idx="469">
                  <c:v>58.251799303324198</c:v>
                </c:pt>
                <c:pt idx="470">
                  <c:v>58.251799303324198</c:v>
                </c:pt>
                <c:pt idx="471">
                  <c:v>58.251799303324198</c:v>
                </c:pt>
                <c:pt idx="472">
                  <c:v>58.251799303324198</c:v>
                </c:pt>
                <c:pt idx="473">
                  <c:v>55.603645389837254</c:v>
                </c:pt>
                <c:pt idx="474">
                  <c:v>58.251799303324198</c:v>
                </c:pt>
                <c:pt idx="475">
                  <c:v>49.845447141554693</c:v>
                </c:pt>
                <c:pt idx="476">
                  <c:v>58.251799303324198</c:v>
                </c:pt>
                <c:pt idx="477">
                  <c:v>58.251799303324198</c:v>
                </c:pt>
                <c:pt idx="478">
                  <c:v>58.251799303324198</c:v>
                </c:pt>
                <c:pt idx="479">
                  <c:v>58.251799303324198</c:v>
                </c:pt>
                <c:pt idx="480">
                  <c:v>58.251799303324198</c:v>
                </c:pt>
                <c:pt idx="481">
                  <c:v>58.251799303324198</c:v>
                </c:pt>
                <c:pt idx="482">
                  <c:v>58.251799303324198</c:v>
                </c:pt>
                <c:pt idx="483">
                  <c:v>58.251799303324198</c:v>
                </c:pt>
                <c:pt idx="484">
                  <c:v>58.251799303324198</c:v>
                </c:pt>
                <c:pt idx="485">
                  <c:v>62.162071653125174</c:v>
                </c:pt>
                <c:pt idx="486">
                  <c:v>58.251799303324198</c:v>
                </c:pt>
                <c:pt idx="487">
                  <c:v>58.251799303324198</c:v>
                </c:pt>
                <c:pt idx="488">
                  <c:v>58.251799303324198</c:v>
                </c:pt>
                <c:pt idx="489">
                  <c:v>58.251799303324198</c:v>
                </c:pt>
                <c:pt idx="490">
                  <c:v>52.21610474314442</c:v>
                </c:pt>
                <c:pt idx="491">
                  <c:v>58.251799303324198</c:v>
                </c:pt>
                <c:pt idx="492">
                  <c:v>58.251799303324198</c:v>
                </c:pt>
                <c:pt idx="493">
                  <c:v>58.251799303324198</c:v>
                </c:pt>
                <c:pt idx="494">
                  <c:v>58.251799303324198</c:v>
                </c:pt>
                <c:pt idx="495">
                  <c:v>58.251799303324198</c:v>
                </c:pt>
                <c:pt idx="496">
                  <c:v>58.251799303324198</c:v>
                </c:pt>
                <c:pt idx="497">
                  <c:v>58.251799303324198</c:v>
                </c:pt>
                <c:pt idx="498">
                  <c:v>58.251799303324198</c:v>
                </c:pt>
                <c:pt idx="499">
                  <c:v>53.57755731979919</c:v>
                </c:pt>
                <c:pt idx="500">
                  <c:v>58.251799303324198</c:v>
                </c:pt>
                <c:pt idx="501">
                  <c:v>58.251799303324198</c:v>
                </c:pt>
                <c:pt idx="502">
                  <c:v>58.251799303324198</c:v>
                </c:pt>
                <c:pt idx="503">
                  <c:v>58.251799303324198</c:v>
                </c:pt>
                <c:pt idx="504">
                  <c:v>58.251799303324198</c:v>
                </c:pt>
                <c:pt idx="505">
                  <c:v>58.251799303324198</c:v>
                </c:pt>
                <c:pt idx="506">
                  <c:v>53.317190284076126</c:v>
                </c:pt>
                <c:pt idx="507">
                  <c:v>58.251799303324198</c:v>
                </c:pt>
                <c:pt idx="508">
                  <c:v>58.251799303324198</c:v>
                </c:pt>
                <c:pt idx="509">
                  <c:v>58.251799303324198</c:v>
                </c:pt>
                <c:pt idx="510">
                  <c:v>43.93556718092497</c:v>
                </c:pt>
                <c:pt idx="511">
                  <c:v>48.628547820677859</c:v>
                </c:pt>
                <c:pt idx="512">
                  <c:v>58.251799303324198</c:v>
                </c:pt>
                <c:pt idx="513">
                  <c:v>58.251799303324198</c:v>
                </c:pt>
                <c:pt idx="514">
                  <c:v>58.251799303324198</c:v>
                </c:pt>
                <c:pt idx="515">
                  <c:v>58.251799303324198</c:v>
                </c:pt>
                <c:pt idx="516">
                  <c:v>58.251799303324198</c:v>
                </c:pt>
                <c:pt idx="517">
                  <c:v>58.251799303324198</c:v>
                </c:pt>
                <c:pt idx="518">
                  <c:v>58.251799303324198</c:v>
                </c:pt>
                <c:pt idx="519">
                  <c:v>34.191974354168131</c:v>
                </c:pt>
                <c:pt idx="520">
                  <c:v>58.251799303324198</c:v>
                </c:pt>
                <c:pt idx="521">
                  <c:v>58.251799303324198</c:v>
                </c:pt>
                <c:pt idx="522">
                  <c:v>34.939689003143556</c:v>
                </c:pt>
                <c:pt idx="523">
                  <c:v>58.251799303324198</c:v>
                </c:pt>
                <c:pt idx="524">
                  <c:v>58.251799303324198</c:v>
                </c:pt>
                <c:pt idx="525">
                  <c:v>58.251799303324198</c:v>
                </c:pt>
                <c:pt idx="526">
                  <c:v>58.251799303324198</c:v>
                </c:pt>
                <c:pt idx="527">
                  <c:v>58.251799303324198</c:v>
                </c:pt>
                <c:pt idx="528">
                  <c:v>58.251799303324198</c:v>
                </c:pt>
                <c:pt idx="529">
                  <c:v>58.251799303324198</c:v>
                </c:pt>
                <c:pt idx="530">
                  <c:v>58.251799303324198</c:v>
                </c:pt>
                <c:pt idx="531">
                  <c:v>58.251799303324198</c:v>
                </c:pt>
                <c:pt idx="532">
                  <c:v>48.79247482344573</c:v>
                </c:pt>
                <c:pt idx="533">
                  <c:v>58.251799303324198</c:v>
                </c:pt>
                <c:pt idx="534">
                  <c:v>58.251799303324198</c:v>
                </c:pt>
                <c:pt idx="535">
                  <c:v>58.251799303324198</c:v>
                </c:pt>
                <c:pt idx="536">
                  <c:v>58.251799303324198</c:v>
                </c:pt>
                <c:pt idx="537">
                  <c:v>58.251799303324198</c:v>
                </c:pt>
                <c:pt idx="538">
                  <c:v>58.251799303324198</c:v>
                </c:pt>
                <c:pt idx="539">
                  <c:v>58.251799303324198</c:v>
                </c:pt>
                <c:pt idx="540">
                  <c:v>58.251799303324198</c:v>
                </c:pt>
                <c:pt idx="541">
                  <c:v>58.251799303324198</c:v>
                </c:pt>
                <c:pt idx="542">
                  <c:v>58.251799303324198</c:v>
                </c:pt>
                <c:pt idx="543">
                  <c:v>58.251799303324198</c:v>
                </c:pt>
                <c:pt idx="544">
                  <c:v>58.251799303324198</c:v>
                </c:pt>
                <c:pt idx="545">
                  <c:v>58.251799303324198</c:v>
                </c:pt>
                <c:pt idx="546">
                  <c:v>58.251799303324198</c:v>
                </c:pt>
                <c:pt idx="547">
                  <c:v>58.251799303324198</c:v>
                </c:pt>
                <c:pt idx="548">
                  <c:v>58.251799303324198</c:v>
                </c:pt>
                <c:pt idx="549">
                  <c:v>58.251799303324198</c:v>
                </c:pt>
                <c:pt idx="550">
                  <c:v>58.251799303324198</c:v>
                </c:pt>
                <c:pt idx="551">
                  <c:v>58.251799303324198</c:v>
                </c:pt>
                <c:pt idx="552">
                  <c:v>58.251799303324198</c:v>
                </c:pt>
                <c:pt idx="553">
                  <c:v>58.251799303324198</c:v>
                </c:pt>
                <c:pt idx="554">
                  <c:v>58.251799303324198</c:v>
                </c:pt>
                <c:pt idx="555">
                  <c:v>58.251799303324198</c:v>
                </c:pt>
                <c:pt idx="556">
                  <c:v>47.768138153998635</c:v>
                </c:pt>
                <c:pt idx="557">
                  <c:v>58.251799303324198</c:v>
                </c:pt>
                <c:pt idx="558">
                  <c:v>58.251799303324198</c:v>
                </c:pt>
                <c:pt idx="559">
                  <c:v>58.251799303324198</c:v>
                </c:pt>
                <c:pt idx="560">
                  <c:v>58.251799303324198</c:v>
                </c:pt>
                <c:pt idx="561">
                  <c:v>55.974923233708616</c:v>
                </c:pt>
                <c:pt idx="562">
                  <c:v>58.251799303324198</c:v>
                </c:pt>
                <c:pt idx="563">
                  <c:v>58.251799303324198</c:v>
                </c:pt>
                <c:pt idx="564">
                  <c:v>58.251799303324198</c:v>
                </c:pt>
                <c:pt idx="565">
                  <c:v>58.251799303324198</c:v>
                </c:pt>
                <c:pt idx="566">
                  <c:v>58.251799303324198</c:v>
                </c:pt>
                <c:pt idx="567">
                  <c:v>58.251799303324198</c:v>
                </c:pt>
                <c:pt idx="568">
                  <c:v>37.506790382013229</c:v>
                </c:pt>
                <c:pt idx="569">
                  <c:v>58.251799303324198</c:v>
                </c:pt>
                <c:pt idx="570">
                  <c:v>58.251799303324198</c:v>
                </c:pt>
                <c:pt idx="571">
                  <c:v>58.251799303324198</c:v>
                </c:pt>
                <c:pt idx="572">
                  <c:v>58.251799303324198</c:v>
                </c:pt>
                <c:pt idx="573">
                  <c:v>58.251799303324198</c:v>
                </c:pt>
                <c:pt idx="574">
                  <c:v>58.251799303324198</c:v>
                </c:pt>
                <c:pt idx="575">
                  <c:v>58.251799303324198</c:v>
                </c:pt>
                <c:pt idx="576">
                  <c:v>58.251799303324198</c:v>
                </c:pt>
                <c:pt idx="577">
                  <c:v>58.251799303324198</c:v>
                </c:pt>
                <c:pt idx="578">
                  <c:v>58.251799303324198</c:v>
                </c:pt>
                <c:pt idx="579">
                  <c:v>58.251799303324198</c:v>
                </c:pt>
                <c:pt idx="580">
                  <c:v>58.251799303324198</c:v>
                </c:pt>
                <c:pt idx="581">
                  <c:v>58.251799303324198</c:v>
                </c:pt>
                <c:pt idx="582">
                  <c:v>58.251799303324198</c:v>
                </c:pt>
                <c:pt idx="583">
                  <c:v>58.251799303324198</c:v>
                </c:pt>
                <c:pt idx="584">
                  <c:v>58.251799303324198</c:v>
                </c:pt>
                <c:pt idx="585">
                  <c:v>58.251799303324198</c:v>
                </c:pt>
                <c:pt idx="586">
                  <c:v>58.251799303324198</c:v>
                </c:pt>
                <c:pt idx="587">
                  <c:v>58.251799303324198</c:v>
                </c:pt>
                <c:pt idx="588">
                  <c:v>58.251799303324198</c:v>
                </c:pt>
                <c:pt idx="589">
                  <c:v>58.251799303324198</c:v>
                </c:pt>
                <c:pt idx="590">
                  <c:v>58.251799303324198</c:v>
                </c:pt>
                <c:pt idx="591">
                  <c:v>58.251799303324198</c:v>
                </c:pt>
                <c:pt idx="592">
                  <c:v>58.251799303324198</c:v>
                </c:pt>
                <c:pt idx="593">
                  <c:v>58.251799303324198</c:v>
                </c:pt>
                <c:pt idx="594">
                  <c:v>58.251799303324198</c:v>
                </c:pt>
                <c:pt idx="595">
                  <c:v>58.251799303324198</c:v>
                </c:pt>
                <c:pt idx="596">
                  <c:v>58.251799303324198</c:v>
                </c:pt>
                <c:pt idx="597">
                  <c:v>58.251799303324198</c:v>
                </c:pt>
                <c:pt idx="598">
                  <c:v>58.251799303324198</c:v>
                </c:pt>
                <c:pt idx="599">
                  <c:v>58.251799303324198</c:v>
                </c:pt>
                <c:pt idx="600">
                  <c:v>58.251799303324198</c:v>
                </c:pt>
                <c:pt idx="601">
                  <c:v>54.979623242862289</c:v>
                </c:pt>
                <c:pt idx="602">
                  <c:v>33.852834456028944</c:v>
                </c:pt>
                <c:pt idx="603">
                  <c:v>58.251799303324198</c:v>
                </c:pt>
                <c:pt idx="604">
                  <c:v>58.251799303324198</c:v>
                </c:pt>
                <c:pt idx="605">
                  <c:v>57.116551825728806</c:v>
                </c:pt>
                <c:pt idx="606">
                  <c:v>58.251799303324198</c:v>
                </c:pt>
                <c:pt idx="607">
                  <c:v>58.251799303324198</c:v>
                </c:pt>
                <c:pt idx="608">
                  <c:v>58.251799303324198</c:v>
                </c:pt>
                <c:pt idx="609">
                  <c:v>58.251799303324198</c:v>
                </c:pt>
                <c:pt idx="610">
                  <c:v>57.323902666832296</c:v>
                </c:pt>
                <c:pt idx="611">
                  <c:v>58.251799303324198</c:v>
                </c:pt>
                <c:pt idx="612">
                  <c:v>58.251799303324198</c:v>
                </c:pt>
                <c:pt idx="613">
                  <c:v>58.251799303324198</c:v>
                </c:pt>
                <c:pt idx="614">
                  <c:v>58.251799303324198</c:v>
                </c:pt>
                <c:pt idx="615">
                  <c:v>58.251799303324198</c:v>
                </c:pt>
                <c:pt idx="616">
                  <c:v>41.974820257903353</c:v>
                </c:pt>
                <c:pt idx="617">
                  <c:v>58.251799303324198</c:v>
                </c:pt>
                <c:pt idx="618">
                  <c:v>58.251799303324198</c:v>
                </c:pt>
                <c:pt idx="619">
                  <c:v>58.251799303324198</c:v>
                </c:pt>
                <c:pt idx="620">
                  <c:v>36.569080657301171</c:v>
                </c:pt>
                <c:pt idx="621">
                  <c:v>58.251799303324198</c:v>
                </c:pt>
                <c:pt idx="622">
                  <c:v>58.251799303324198</c:v>
                </c:pt>
                <c:pt idx="623">
                  <c:v>58.251799303324198</c:v>
                </c:pt>
                <c:pt idx="624">
                  <c:v>58.251799303324198</c:v>
                </c:pt>
                <c:pt idx="625">
                  <c:v>48.784537764994106</c:v>
                </c:pt>
                <c:pt idx="626">
                  <c:v>58.251799303324198</c:v>
                </c:pt>
                <c:pt idx="627">
                  <c:v>58.251799303324198</c:v>
                </c:pt>
                <c:pt idx="628">
                  <c:v>58.251799303324198</c:v>
                </c:pt>
                <c:pt idx="629">
                  <c:v>58.251799303324198</c:v>
                </c:pt>
                <c:pt idx="630">
                  <c:v>58.251799303324198</c:v>
                </c:pt>
                <c:pt idx="631">
                  <c:v>58.251799303324198</c:v>
                </c:pt>
                <c:pt idx="632">
                  <c:v>58.251799303324198</c:v>
                </c:pt>
                <c:pt idx="633">
                  <c:v>58.251799303324198</c:v>
                </c:pt>
                <c:pt idx="634">
                  <c:v>44.481887951172624</c:v>
                </c:pt>
                <c:pt idx="635">
                  <c:v>52.064650883907639</c:v>
                </c:pt>
                <c:pt idx="636">
                  <c:v>58.251799303324198</c:v>
                </c:pt>
                <c:pt idx="637">
                  <c:v>58.251799303324198</c:v>
                </c:pt>
                <c:pt idx="638">
                  <c:v>58.251799303324198</c:v>
                </c:pt>
                <c:pt idx="639">
                  <c:v>31.367670687695323</c:v>
                </c:pt>
                <c:pt idx="640">
                  <c:v>58.251799303324198</c:v>
                </c:pt>
                <c:pt idx="641">
                  <c:v>58.251799303324198</c:v>
                </c:pt>
                <c:pt idx="642">
                  <c:v>37.493767652955619</c:v>
                </c:pt>
                <c:pt idx="643">
                  <c:v>32.631657376472894</c:v>
                </c:pt>
                <c:pt idx="644">
                  <c:v>57.487829669600167</c:v>
                </c:pt>
                <c:pt idx="645">
                  <c:v>46.099101794521594</c:v>
                </c:pt>
                <c:pt idx="646">
                  <c:v>58.251799303324198</c:v>
                </c:pt>
                <c:pt idx="647">
                  <c:v>58.251799303324198</c:v>
                </c:pt>
                <c:pt idx="648">
                  <c:v>58.251799303324198</c:v>
                </c:pt>
                <c:pt idx="649">
                  <c:v>58.251799303324198</c:v>
                </c:pt>
                <c:pt idx="650">
                  <c:v>58.251799303324198</c:v>
                </c:pt>
                <c:pt idx="651">
                  <c:v>58.251799303324198</c:v>
                </c:pt>
                <c:pt idx="652">
                  <c:v>59.764705739215749</c:v>
                </c:pt>
                <c:pt idx="653">
                  <c:v>58.251799303324198</c:v>
                </c:pt>
                <c:pt idx="654">
                  <c:v>21.824284382063368</c:v>
                </c:pt>
                <c:pt idx="655">
                  <c:v>48.972379955666554</c:v>
                </c:pt>
                <c:pt idx="656">
                  <c:v>58.251799303324198</c:v>
                </c:pt>
                <c:pt idx="657">
                  <c:v>58.251799303324198</c:v>
                </c:pt>
                <c:pt idx="658">
                  <c:v>58.251799303324198</c:v>
                </c:pt>
                <c:pt idx="659">
                  <c:v>31.736141934930203</c:v>
                </c:pt>
                <c:pt idx="660">
                  <c:v>52.105193934996123</c:v>
                </c:pt>
                <c:pt idx="661">
                  <c:v>58.251799303324198</c:v>
                </c:pt>
                <c:pt idx="662">
                  <c:v>58.251799303324198</c:v>
                </c:pt>
                <c:pt idx="663">
                  <c:v>47.69576932278283</c:v>
                </c:pt>
                <c:pt idx="664">
                  <c:v>58.251799303324198</c:v>
                </c:pt>
                <c:pt idx="665">
                  <c:v>58.251799303324198</c:v>
                </c:pt>
                <c:pt idx="666">
                  <c:v>58.251799303324198</c:v>
                </c:pt>
                <c:pt idx="667">
                  <c:v>28.94430926316118</c:v>
                </c:pt>
                <c:pt idx="668">
                  <c:v>58.251799303324198</c:v>
                </c:pt>
                <c:pt idx="669">
                  <c:v>58.251799303324198</c:v>
                </c:pt>
                <c:pt idx="670">
                  <c:v>58.251799303324198</c:v>
                </c:pt>
                <c:pt idx="671">
                  <c:v>58.251799303324198</c:v>
                </c:pt>
                <c:pt idx="672">
                  <c:v>58.251799303324198</c:v>
                </c:pt>
                <c:pt idx="673">
                  <c:v>58.251799303324198</c:v>
                </c:pt>
                <c:pt idx="674">
                  <c:v>58.251799303324198</c:v>
                </c:pt>
                <c:pt idx="675">
                  <c:v>58.251799303324198</c:v>
                </c:pt>
                <c:pt idx="676">
                  <c:v>58.251799303324198</c:v>
                </c:pt>
                <c:pt idx="677">
                  <c:v>58.251799303324198</c:v>
                </c:pt>
                <c:pt idx="678">
                  <c:v>58.251799303324198</c:v>
                </c:pt>
                <c:pt idx="679">
                  <c:v>58.251799303324198</c:v>
                </c:pt>
                <c:pt idx="680">
                  <c:v>58.251799303324198</c:v>
                </c:pt>
                <c:pt idx="681">
                  <c:v>58.251799303324198</c:v>
                </c:pt>
                <c:pt idx="682">
                  <c:v>58.251799303324198</c:v>
                </c:pt>
                <c:pt idx="683">
                  <c:v>43.849928745746034</c:v>
                </c:pt>
                <c:pt idx="684">
                  <c:v>58.251799303324198</c:v>
                </c:pt>
                <c:pt idx="685">
                  <c:v>58.251799303324198</c:v>
                </c:pt>
                <c:pt idx="686">
                  <c:v>58.251799303324198</c:v>
                </c:pt>
                <c:pt idx="687">
                  <c:v>52.368216235276563</c:v>
                </c:pt>
                <c:pt idx="688">
                  <c:v>58.251799303324198</c:v>
                </c:pt>
                <c:pt idx="689">
                  <c:v>58.251799303324198</c:v>
                </c:pt>
                <c:pt idx="690">
                  <c:v>52.878928833091607</c:v>
                </c:pt>
                <c:pt idx="691">
                  <c:v>58.251799303324198</c:v>
                </c:pt>
                <c:pt idx="692">
                  <c:v>58.251799303324198</c:v>
                </c:pt>
                <c:pt idx="693">
                  <c:v>58.251799303324198</c:v>
                </c:pt>
                <c:pt idx="694">
                  <c:v>55.603645389837254</c:v>
                </c:pt>
                <c:pt idx="695">
                  <c:v>58.251799303324198</c:v>
                </c:pt>
                <c:pt idx="696">
                  <c:v>58.251799303324198</c:v>
                </c:pt>
                <c:pt idx="697">
                  <c:v>58.251799303324198</c:v>
                </c:pt>
                <c:pt idx="698">
                  <c:v>58.251799303324198</c:v>
                </c:pt>
                <c:pt idx="699">
                  <c:v>58.251799303324198</c:v>
                </c:pt>
                <c:pt idx="700">
                  <c:v>22.709449502626669</c:v>
                </c:pt>
                <c:pt idx="701">
                  <c:v>37.520105628609485</c:v>
                </c:pt>
                <c:pt idx="702">
                  <c:v>49.207350852215626</c:v>
                </c:pt>
                <c:pt idx="703">
                  <c:v>50.305381259337281</c:v>
                </c:pt>
                <c:pt idx="704">
                  <c:v>58.251799303324198</c:v>
                </c:pt>
                <c:pt idx="705">
                  <c:v>55.558426274400063</c:v>
                </c:pt>
                <c:pt idx="706">
                  <c:v>51.900723881139768</c:v>
                </c:pt>
                <c:pt idx="707">
                  <c:v>58.251799303324198</c:v>
                </c:pt>
                <c:pt idx="708">
                  <c:v>58.251799303324198</c:v>
                </c:pt>
                <c:pt idx="709">
                  <c:v>58.251799303324198</c:v>
                </c:pt>
                <c:pt idx="710">
                  <c:v>58.251799303324198</c:v>
                </c:pt>
                <c:pt idx="711">
                  <c:v>36.757700486508355</c:v>
                </c:pt>
                <c:pt idx="712">
                  <c:v>54.979623242862289</c:v>
                </c:pt>
                <c:pt idx="713">
                  <c:v>58.251799303324198</c:v>
                </c:pt>
                <c:pt idx="714">
                  <c:v>58.251799303324198</c:v>
                </c:pt>
                <c:pt idx="715">
                  <c:v>58.251799303324198</c:v>
                </c:pt>
                <c:pt idx="716">
                  <c:v>58.251799303324198</c:v>
                </c:pt>
                <c:pt idx="717">
                  <c:v>58.251799303324198</c:v>
                </c:pt>
                <c:pt idx="718">
                  <c:v>52.064650883907639</c:v>
                </c:pt>
                <c:pt idx="719">
                  <c:v>7.617332562192499</c:v>
                </c:pt>
                <c:pt idx="720">
                  <c:v>51.900723881139768</c:v>
                </c:pt>
                <c:pt idx="721">
                  <c:v>58.251799303324198</c:v>
                </c:pt>
                <c:pt idx="722">
                  <c:v>58.251799303324198</c:v>
                </c:pt>
                <c:pt idx="723">
                  <c:v>58.251799303324198</c:v>
                </c:pt>
                <c:pt idx="724">
                  <c:v>58.251799303324198</c:v>
                </c:pt>
                <c:pt idx="725">
                  <c:v>58.251799303324198</c:v>
                </c:pt>
                <c:pt idx="726">
                  <c:v>34.105404412569627</c:v>
                </c:pt>
                <c:pt idx="727">
                  <c:v>49.008624694533211</c:v>
                </c:pt>
                <c:pt idx="728">
                  <c:v>58.251799303324198</c:v>
                </c:pt>
                <c:pt idx="729">
                  <c:v>58.251799303324198</c:v>
                </c:pt>
                <c:pt idx="730">
                  <c:v>58.251799303324198</c:v>
                </c:pt>
                <c:pt idx="731">
                  <c:v>58.251799303324198</c:v>
                </c:pt>
                <c:pt idx="732">
                  <c:v>58.251799303324198</c:v>
                </c:pt>
                <c:pt idx="733">
                  <c:v>58.251799303324198</c:v>
                </c:pt>
                <c:pt idx="734">
                  <c:v>59.764705739215749</c:v>
                </c:pt>
                <c:pt idx="735">
                  <c:v>58.251799303324198</c:v>
                </c:pt>
                <c:pt idx="736">
                  <c:v>58.251799303324198</c:v>
                </c:pt>
                <c:pt idx="737">
                  <c:v>52.286250213938153</c:v>
                </c:pt>
                <c:pt idx="738">
                  <c:v>58.251799303324198</c:v>
                </c:pt>
                <c:pt idx="739">
                  <c:v>58.251799303324198</c:v>
                </c:pt>
                <c:pt idx="740">
                  <c:v>58.251799303324198</c:v>
                </c:pt>
                <c:pt idx="741">
                  <c:v>59.764705739215749</c:v>
                </c:pt>
                <c:pt idx="742">
                  <c:v>58.251799303324198</c:v>
                </c:pt>
                <c:pt idx="743">
                  <c:v>58.251799303324198</c:v>
                </c:pt>
                <c:pt idx="744">
                  <c:v>58.251799303324198</c:v>
                </c:pt>
                <c:pt idx="745">
                  <c:v>50.765476403544376</c:v>
                </c:pt>
                <c:pt idx="746">
                  <c:v>58.251799303324198</c:v>
                </c:pt>
                <c:pt idx="747">
                  <c:v>58.251799303324198</c:v>
                </c:pt>
                <c:pt idx="748">
                  <c:v>58.251799303324198</c:v>
                </c:pt>
                <c:pt idx="749">
                  <c:v>58.251799303324198</c:v>
                </c:pt>
                <c:pt idx="750">
                  <c:v>52.064650883907639</c:v>
                </c:pt>
                <c:pt idx="751">
                  <c:v>58.004009880335303</c:v>
                </c:pt>
                <c:pt idx="752">
                  <c:v>58.251799303324198</c:v>
                </c:pt>
                <c:pt idx="753">
                  <c:v>51.344679928365132</c:v>
                </c:pt>
                <c:pt idx="754">
                  <c:v>58.251799303324198</c:v>
                </c:pt>
                <c:pt idx="755">
                  <c:v>54.753347848483067</c:v>
                </c:pt>
                <c:pt idx="756">
                  <c:v>58.251799303324198</c:v>
                </c:pt>
                <c:pt idx="757">
                  <c:v>58.251799303324198</c:v>
                </c:pt>
                <c:pt idx="758">
                  <c:v>14.507540288448673</c:v>
                </c:pt>
                <c:pt idx="759">
                  <c:v>47.536261309730143</c:v>
                </c:pt>
                <c:pt idx="760">
                  <c:v>58.251799303324198</c:v>
                </c:pt>
                <c:pt idx="761">
                  <c:v>58.251799303324198</c:v>
                </c:pt>
                <c:pt idx="762">
                  <c:v>58.251799303324198</c:v>
                </c:pt>
                <c:pt idx="763">
                  <c:v>58.251799303324198</c:v>
                </c:pt>
                <c:pt idx="764">
                  <c:v>58.251799303324198</c:v>
                </c:pt>
                <c:pt idx="765">
                  <c:v>58.251799303324198</c:v>
                </c:pt>
                <c:pt idx="766">
                  <c:v>58.251799303324198</c:v>
                </c:pt>
                <c:pt idx="767">
                  <c:v>46.377753904602088</c:v>
                </c:pt>
                <c:pt idx="768">
                  <c:v>58.251799303324198</c:v>
                </c:pt>
                <c:pt idx="769">
                  <c:v>58.251799303324198</c:v>
                </c:pt>
                <c:pt idx="770">
                  <c:v>58.251799303324198</c:v>
                </c:pt>
                <c:pt idx="771">
                  <c:v>58.251799303324198</c:v>
                </c:pt>
                <c:pt idx="772">
                  <c:v>58.251799303324198</c:v>
                </c:pt>
                <c:pt idx="773">
                  <c:v>58.251799303324198</c:v>
                </c:pt>
                <c:pt idx="774">
                  <c:v>58.251799303324198</c:v>
                </c:pt>
                <c:pt idx="775">
                  <c:v>58.251799303324198</c:v>
                </c:pt>
                <c:pt idx="776">
                  <c:v>58.251799303324198</c:v>
                </c:pt>
                <c:pt idx="777">
                  <c:v>58.251799303324198</c:v>
                </c:pt>
                <c:pt idx="778">
                  <c:v>58.251799303324198</c:v>
                </c:pt>
                <c:pt idx="779">
                  <c:v>58.251799303324198</c:v>
                </c:pt>
                <c:pt idx="780">
                  <c:v>58.251799303324198</c:v>
                </c:pt>
                <c:pt idx="781">
                  <c:v>45.515817331625236</c:v>
                </c:pt>
                <c:pt idx="782">
                  <c:v>58.251799303324198</c:v>
                </c:pt>
                <c:pt idx="783">
                  <c:v>58.251799303324198</c:v>
                </c:pt>
                <c:pt idx="784">
                  <c:v>54.979623242862289</c:v>
                </c:pt>
                <c:pt idx="785">
                  <c:v>58.251799303324198</c:v>
                </c:pt>
                <c:pt idx="786">
                  <c:v>37.073392966143849</c:v>
                </c:pt>
                <c:pt idx="787">
                  <c:v>58.251799303324198</c:v>
                </c:pt>
                <c:pt idx="788">
                  <c:v>51.481171788021157</c:v>
                </c:pt>
                <c:pt idx="789">
                  <c:v>58.251799303324198</c:v>
                </c:pt>
                <c:pt idx="790">
                  <c:v>58.251799303324198</c:v>
                </c:pt>
                <c:pt idx="791">
                  <c:v>58.251799303324198</c:v>
                </c:pt>
                <c:pt idx="792">
                  <c:v>48.620610762226235</c:v>
                </c:pt>
                <c:pt idx="793">
                  <c:v>58.251799303324198</c:v>
                </c:pt>
                <c:pt idx="794">
                  <c:v>27.458628895850659</c:v>
                </c:pt>
                <c:pt idx="795">
                  <c:v>52.064650883907639</c:v>
                </c:pt>
                <c:pt idx="796">
                  <c:v>51.804283848184575</c:v>
                </c:pt>
                <c:pt idx="797">
                  <c:v>58.251799303324198</c:v>
                </c:pt>
                <c:pt idx="798">
                  <c:v>37.357363572140649</c:v>
                </c:pt>
                <c:pt idx="799">
                  <c:v>52.064650883907639</c:v>
                </c:pt>
                <c:pt idx="800">
                  <c:v>58.251799303324198</c:v>
                </c:pt>
                <c:pt idx="801">
                  <c:v>29.989748559691506</c:v>
                </c:pt>
                <c:pt idx="802">
                  <c:v>58.251799303324198</c:v>
                </c:pt>
                <c:pt idx="803">
                  <c:v>58.251799303324198</c:v>
                </c:pt>
                <c:pt idx="804">
                  <c:v>52.910272360913119</c:v>
                </c:pt>
                <c:pt idx="805">
                  <c:v>56.49252967875384</c:v>
                </c:pt>
                <c:pt idx="806">
                  <c:v>58.251799303324198</c:v>
                </c:pt>
                <c:pt idx="807">
                  <c:v>27.186964562170694</c:v>
                </c:pt>
                <c:pt idx="808">
                  <c:v>58.251799303324198</c:v>
                </c:pt>
                <c:pt idx="809">
                  <c:v>46.49160867204052</c:v>
                </c:pt>
                <c:pt idx="810">
                  <c:v>58.251799303324198</c:v>
                </c:pt>
                <c:pt idx="811">
                  <c:v>58.251799303324198</c:v>
                </c:pt>
                <c:pt idx="812">
                  <c:v>33.999561362872306</c:v>
                </c:pt>
                <c:pt idx="813">
                  <c:v>27.669968176333413</c:v>
                </c:pt>
                <c:pt idx="814">
                  <c:v>58.251799303324198</c:v>
                </c:pt>
                <c:pt idx="815">
                  <c:v>58.251799303324198</c:v>
                </c:pt>
                <c:pt idx="816">
                  <c:v>39.074905199323481</c:v>
                </c:pt>
                <c:pt idx="817">
                  <c:v>58.251799303324198</c:v>
                </c:pt>
                <c:pt idx="818">
                  <c:v>58.251799303324198</c:v>
                </c:pt>
                <c:pt idx="819">
                  <c:v>58.251799303324198</c:v>
                </c:pt>
                <c:pt idx="820">
                  <c:v>58.251799303324198</c:v>
                </c:pt>
                <c:pt idx="821">
                  <c:v>58.251799303324198</c:v>
                </c:pt>
                <c:pt idx="822">
                  <c:v>58.251799303324198</c:v>
                </c:pt>
                <c:pt idx="823">
                  <c:v>36.63862616792192</c:v>
                </c:pt>
                <c:pt idx="824">
                  <c:v>58.251799303324198</c:v>
                </c:pt>
                <c:pt idx="825">
                  <c:v>58.251799303324198</c:v>
                </c:pt>
                <c:pt idx="826">
                  <c:v>45.71357546172321</c:v>
                </c:pt>
                <c:pt idx="827">
                  <c:v>39.882710297191046</c:v>
                </c:pt>
                <c:pt idx="828">
                  <c:v>58.251799303324198</c:v>
                </c:pt>
                <c:pt idx="829">
                  <c:v>58.251799303324198</c:v>
                </c:pt>
                <c:pt idx="830">
                  <c:v>58.251799303324198</c:v>
                </c:pt>
                <c:pt idx="831">
                  <c:v>58.251799303324198</c:v>
                </c:pt>
                <c:pt idx="832">
                  <c:v>58.251799303324198</c:v>
                </c:pt>
                <c:pt idx="833">
                  <c:v>54.988422272846279</c:v>
                </c:pt>
                <c:pt idx="834">
                  <c:v>58.251799303324198</c:v>
                </c:pt>
                <c:pt idx="835">
                  <c:v>55.558426274400063</c:v>
                </c:pt>
                <c:pt idx="836">
                  <c:v>58.251799303324198</c:v>
                </c:pt>
                <c:pt idx="837">
                  <c:v>58.251799303324198</c:v>
                </c:pt>
                <c:pt idx="838">
                  <c:v>58.251799303324198</c:v>
                </c:pt>
                <c:pt idx="839">
                  <c:v>58.251799303324198</c:v>
                </c:pt>
                <c:pt idx="840">
                  <c:v>62.162071653125174</c:v>
                </c:pt>
                <c:pt idx="841">
                  <c:v>39.748026372337158</c:v>
                </c:pt>
                <c:pt idx="842">
                  <c:v>58.251799303324198</c:v>
                </c:pt>
                <c:pt idx="843">
                  <c:v>58.251799303324198</c:v>
                </c:pt>
                <c:pt idx="844">
                  <c:v>58.251799303324198</c:v>
                </c:pt>
                <c:pt idx="845">
                  <c:v>58.251799303324198</c:v>
                </c:pt>
                <c:pt idx="846">
                  <c:v>58.251799303324198</c:v>
                </c:pt>
                <c:pt idx="847">
                  <c:v>53.430296721517536</c:v>
                </c:pt>
                <c:pt idx="848">
                  <c:v>58.251799303324198</c:v>
                </c:pt>
                <c:pt idx="849">
                  <c:v>58.251799303324198</c:v>
                </c:pt>
                <c:pt idx="850">
                  <c:v>58.251799303324198</c:v>
                </c:pt>
                <c:pt idx="851">
                  <c:v>50.141454256569411</c:v>
                </c:pt>
                <c:pt idx="852">
                  <c:v>59.764705739215749</c:v>
                </c:pt>
                <c:pt idx="853">
                  <c:v>58.251799303324198</c:v>
                </c:pt>
                <c:pt idx="854">
                  <c:v>35.351509898103401</c:v>
                </c:pt>
                <c:pt idx="855">
                  <c:v>58.251799303324198</c:v>
                </c:pt>
                <c:pt idx="856">
                  <c:v>35.862896461218639</c:v>
                </c:pt>
                <c:pt idx="857">
                  <c:v>58.251799303324198</c:v>
                </c:pt>
                <c:pt idx="858">
                  <c:v>58.251799303324198</c:v>
                </c:pt>
                <c:pt idx="859">
                  <c:v>58.251799303324198</c:v>
                </c:pt>
                <c:pt idx="860">
                  <c:v>58.251799303324198</c:v>
                </c:pt>
                <c:pt idx="861">
                  <c:v>58.251799303324198</c:v>
                </c:pt>
                <c:pt idx="862">
                  <c:v>58.251799303324198</c:v>
                </c:pt>
                <c:pt idx="863">
                  <c:v>58.251799303324198</c:v>
                </c:pt>
                <c:pt idx="864">
                  <c:v>58.251799303324198</c:v>
                </c:pt>
                <c:pt idx="865">
                  <c:v>58.251799303324198</c:v>
                </c:pt>
                <c:pt idx="866">
                  <c:v>58.251799303324198</c:v>
                </c:pt>
                <c:pt idx="867">
                  <c:v>58.251799303324198</c:v>
                </c:pt>
                <c:pt idx="868">
                  <c:v>58.251799303324198</c:v>
                </c:pt>
                <c:pt idx="869">
                  <c:v>58.251799303324198</c:v>
                </c:pt>
                <c:pt idx="870">
                  <c:v>58.251799303324198</c:v>
                </c:pt>
                <c:pt idx="871">
                  <c:v>58.251799303324198</c:v>
                </c:pt>
                <c:pt idx="872">
                  <c:v>45.893480593944034</c:v>
                </c:pt>
                <c:pt idx="873">
                  <c:v>54.04684474496726</c:v>
                </c:pt>
                <c:pt idx="874">
                  <c:v>58.251799303324198</c:v>
                </c:pt>
                <c:pt idx="875">
                  <c:v>58.251799303324198</c:v>
                </c:pt>
                <c:pt idx="876">
                  <c:v>58.251799303324198</c:v>
                </c:pt>
                <c:pt idx="877">
                  <c:v>48.008442842283756</c:v>
                </c:pt>
                <c:pt idx="878">
                  <c:v>58.251799303324198</c:v>
                </c:pt>
                <c:pt idx="879">
                  <c:v>53.57755731979919</c:v>
                </c:pt>
                <c:pt idx="880">
                  <c:v>58.251799303324198</c:v>
                </c:pt>
                <c:pt idx="881">
                  <c:v>42.993722940092702</c:v>
                </c:pt>
                <c:pt idx="882">
                  <c:v>58.251799303324198</c:v>
                </c:pt>
                <c:pt idx="883">
                  <c:v>23.630564501069536</c:v>
                </c:pt>
                <c:pt idx="884">
                  <c:v>58.251799303324198</c:v>
                </c:pt>
                <c:pt idx="885">
                  <c:v>58.251799303324198</c:v>
                </c:pt>
                <c:pt idx="886">
                  <c:v>58.251799303324198</c:v>
                </c:pt>
                <c:pt idx="887">
                  <c:v>19.414400269816667</c:v>
                </c:pt>
                <c:pt idx="888">
                  <c:v>54.971686184410665</c:v>
                </c:pt>
                <c:pt idx="889">
                  <c:v>58.251799303324198</c:v>
                </c:pt>
                <c:pt idx="890">
                  <c:v>58.251799303324198</c:v>
                </c:pt>
                <c:pt idx="891">
                  <c:v>58.251799303324198</c:v>
                </c:pt>
                <c:pt idx="892">
                  <c:v>58.251799303324198</c:v>
                </c:pt>
                <c:pt idx="893">
                  <c:v>58.251799303324198</c:v>
                </c:pt>
                <c:pt idx="894">
                  <c:v>58.251799303324198</c:v>
                </c:pt>
                <c:pt idx="895">
                  <c:v>58.251799303324198</c:v>
                </c:pt>
                <c:pt idx="896">
                  <c:v>58.251799303324198</c:v>
                </c:pt>
                <c:pt idx="897">
                  <c:v>58.251799303324198</c:v>
                </c:pt>
                <c:pt idx="898">
                  <c:v>43.943409890874157</c:v>
                </c:pt>
                <c:pt idx="899">
                  <c:v>49.936521331025112</c:v>
                </c:pt>
                <c:pt idx="900">
                  <c:v>58.251799303324198</c:v>
                </c:pt>
                <c:pt idx="901">
                  <c:v>58.251799303324198</c:v>
                </c:pt>
                <c:pt idx="902">
                  <c:v>58.251799303324198</c:v>
                </c:pt>
                <c:pt idx="903">
                  <c:v>58.251799303324198</c:v>
                </c:pt>
                <c:pt idx="904">
                  <c:v>58.251799303324198</c:v>
                </c:pt>
                <c:pt idx="905">
                  <c:v>55.558426274400063</c:v>
                </c:pt>
                <c:pt idx="906">
                  <c:v>58.251799303324198</c:v>
                </c:pt>
                <c:pt idx="907">
                  <c:v>49.213094748389565</c:v>
                </c:pt>
                <c:pt idx="908">
                  <c:v>41.813153555212715</c:v>
                </c:pt>
                <c:pt idx="909">
                  <c:v>37.131234779462659</c:v>
                </c:pt>
                <c:pt idx="910">
                  <c:v>58.251799303324198</c:v>
                </c:pt>
                <c:pt idx="911">
                  <c:v>58.251799303324198</c:v>
                </c:pt>
                <c:pt idx="912">
                  <c:v>58.251799303324198</c:v>
                </c:pt>
                <c:pt idx="913">
                  <c:v>58.251799303324198</c:v>
                </c:pt>
                <c:pt idx="914">
                  <c:v>58.251799303324198</c:v>
                </c:pt>
                <c:pt idx="915">
                  <c:v>58.251799303324198</c:v>
                </c:pt>
                <c:pt idx="916">
                  <c:v>58.251799303324198</c:v>
                </c:pt>
                <c:pt idx="917">
                  <c:v>58.251799303324198</c:v>
                </c:pt>
                <c:pt idx="918">
                  <c:v>58.251799303324198</c:v>
                </c:pt>
                <c:pt idx="919">
                  <c:v>58.251799303324198</c:v>
                </c:pt>
                <c:pt idx="920">
                  <c:v>37.628385967718984</c:v>
                </c:pt>
                <c:pt idx="921">
                  <c:v>58.251799303324198</c:v>
                </c:pt>
                <c:pt idx="922">
                  <c:v>52.064650883907639</c:v>
                </c:pt>
                <c:pt idx="923">
                  <c:v>49.672803137412089</c:v>
                </c:pt>
                <c:pt idx="924">
                  <c:v>51.722269202711892</c:v>
                </c:pt>
                <c:pt idx="925">
                  <c:v>58.251799303324198</c:v>
                </c:pt>
                <c:pt idx="926">
                  <c:v>58.251799303324198</c:v>
                </c:pt>
                <c:pt idx="927">
                  <c:v>45.980393907190916</c:v>
                </c:pt>
                <c:pt idx="928">
                  <c:v>58.251799303324198</c:v>
                </c:pt>
                <c:pt idx="929">
                  <c:v>58.251799303324198</c:v>
                </c:pt>
                <c:pt idx="930">
                  <c:v>46.85645927625275</c:v>
                </c:pt>
                <c:pt idx="931">
                  <c:v>58.251799303324198</c:v>
                </c:pt>
                <c:pt idx="932">
                  <c:v>50.765476403544376</c:v>
                </c:pt>
                <c:pt idx="933">
                  <c:v>58.251799303324198</c:v>
                </c:pt>
                <c:pt idx="934">
                  <c:v>58.251799303324198</c:v>
                </c:pt>
                <c:pt idx="935">
                  <c:v>58.251799303324198</c:v>
                </c:pt>
                <c:pt idx="936">
                  <c:v>58.251799303324198</c:v>
                </c:pt>
                <c:pt idx="937">
                  <c:v>55.603645389837254</c:v>
                </c:pt>
                <c:pt idx="938">
                  <c:v>50.348342225984958</c:v>
                </c:pt>
                <c:pt idx="939">
                  <c:v>58.251799303324198</c:v>
                </c:pt>
                <c:pt idx="940">
                  <c:v>58.251799303324198</c:v>
                </c:pt>
                <c:pt idx="941">
                  <c:v>58.251799303324198</c:v>
                </c:pt>
                <c:pt idx="942">
                  <c:v>58.251799303324198</c:v>
                </c:pt>
                <c:pt idx="943">
                  <c:v>58.251799303324198</c:v>
                </c:pt>
                <c:pt idx="944">
                  <c:v>58.251799303324198</c:v>
                </c:pt>
                <c:pt idx="945">
                  <c:v>48.79247482344573</c:v>
                </c:pt>
                <c:pt idx="946">
                  <c:v>58.251799303324198</c:v>
                </c:pt>
                <c:pt idx="947">
                  <c:v>52.064650883907639</c:v>
                </c:pt>
                <c:pt idx="948">
                  <c:v>40.322899577593503</c:v>
                </c:pt>
                <c:pt idx="949">
                  <c:v>57.116551825728806</c:v>
                </c:pt>
                <c:pt idx="950">
                  <c:v>58.251799303324198</c:v>
                </c:pt>
                <c:pt idx="951">
                  <c:v>58.251799303324198</c:v>
                </c:pt>
                <c:pt idx="952">
                  <c:v>58.251799303324198</c:v>
                </c:pt>
                <c:pt idx="953">
                  <c:v>58.251799303324198</c:v>
                </c:pt>
                <c:pt idx="954">
                  <c:v>58.251799303324198</c:v>
                </c:pt>
                <c:pt idx="955">
                  <c:v>58.251799303324198</c:v>
                </c:pt>
                <c:pt idx="956">
                  <c:v>58.251799303324198</c:v>
                </c:pt>
                <c:pt idx="957">
                  <c:v>39.170085312331757</c:v>
                </c:pt>
                <c:pt idx="958">
                  <c:v>58.251799303324198</c:v>
                </c:pt>
                <c:pt idx="959">
                  <c:v>58.251799303324198</c:v>
                </c:pt>
                <c:pt idx="960">
                  <c:v>58.251799303324198</c:v>
                </c:pt>
                <c:pt idx="961">
                  <c:v>58.251799303324198</c:v>
                </c:pt>
                <c:pt idx="962">
                  <c:v>58.251799303324198</c:v>
                </c:pt>
                <c:pt idx="963">
                  <c:v>58.251799303324198</c:v>
                </c:pt>
                <c:pt idx="964">
                  <c:v>58.251799303324198</c:v>
                </c:pt>
                <c:pt idx="965">
                  <c:v>48.628547820677859</c:v>
                </c:pt>
                <c:pt idx="966">
                  <c:v>58.251799303324198</c:v>
                </c:pt>
                <c:pt idx="967">
                  <c:v>52.064650883907639</c:v>
                </c:pt>
                <c:pt idx="968">
                  <c:v>58.251799303324198</c:v>
                </c:pt>
                <c:pt idx="969">
                  <c:v>40.155516947732593</c:v>
                </c:pt>
                <c:pt idx="970">
                  <c:v>58.251799303324198</c:v>
                </c:pt>
                <c:pt idx="971">
                  <c:v>37.225732689167067</c:v>
                </c:pt>
                <c:pt idx="972">
                  <c:v>58.251799303324198</c:v>
                </c:pt>
                <c:pt idx="973">
                  <c:v>58.251799303324198</c:v>
                </c:pt>
                <c:pt idx="974">
                  <c:v>30.049196370945744</c:v>
                </c:pt>
                <c:pt idx="975">
                  <c:v>58.251799303324198</c:v>
                </c:pt>
                <c:pt idx="976">
                  <c:v>58.251799303324198</c:v>
                </c:pt>
                <c:pt idx="977">
                  <c:v>58.251799303324198</c:v>
                </c:pt>
                <c:pt idx="978">
                  <c:v>58.251799303324198</c:v>
                </c:pt>
                <c:pt idx="979">
                  <c:v>58.251799303324198</c:v>
                </c:pt>
                <c:pt idx="980">
                  <c:v>58.251799303324198</c:v>
                </c:pt>
                <c:pt idx="981">
                  <c:v>58.251799303324198</c:v>
                </c:pt>
                <c:pt idx="982">
                  <c:v>22.109942568764421</c:v>
                </c:pt>
                <c:pt idx="983">
                  <c:v>58.251799303324198</c:v>
                </c:pt>
                <c:pt idx="984">
                  <c:v>45.617135428768016</c:v>
                </c:pt>
                <c:pt idx="985">
                  <c:v>48.79247482344573</c:v>
                </c:pt>
                <c:pt idx="986">
                  <c:v>45.71357546172321</c:v>
                </c:pt>
                <c:pt idx="987">
                  <c:v>58.251799303324198</c:v>
                </c:pt>
                <c:pt idx="988">
                  <c:v>58.251799303324198</c:v>
                </c:pt>
                <c:pt idx="989">
                  <c:v>52.994078223912709</c:v>
                </c:pt>
                <c:pt idx="990">
                  <c:v>56.123669750441671</c:v>
                </c:pt>
                <c:pt idx="991">
                  <c:v>50.103903960886022</c:v>
                </c:pt>
                <c:pt idx="992">
                  <c:v>49.676154295302048</c:v>
                </c:pt>
                <c:pt idx="993">
                  <c:v>48.628547820677859</c:v>
                </c:pt>
                <c:pt idx="994">
                  <c:v>58.251799303324198</c:v>
                </c:pt>
                <c:pt idx="995">
                  <c:v>58.251799303324198</c:v>
                </c:pt>
                <c:pt idx="996">
                  <c:v>58.251799303324198</c:v>
                </c:pt>
                <c:pt idx="997">
                  <c:v>44.578327984127817</c:v>
                </c:pt>
                <c:pt idx="998">
                  <c:v>39.572037851846112</c:v>
                </c:pt>
                <c:pt idx="999">
                  <c:v>58.251799303324198</c:v>
                </c:pt>
                <c:pt idx="1000">
                  <c:v>58.251799303324198</c:v>
                </c:pt>
                <c:pt idx="1001">
                  <c:v>45.71357546172321</c:v>
                </c:pt>
                <c:pt idx="1002">
                  <c:v>37.134579295811101</c:v>
                </c:pt>
                <c:pt idx="1003">
                  <c:v>58.251799303324198</c:v>
                </c:pt>
                <c:pt idx="1004">
                  <c:v>58.251799303324198</c:v>
                </c:pt>
                <c:pt idx="1005">
                  <c:v>58.251799303324198</c:v>
                </c:pt>
                <c:pt idx="1006">
                  <c:v>49.936521331025112</c:v>
                </c:pt>
                <c:pt idx="1007">
                  <c:v>58.251799303324198</c:v>
                </c:pt>
                <c:pt idx="1008">
                  <c:v>58.251799303324198</c:v>
                </c:pt>
                <c:pt idx="1009">
                  <c:v>58.251799303324198</c:v>
                </c:pt>
                <c:pt idx="1010">
                  <c:v>32.056127829074576</c:v>
                </c:pt>
                <c:pt idx="1011">
                  <c:v>44.269686699157504</c:v>
                </c:pt>
                <c:pt idx="1012">
                  <c:v>58.251799303324198</c:v>
                </c:pt>
                <c:pt idx="1013">
                  <c:v>58.251799303324198</c:v>
                </c:pt>
                <c:pt idx="1014">
                  <c:v>39.266060006583587</c:v>
                </c:pt>
                <c:pt idx="1015">
                  <c:v>58.251799303324198</c:v>
                </c:pt>
                <c:pt idx="1016">
                  <c:v>35.67957091594225</c:v>
                </c:pt>
                <c:pt idx="1017">
                  <c:v>53.624237454800152</c:v>
                </c:pt>
                <c:pt idx="1018">
                  <c:v>58.251799303324198</c:v>
                </c:pt>
                <c:pt idx="1019">
                  <c:v>23.644295942693976</c:v>
                </c:pt>
                <c:pt idx="1020">
                  <c:v>58.251799303324198</c:v>
                </c:pt>
                <c:pt idx="1021">
                  <c:v>58.251799303324198</c:v>
                </c:pt>
                <c:pt idx="1022">
                  <c:v>51.900723881139768</c:v>
                </c:pt>
                <c:pt idx="1023">
                  <c:v>58.251799303324198</c:v>
                </c:pt>
                <c:pt idx="1024">
                  <c:v>58.251799303324198</c:v>
                </c:pt>
                <c:pt idx="1025">
                  <c:v>58.251799303324198</c:v>
                </c:pt>
                <c:pt idx="1026">
                  <c:v>57.116551825728806</c:v>
                </c:pt>
                <c:pt idx="1027">
                  <c:v>58.251799303324198</c:v>
                </c:pt>
                <c:pt idx="1028">
                  <c:v>58.251799303324198</c:v>
                </c:pt>
                <c:pt idx="1029">
                  <c:v>31.238990746673878</c:v>
                </c:pt>
                <c:pt idx="1030">
                  <c:v>58.251799303324198</c:v>
                </c:pt>
                <c:pt idx="1031">
                  <c:v>58.251799303324198</c:v>
                </c:pt>
                <c:pt idx="1032">
                  <c:v>33.844597821452076</c:v>
                </c:pt>
                <c:pt idx="1033">
                  <c:v>58.251799303324198</c:v>
                </c:pt>
                <c:pt idx="1034">
                  <c:v>58.251799303324198</c:v>
                </c:pt>
                <c:pt idx="1035">
                  <c:v>58.251799303324198</c:v>
                </c:pt>
                <c:pt idx="1036">
                  <c:v>39.516718423289575</c:v>
                </c:pt>
                <c:pt idx="1037">
                  <c:v>53.757462452020015</c:v>
                </c:pt>
                <c:pt idx="1038">
                  <c:v>58.251799303324198</c:v>
                </c:pt>
                <c:pt idx="1039">
                  <c:v>31.834895572542557</c:v>
                </c:pt>
                <c:pt idx="1040">
                  <c:v>34.786369949875926</c:v>
                </c:pt>
                <c:pt idx="1041">
                  <c:v>53.618100370887674</c:v>
                </c:pt>
                <c:pt idx="1042">
                  <c:v>58.251799303324198</c:v>
                </c:pt>
                <c:pt idx="1043">
                  <c:v>58.251799303324198</c:v>
                </c:pt>
                <c:pt idx="1044">
                  <c:v>30.575226431733931</c:v>
                </c:pt>
                <c:pt idx="1045">
                  <c:v>51.900723881139768</c:v>
                </c:pt>
                <c:pt idx="1046">
                  <c:v>58.251799303324198</c:v>
                </c:pt>
                <c:pt idx="1047">
                  <c:v>58.251799303324198</c:v>
                </c:pt>
                <c:pt idx="1048">
                  <c:v>58.251799303324198</c:v>
                </c:pt>
                <c:pt idx="1049">
                  <c:v>36.452595439035107</c:v>
                </c:pt>
                <c:pt idx="1050">
                  <c:v>58.251799303324198</c:v>
                </c:pt>
                <c:pt idx="1051">
                  <c:v>58.251799303324198</c:v>
                </c:pt>
                <c:pt idx="1052">
                  <c:v>58.251799303324198</c:v>
                </c:pt>
                <c:pt idx="1053">
                  <c:v>58.251799303324198</c:v>
                </c:pt>
                <c:pt idx="1054">
                  <c:v>25.500269141479777</c:v>
                </c:pt>
                <c:pt idx="1055">
                  <c:v>58.251799303324198</c:v>
                </c:pt>
                <c:pt idx="1056">
                  <c:v>58.251799303324198</c:v>
                </c:pt>
                <c:pt idx="1057">
                  <c:v>58.251799303324198</c:v>
                </c:pt>
                <c:pt idx="1058">
                  <c:v>51.955896231714846</c:v>
                </c:pt>
                <c:pt idx="1059">
                  <c:v>58.251799303324198</c:v>
                </c:pt>
                <c:pt idx="1060">
                  <c:v>58.251799303324198</c:v>
                </c:pt>
                <c:pt idx="1061">
                  <c:v>58.251799303324198</c:v>
                </c:pt>
                <c:pt idx="1062">
                  <c:v>58.251799303324198</c:v>
                </c:pt>
                <c:pt idx="1063">
                  <c:v>58.251799303324198</c:v>
                </c:pt>
                <c:pt idx="1064">
                  <c:v>58.251799303324198</c:v>
                </c:pt>
                <c:pt idx="1065">
                  <c:v>58.251799303324198</c:v>
                </c:pt>
                <c:pt idx="1066">
                  <c:v>58.251799303324198</c:v>
                </c:pt>
                <c:pt idx="1067">
                  <c:v>58.251799303324198</c:v>
                </c:pt>
                <c:pt idx="1068">
                  <c:v>58.251799303324198</c:v>
                </c:pt>
                <c:pt idx="1069">
                  <c:v>58.251799303324198</c:v>
                </c:pt>
                <c:pt idx="1070">
                  <c:v>53.032620200845201</c:v>
                </c:pt>
                <c:pt idx="1071">
                  <c:v>58.251799303324198</c:v>
                </c:pt>
                <c:pt idx="1072">
                  <c:v>50.246488494818969</c:v>
                </c:pt>
                <c:pt idx="1073">
                  <c:v>54.753347848483067</c:v>
                </c:pt>
                <c:pt idx="1074">
                  <c:v>58.251799303324198</c:v>
                </c:pt>
                <c:pt idx="1075">
                  <c:v>54.979623242862289</c:v>
                </c:pt>
                <c:pt idx="1076">
                  <c:v>58.251799303324198</c:v>
                </c:pt>
                <c:pt idx="1077">
                  <c:v>58.251799303324198</c:v>
                </c:pt>
                <c:pt idx="1078">
                  <c:v>58.251799303324198</c:v>
                </c:pt>
                <c:pt idx="1079">
                  <c:v>58.251799303324198</c:v>
                </c:pt>
                <c:pt idx="1080">
                  <c:v>37.711260435869583</c:v>
                </c:pt>
                <c:pt idx="1081">
                  <c:v>58.251799303324198</c:v>
                </c:pt>
                <c:pt idx="1082">
                  <c:v>58.251799303324198</c:v>
                </c:pt>
                <c:pt idx="1083">
                  <c:v>58.251799303324198</c:v>
                </c:pt>
                <c:pt idx="1084">
                  <c:v>36.520618042870993</c:v>
                </c:pt>
                <c:pt idx="1085">
                  <c:v>58.251799303324198</c:v>
                </c:pt>
                <c:pt idx="1086">
                  <c:v>58.251799303324198</c:v>
                </c:pt>
                <c:pt idx="1087">
                  <c:v>58.251799303324198</c:v>
                </c:pt>
                <c:pt idx="1088">
                  <c:v>58.251799303324198</c:v>
                </c:pt>
                <c:pt idx="1089">
                  <c:v>58.251799303324198</c:v>
                </c:pt>
                <c:pt idx="1090">
                  <c:v>58.251799303324198</c:v>
                </c:pt>
                <c:pt idx="1091">
                  <c:v>58.251799303324198</c:v>
                </c:pt>
                <c:pt idx="1092">
                  <c:v>58.971874728069785</c:v>
                </c:pt>
                <c:pt idx="1093">
                  <c:v>52.784726308653227</c:v>
                </c:pt>
                <c:pt idx="1094">
                  <c:v>58.251799303324198</c:v>
                </c:pt>
                <c:pt idx="1095">
                  <c:v>46.556141804918632</c:v>
                </c:pt>
                <c:pt idx="1096">
                  <c:v>58.251799303324198</c:v>
                </c:pt>
                <c:pt idx="1097">
                  <c:v>44.428012252036105</c:v>
                </c:pt>
                <c:pt idx="1098">
                  <c:v>58.251799303324198</c:v>
                </c:pt>
                <c:pt idx="1099">
                  <c:v>58.251799303324198</c:v>
                </c:pt>
                <c:pt idx="1100">
                  <c:v>58.251799303324198</c:v>
                </c:pt>
                <c:pt idx="1101">
                  <c:v>52.210046242750735</c:v>
                </c:pt>
                <c:pt idx="1102">
                  <c:v>34.206235370337886</c:v>
                </c:pt>
                <c:pt idx="1103">
                  <c:v>58.251799303324198</c:v>
                </c:pt>
                <c:pt idx="1104">
                  <c:v>58.251799303324198</c:v>
                </c:pt>
                <c:pt idx="1105">
                  <c:v>39.8910632715452</c:v>
                </c:pt>
                <c:pt idx="1106">
                  <c:v>56.266254284374618</c:v>
                </c:pt>
                <c:pt idx="1107">
                  <c:v>58.251799303324198</c:v>
                </c:pt>
                <c:pt idx="1108">
                  <c:v>58.251799303324198</c:v>
                </c:pt>
                <c:pt idx="1109">
                  <c:v>58.251799303324198</c:v>
                </c:pt>
                <c:pt idx="1110">
                  <c:v>12.987840616584414</c:v>
                </c:pt>
                <c:pt idx="1111">
                  <c:v>58.251799303324198</c:v>
                </c:pt>
                <c:pt idx="1112">
                  <c:v>58.251799303324198</c:v>
                </c:pt>
                <c:pt idx="1113">
                  <c:v>58.251799303324198</c:v>
                </c:pt>
                <c:pt idx="1114">
                  <c:v>35.88710765409359</c:v>
                </c:pt>
                <c:pt idx="1115">
                  <c:v>63.674978089016726</c:v>
                </c:pt>
                <c:pt idx="1116">
                  <c:v>58.251799303324198</c:v>
                </c:pt>
                <c:pt idx="1117">
                  <c:v>58.251799303324198</c:v>
                </c:pt>
                <c:pt idx="1118">
                  <c:v>36.765637544959979</c:v>
                </c:pt>
                <c:pt idx="1119">
                  <c:v>58.251799303324198</c:v>
                </c:pt>
                <c:pt idx="1120">
                  <c:v>45.883953874235722</c:v>
                </c:pt>
                <c:pt idx="1121">
                  <c:v>49.213094748389565</c:v>
                </c:pt>
                <c:pt idx="1122">
                  <c:v>58.251799303324198</c:v>
                </c:pt>
                <c:pt idx="1123">
                  <c:v>55.699698667607876</c:v>
                </c:pt>
                <c:pt idx="1124">
                  <c:v>58.251799303324198</c:v>
                </c:pt>
                <c:pt idx="1125">
                  <c:v>58.251799303324198</c:v>
                </c:pt>
                <c:pt idx="1126">
                  <c:v>58.251799303324198</c:v>
                </c:pt>
                <c:pt idx="1127">
                  <c:v>47.06274079189474</c:v>
                </c:pt>
                <c:pt idx="1128">
                  <c:v>58.251799303324198</c:v>
                </c:pt>
                <c:pt idx="1129">
                  <c:v>55.391444137822134</c:v>
                </c:pt>
                <c:pt idx="1130">
                  <c:v>44.578327984127817</c:v>
                </c:pt>
                <c:pt idx="1131">
                  <c:v>58.251799303324198</c:v>
                </c:pt>
                <c:pt idx="1132">
                  <c:v>55.603645389837254</c:v>
                </c:pt>
                <c:pt idx="1133">
                  <c:v>58.251799303324198</c:v>
                </c:pt>
                <c:pt idx="1134">
                  <c:v>58.251799303324198</c:v>
                </c:pt>
                <c:pt idx="1135">
                  <c:v>58.251799303324198</c:v>
                </c:pt>
                <c:pt idx="1136">
                  <c:v>58.251799303324198</c:v>
                </c:pt>
                <c:pt idx="1137">
                  <c:v>52.120130048892591</c:v>
                </c:pt>
                <c:pt idx="1138">
                  <c:v>58.251799303324198</c:v>
                </c:pt>
                <c:pt idx="1139">
                  <c:v>54.839675756113223</c:v>
                </c:pt>
                <c:pt idx="1140">
                  <c:v>51.341224301272092</c:v>
                </c:pt>
                <c:pt idx="1141">
                  <c:v>58.251799303324198</c:v>
                </c:pt>
                <c:pt idx="1142">
                  <c:v>55.603645389837254</c:v>
                </c:pt>
                <c:pt idx="1143">
                  <c:v>51.900723881139768</c:v>
                </c:pt>
                <c:pt idx="1144">
                  <c:v>24.496570904906473</c:v>
                </c:pt>
                <c:pt idx="1145">
                  <c:v>58.251799303324198</c:v>
                </c:pt>
                <c:pt idx="1146">
                  <c:v>58.251799303324198</c:v>
                </c:pt>
                <c:pt idx="1147">
                  <c:v>58.251799303324198</c:v>
                </c:pt>
                <c:pt idx="1148">
                  <c:v>58.251799303324198</c:v>
                </c:pt>
                <c:pt idx="1149">
                  <c:v>58.251799303324198</c:v>
                </c:pt>
                <c:pt idx="1150">
                  <c:v>58.251799303324198</c:v>
                </c:pt>
                <c:pt idx="1151">
                  <c:v>48.628547820677859</c:v>
                </c:pt>
                <c:pt idx="1152">
                  <c:v>58.251799303324198</c:v>
                </c:pt>
                <c:pt idx="1153">
                  <c:v>58.251799303324198</c:v>
                </c:pt>
                <c:pt idx="1154">
                  <c:v>30.791922789967607</c:v>
                </c:pt>
                <c:pt idx="1155">
                  <c:v>58.251799303324198</c:v>
                </c:pt>
                <c:pt idx="1156">
                  <c:v>58.251799303324198</c:v>
                </c:pt>
                <c:pt idx="1157">
                  <c:v>58.251799303324198</c:v>
                </c:pt>
                <c:pt idx="1158">
                  <c:v>51.341224301272092</c:v>
                </c:pt>
                <c:pt idx="1159">
                  <c:v>49.416496970420695</c:v>
                </c:pt>
                <c:pt idx="1160">
                  <c:v>58.251799303324198</c:v>
                </c:pt>
                <c:pt idx="1161">
                  <c:v>58.251799303324198</c:v>
                </c:pt>
                <c:pt idx="1162">
                  <c:v>45.71357546172321</c:v>
                </c:pt>
                <c:pt idx="1163">
                  <c:v>58.251799303324198</c:v>
                </c:pt>
                <c:pt idx="1164">
                  <c:v>45.521160734516187</c:v>
                </c:pt>
                <c:pt idx="1165">
                  <c:v>58.251799303324198</c:v>
                </c:pt>
                <c:pt idx="1166">
                  <c:v>55.974923233708616</c:v>
                </c:pt>
                <c:pt idx="1167">
                  <c:v>50.765476403544376</c:v>
                </c:pt>
                <c:pt idx="1168">
                  <c:v>58.251799303324198</c:v>
                </c:pt>
                <c:pt idx="1169">
                  <c:v>58.251799303324198</c:v>
                </c:pt>
                <c:pt idx="1170">
                  <c:v>58.251799303324198</c:v>
                </c:pt>
                <c:pt idx="1171">
                  <c:v>49.285723667263873</c:v>
                </c:pt>
                <c:pt idx="1172">
                  <c:v>58.251799303324198</c:v>
                </c:pt>
                <c:pt idx="1173">
                  <c:v>58.251799303324198</c:v>
                </c:pt>
                <c:pt idx="1174">
                  <c:v>58.251799303324198</c:v>
                </c:pt>
                <c:pt idx="1175">
                  <c:v>42.341608210416148</c:v>
                </c:pt>
                <c:pt idx="1176">
                  <c:v>58.251799303324198</c:v>
                </c:pt>
                <c:pt idx="1177">
                  <c:v>58.251799303324198</c:v>
                </c:pt>
                <c:pt idx="1178">
                  <c:v>52.22868235587859</c:v>
                </c:pt>
                <c:pt idx="1179">
                  <c:v>42.118683973926885</c:v>
                </c:pt>
                <c:pt idx="1180">
                  <c:v>49.11091081926044</c:v>
                </c:pt>
                <c:pt idx="1181">
                  <c:v>17.45048225534692</c:v>
                </c:pt>
                <c:pt idx="1182">
                  <c:v>58.251799303324198</c:v>
                </c:pt>
                <c:pt idx="1183">
                  <c:v>58.251799303324198</c:v>
                </c:pt>
                <c:pt idx="1184">
                  <c:v>52.064650883907639</c:v>
                </c:pt>
                <c:pt idx="1185">
                  <c:v>58.251799303324198</c:v>
                </c:pt>
                <c:pt idx="1186">
                  <c:v>58.251799303324198</c:v>
                </c:pt>
                <c:pt idx="1187">
                  <c:v>58.251799303324198</c:v>
                </c:pt>
                <c:pt idx="1188">
                  <c:v>58.251799303324198</c:v>
                </c:pt>
                <c:pt idx="1189">
                  <c:v>58.251799303324198</c:v>
                </c:pt>
                <c:pt idx="1190">
                  <c:v>58.251799303324198</c:v>
                </c:pt>
                <c:pt idx="1191">
                  <c:v>39.054431406800887</c:v>
                </c:pt>
                <c:pt idx="1192">
                  <c:v>58.251799303324198</c:v>
                </c:pt>
                <c:pt idx="1193">
                  <c:v>58.251799303324198</c:v>
                </c:pt>
                <c:pt idx="1194">
                  <c:v>58.251799303324198</c:v>
                </c:pt>
                <c:pt idx="1195">
                  <c:v>58.251799303324198</c:v>
                </c:pt>
                <c:pt idx="1196">
                  <c:v>55.810996230940745</c:v>
                </c:pt>
                <c:pt idx="1197">
                  <c:v>47.551803325169701</c:v>
                </c:pt>
                <c:pt idx="1198">
                  <c:v>58.251799303324198</c:v>
                </c:pt>
                <c:pt idx="1199">
                  <c:v>58.251799303324198</c:v>
                </c:pt>
                <c:pt idx="1200">
                  <c:v>58.251799303324198</c:v>
                </c:pt>
                <c:pt idx="1201">
                  <c:v>58.251799303324198</c:v>
                </c:pt>
                <c:pt idx="1202">
                  <c:v>58.251799303324198</c:v>
                </c:pt>
                <c:pt idx="1203">
                  <c:v>58.251799303324198</c:v>
                </c:pt>
                <c:pt idx="1204">
                  <c:v>50.079105864958059</c:v>
                </c:pt>
                <c:pt idx="1205">
                  <c:v>40.795632846961354</c:v>
                </c:pt>
                <c:pt idx="1206">
                  <c:v>58.251799303324198</c:v>
                </c:pt>
                <c:pt idx="1207">
                  <c:v>58.251799303324198</c:v>
                </c:pt>
                <c:pt idx="1208">
                  <c:v>58.251799303324198</c:v>
                </c:pt>
                <c:pt idx="1209">
                  <c:v>40.181642023837888</c:v>
                </c:pt>
                <c:pt idx="1210">
                  <c:v>58.251799303324198</c:v>
                </c:pt>
                <c:pt idx="1211">
                  <c:v>58.251799303324198</c:v>
                </c:pt>
                <c:pt idx="1212">
                  <c:v>58.251799303324198</c:v>
                </c:pt>
                <c:pt idx="1213">
                  <c:v>58.251799303324198</c:v>
                </c:pt>
                <c:pt idx="1214">
                  <c:v>58.251799303324198</c:v>
                </c:pt>
                <c:pt idx="1215">
                  <c:v>58.251799303324198</c:v>
                </c:pt>
                <c:pt idx="1216">
                  <c:v>58.251799303324198</c:v>
                </c:pt>
                <c:pt idx="1217">
                  <c:v>49.416496970420695</c:v>
                </c:pt>
                <c:pt idx="1218">
                  <c:v>26.980475236232028</c:v>
                </c:pt>
                <c:pt idx="1219">
                  <c:v>58.251799303324198</c:v>
                </c:pt>
                <c:pt idx="1220">
                  <c:v>58.251799303324198</c:v>
                </c:pt>
                <c:pt idx="1221">
                  <c:v>31.636357385626567</c:v>
                </c:pt>
                <c:pt idx="1222">
                  <c:v>23.904662978417043</c:v>
                </c:pt>
                <c:pt idx="1223">
                  <c:v>52.702747173246706</c:v>
                </c:pt>
                <c:pt idx="1224">
                  <c:v>58.251799303324198</c:v>
                </c:pt>
                <c:pt idx="1225">
                  <c:v>58.251799303324198</c:v>
                </c:pt>
                <c:pt idx="1226">
                  <c:v>52.244556016128463</c:v>
                </c:pt>
                <c:pt idx="1227">
                  <c:v>53.989378214759036</c:v>
                </c:pt>
                <c:pt idx="1228">
                  <c:v>58.251799303324198</c:v>
                </c:pt>
                <c:pt idx="1229">
                  <c:v>20.95361767886137</c:v>
                </c:pt>
                <c:pt idx="1230">
                  <c:v>58.251799303324198</c:v>
                </c:pt>
                <c:pt idx="1231">
                  <c:v>58.251799303324198</c:v>
                </c:pt>
                <c:pt idx="1232">
                  <c:v>58.251799303324198</c:v>
                </c:pt>
                <c:pt idx="1233">
                  <c:v>58.251799303324198</c:v>
                </c:pt>
                <c:pt idx="1234">
                  <c:v>39.36268593658663</c:v>
                </c:pt>
                <c:pt idx="1235">
                  <c:v>29.360407916800234</c:v>
                </c:pt>
                <c:pt idx="1236">
                  <c:v>58.251799303324198</c:v>
                </c:pt>
                <c:pt idx="1237">
                  <c:v>49.180871359509261</c:v>
                </c:pt>
                <c:pt idx="1238">
                  <c:v>58.251799303324198</c:v>
                </c:pt>
                <c:pt idx="1239">
                  <c:v>58.251799303324198</c:v>
                </c:pt>
                <c:pt idx="1240">
                  <c:v>58.251799303324198</c:v>
                </c:pt>
                <c:pt idx="1241">
                  <c:v>58.251799303324198</c:v>
                </c:pt>
                <c:pt idx="1242">
                  <c:v>58.251799303324198</c:v>
                </c:pt>
                <c:pt idx="1243">
                  <c:v>58.251799303324198</c:v>
                </c:pt>
                <c:pt idx="1244">
                  <c:v>58.251799303324198</c:v>
                </c:pt>
                <c:pt idx="1245">
                  <c:v>58.251799303324198</c:v>
                </c:pt>
                <c:pt idx="1246">
                  <c:v>58.251799303324198</c:v>
                </c:pt>
                <c:pt idx="1247">
                  <c:v>36.104044165810606</c:v>
                </c:pt>
                <c:pt idx="1248">
                  <c:v>54.979623242862289</c:v>
                </c:pt>
                <c:pt idx="1249">
                  <c:v>58.251799303324198</c:v>
                </c:pt>
                <c:pt idx="1250">
                  <c:v>49.348623245423447</c:v>
                </c:pt>
                <c:pt idx="1251">
                  <c:v>58.251799303324198</c:v>
                </c:pt>
                <c:pt idx="1252">
                  <c:v>58.251799303324198</c:v>
                </c:pt>
                <c:pt idx="1253">
                  <c:v>56.902924339403597</c:v>
                </c:pt>
                <c:pt idx="1254">
                  <c:v>58.251799303324198</c:v>
                </c:pt>
                <c:pt idx="1255">
                  <c:v>15.67208473328914</c:v>
                </c:pt>
                <c:pt idx="1256">
                  <c:v>59.764705739215749</c:v>
                </c:pt>
                <c:pt idx="1257">
                  <c:v>58.251799303324198</c:v>
                </c:pt>
                <c:pt idx="1258">
                  <c:v>58.251799303324198</c:v>
                </c:pt>
                <c:pt idx="1259">
                  <c:v>58.251799303324198</c:v>
                </c:pt>
                <c:pt idx="1260">
                  <c:v>52.476471778867484</c:v>
                </c:pt>
                <c:pt idx="1261">
                  <c:v>19.397305230922186</c:v>
                </c:pt>
                <c:pt idx="1262">
                  <c:v>58.251799303324198</c:v>
                </c:pt>
                <c:pt idx="1263">
                  <c:v>42.489428126359954</c:v>
                </c:pt>
                <c:pt idx="1264">
                  <c:v>58.251799303324198</c:v>
                </c:pt>
                <c:pt idx="1265">
                  <c:v>58.251799303324198</c:v>
                </c:pt>
                <c:pt idx="1266">
                  <c:v>58.251799303324198</c:v>
                </c:pt>
                <c:pt idx="1267">
                  <c:v>58.251799303324198</c:v>
                </c:pt>
                <c:pt idx="1268">
                  <c:v>58.251799303324198</c:v>
                </c:pt>
                <c:pt idx="1269">
                  <c:v>58.251799303324198</c:v>
                </c:pt>
                <c:pt idx="1270">
                  <c:v>58.251799303324198</c:v>
                </c:pt>
                <c:pt idx="1271">
                  <c:v>45.617135428768016</c:v>
                </c:pt>
                <c:pt idx="1272">
                  <c:v>58.251799303324198</c:v>
                </c:pt>
                <c:pt idx="1273">
                  <c:v>58.251799303324198</c:v>
                </c:pt>
                <c:pt idx="1274">
                  <c:v>51.341224301272092</c:v>
                </c:pt>
                <c:pt idx="1275">
                  <c:v>58.251799303324198</c:v>
                </c:pt>
                <c:pt idx="1276">
                  <c:v>58.251799303324198</c:v>
                </c:pt>
                <c:pt idx="1277">
                  <c:v>58.251799303324198</c:v>
                </c:pt>
                <c:pt idx="1278">
                  <c:v>58.251799303324198</c:v>
                </c:pt>
                <c:pt idx="1279">
                  <c:v>58.251799303324198</c:v>
                </c:pt>
                <c:pt idx="1280">
                  <c:v>36.926301853918361</c:v>
                </c:pt>
                <c:pt idx="1281">
                  <c:v>58.251799303324198</c:v>
                </c:pt>
                <c:pt idx="1282">
                  <c:v>58.251799303324198</c:v>
                </c:pt>
                <c:pt idx="1283">
                  <c:v>33.67979381905733</c:v>
                </c:pt>
                <c:pt idx="1284">
                  <c:v>58.251799303324198</c:v>
                </c:pt>
                <c:pt idx="1285">
                  <c:v>56.266254284374618</c:v>
                </c:pt>
                <c:pt idx="1286">
                  <c:v>44.158775891009206</c:v>
                </c:pt>
                <c:pt idx="1287">
                  <c:v>58.251799303324198</c:v>
                </c:pt>
                <c:pt idx="1288">
                  <c:v>58.251799303324198</c:v>
                </c:pt>
                <c:pt idx="1289">
                  <c:v>58.251799303324198</c:v>
                </c:pt>
                <c:pt idx="1290">
                  <c:v>58.251799303324198</c:v>
                </c:pt>
                <c:pt idx="1291">
                  <c:v>52.06129972601768</c:v>
                </c:pt>
                <c:pt idx="1292">
                  <c:v>58.251799303324198</c:v>
                </c:pt>
                <c:pt idx="1293">
                  <c:v>58.251799303324198</c:v>
                </c:pt>
                <c:pt idx="1294">
                  <c:v>41.290764425327986</c:v>
                </c:pt>
                <c:pt idx="1295">
                  <c:v>51.341224301272092</c:v>
                </c:pt>
                <c:pt idx="1296">
                  <c:v>58.251799303324198</c:v>
                </c:pt>
                <c:pt idx="1297">
                  <c:v>58.251799303324198</c:v>
                </c:pt>
                <c:pt idx="1298">
                  <c:v>23.088516776769534</c:v>
                </c:pt>
                <c:pt idx="1299">
                  <c:v>58.251799303324198</c:v>
                </c:pt>
                <c:pt idx="1300">
                  <c:v>58.251799303324198</c:v>
                </c:pt>
                <c:pt idx="1301">
                  <c:v>58.251799303324198</c:v>
                </c:pt>
                <c:pt idx="1302">
                  <c:v>52.702747173246706</c:v>
                </c:pt>
                <c:pt idx="1303">
                  <c:v>58.251799303324198</c:v>
                </c:pt>
                <c:pt idx="1304">
                  <c:v>58.251799303324198</c:v>
                </c:pt>
                <c:pt idx="1305">
                  <c:v>58.251799303324198</c:v>
                </c:pt>
                <c:pt idx="1306">
                  <c:v>58.251799303324198</c:v>
                </c:pt>
                <c:pt idx="1307">
                  <c:v>58.251799303324198</c:v>
                </c:pt>
                <c:pt idx="1308">
                  <c:v>58.251799303324198</c:v>
                </c:pt>
                <c:pt idx="1309">
                  <c:v>54.979623242862289</c:v>
                </c:pt>
                <c:pt idx="1310">
                  <c:v>33.1101044217233</c:v>
                </c:pt>
                <c:pt idx="1311">
                  <c:v>43.065421548236266</c:v>
                </c:pt>
                <c:pt idx="1312">
                  <c:v>58.251799303324198</c:v>
                </c:pt>
                <c:pt idx="1313">
                  <c:v>58.251799303324198</c:v>
                </c:pt>
                <c:pt idx="1314">
                  <c:v>58.251799303324198</c:v>
                </c:pt>
                <c:pt idx="1315">
                  <c:v>58.251799303324198</c:v>
                </c:pt>
                <c:pt idx="1316">
                  <c:v>33.694651349435006</c:v>
                </c:pt>
                <c:pt idx="1317">
                  <c:v>58.251799303324198</c:v>
                </c:pt>
                <c:pt idx="1318">
                  <c:v>58.251799303324198</c:v>
                </c:pt>
                <c:pt idx="1319">
                  <c:v>58.251799303324198</c:v>
                </c:pt>
                <c:pt idx="1320">
                  <c:v>41.513688661817248</c:v>
                </c:pt>
                <c:pt idx="1321">
                  <c:v>58.251799303324198</c:v>
                </c:pt>
                <c:pt idx="1322">
                  <c:v>58.251799303324198</c:v>
                </c:pt>
                <c:pt idx="1323">
                  <c:v>52.068106511000678</c:v>
                </c:pt>
                <c:pt idx="1324">
                  <c:v>49.936521331025112</c:v>
                </c:pt>
                <c:pt idx="1325">
                  <c:v>52.910272360913119</c:v>
                </c:pt>
                <c:pt idx="1326">
                  <c:v>58.251799303324198</c:v>
                </c:pt>
                <c:pt idx="1327">
                  <c:v>58.251799303324198</c:v>
                </c:pt>
                <c:pt idx="1328">
                  <c:v>58.251799303324198</c:v>
                </c:pt>
                <c:pt idx="1329">
                  <c:v>48.990819280636096</c:v>
                </c:pt>
                <c:pt idx="1330">
                  <c:v>58.251799303324198</c:v>
                </c:pt>
                <c:pt idx="1331">
                  <c:v>58.251799303324198</c:v>
                </c:pt>
                <c:pt idx="1332">
                  <c:v>58.251799303324198</c:v>
                </c:pt>
                <c:pt idx="1333">
                  <c:v>51.198639767339145</c:v>
                </c:pt>
                <c:pt idx="1334">
                  <c:v>58.251799303324198</c:v>
                </c:pt>
                <c:pt idx="1335">
                  <c:v>58.251799303324198</c:v>
                </c:pt>
                <c:pt idx="1336">
                  <c:v>58.251799303324198</c:v>
                </c:pt>
                <c:pt idx="1337">
                  <c:v>58.251799303324198</c:v>
                </c:pt>
                <c:pt idx="1338">
                  <c:v>58.251799303324198</c:v>
                </c:pt>
                <c:pt idx="1339">
                  <c:v>58.251799303324198</c:v>
                </c:pt>
                <c:pt idx="1340">
                  <c:v>58.251799303324198</c:v>
                </c:pt>
                <c:pt idx="1341">
                  <c:v>58.251799303324198</c:v>
                </c:pt>
                <c:pt idx="1342">
                  <c:v>60.981605060092591</c:v>
                </c:pt>
                <c:pt idx="1343">
                  <c:v>57.116551825728806</c:v>
                </c:pt>
                <c:pt idx="1344">
                  <c:v>58.251799303324198</c:v>
                </c:pt>
                <c:pt idx="1345">
                  <c:v>58.251799303324198</c:v>
                </c:pt>
                <c:pt idx="1346">
                  <c:v>58.251799303324198</c:v>
                </c:pt>
                <c:pt idx="1347">
                  <c:v>58.251799303324198</c:v>
                </c:pt>
                <c:pt idx="1348">
                  <c:v>46.55559061837041</c:v>
                </c:pt>
                <c:pt idx="1349">
                  <c:v>29.124211336949315</c:v>
                </c:pt>
                <c:pt idx="1350">
                  <c:v>58.251799303324198</c:v>
                </c:pt>
                <c:pt idx="1351">
                  <c:v>38.942947946420169</c:v>
                </c:pt>
                <c:pt idx="1352">
                  <c:v>58.251799303324198</c:v>
                </c:pt>
                <c:pt idx="1353">
                  <c:v>58.251799303324198</c:v>
                </c:pt>
                <c:pt idx="1354">
                  <c:v>16.08818338692819</c:v>
                </c:pt>
                <c:pt idx="1355">
                  <c:v>57.116551825728806</c:v>
                </c:pt>
                <c:pt idx="1356">
                  <c:v>39.162634872445459</c:v>
                </c:pt>
                <c:pt idx="1357">
                  <c:v>52.476471778867484</c:v>
                </c:pt>
                <c:pt idx="1358">
                  <c:v>58.251799303324198</c:v>
                </c:pt>
                <c:pt idx="1359">
                  <c:v>56.241741679176322</c:v>
                </c:pt>
                <c:pt idx="1360">
                  <c:v>54.753347848483067</c:v>
                </c:pt>
                <c:pt idx="1361">
                  <c:v>55.603645389837254</c:v>
                </c:pt>
                <c:pt idx="1362">
                  <c:v>40.725090743338619</c:v>
                </c:pt>
                <c:pt idx="1363">
                  <c:v>58.251799303324198</c:v>
                </c:pt>
                <c:pt idx="1364">
                  <c:v>42.993722940092702</c:v>
                </c:pt>
                <c:pt idx="1365">
                  <c:v>58.251799303324198</c:v>
                </c:pt>
                <c:pt idx="1366">
                  <c:v>58.251799303324198</c:v>
                </c:pt>
                <c:pt idx="1367">
                  <c:v>58.251799303324198</c:v>
                </c:pt>
                <c:pt idx="1368">
                  <c:v>45.908695299047352</c:v>
                </c:pt>
                <c:pt idx="1369">
                  <c:v>58.251799303324198</c:v>
                </c:pt>
                <c:pt idx="1370">
                  <c:v>58.251799303324198</c:v>
                </c:pt>
                <c:pt idx="1371">
                  <c:v>58.251799303324198</c:v>
                </c:pt>
                <c:pt idx="1372">
                  <c:v>58.251799303324198</c:v>
                </c:pt>
                <c:pt idx="1373">
                  <c:v>54.979623242862289</c:v>
                </c:pt>
                <c:pt idx="1374">
                  <c:v>58.251799303324198</c:v>
                </c:pt>
                <c:pt idx="1375">
                  <c:v>58.251799303324198</c:v>
                </c:pt>
                <c:pt idx="1376">
                  <c:v>58.251799303324198</c:v>
                </c:pt>
                <c:pt idx="1377">
                  <c:v>49.040368715637705</c:v>
                </c:pt>
                <c:pt idx="1378">
                  <c:v>58.251799303324198</c:v>
                </c:pt>
                <c:pt idx="1379">
                  <c:v>58.251799303324198</c:v>
                </c:pt>
                <c:pt idx="1380">
                  <c:v>40.875592372478181</c:v>
                </c:pt>
                <c:pt idx="1381">
                  <c:v>58.251799303324198</c:v>
                </c:pt>
                <c:pt idx="1382">
                  <c:v>58.251799303324198</c:v>
                </c:pt>
                <c:pt idx="1383">
                  <c:v>58.251799303324198</c:v>
                </c:pt>
                <c:pt idx="1384">
                  <c:v>58.251799303324198</c:v>
                </c:pt>
                <c:pt idx="1385">
                  <c:v>58.251799303324198</c:v>
                </c:pt>
                <c:pt idx="1386">
                  <c:v>49.252569967652825</c:v>
                </c:pt>
                <c:pt idx="1387">
                  <c:v>57.836627250474393</c:v>
                </c:pt>
                <c:pt idx="1388">
                  <c:v>58.251799303324198</c:v>
                </c:pt>
                <c:pt idx="1389">
                  <c:v>39.741838397266214</c:v>
                </c:pt>
                <c:pt idx="1390">
                  <c:v>36.97929981653887</c:v>
                </c:pt>
                <c:pt idx="1391">
                  <c:v>36.09050987612472</c:v>
                </c:pt>
                <c:pt idx="1392">
                  <c:v>53.599004257837194</c:v>
                </c:pt>
                <c:pt idx="1393">
                  <c:v>58.251799303324198</c:v>
                </c:pt>
                <c:pt idx="1394">
                  <c:v>45.71357546172321</c:v>
                </c:pt>
                <c:pt idx="1395">
                  <c:v>58.251799303324198</c:v>
                </c:pt>
                <c:pt idx="1396">
                  <c:v>34.411232597698231</c:v>
                </c:pt>
                <c:pt idx="1397">
                  <c:v>58.251799303324198</c:v>
                </c:pt>
                <c:pt idx="1398">
                  <c:v>58.251799303324198</c:v>
                </c:pt>
                <c:pt idx="1399">
                  <c:v>58.251799303324198</c:v>
                </c:pt>
                <c:pt idx="1400">
                  <c:v>36.183020420605864</c:v>
                </c:pt>
                <c:pt idx="1401">
                  <c:v>51.900723881139768</c:v>
                </c:pt>
                <c:pt idx="1402">
                  <c:v>58.251799303324198</c:v>
                </c:pt>
                <c:pt idx="1403">
                  <c:v>58.251799303324198</c:v>
                </c:pt>
                <c:pt idx="1404">
                  <c:v>38.942947946420169</c:v>
                </c:pt>
                <c:pt idx="1405">
                  <c:v>55.603645389837254</c:v>
                </c:pt>
                <c:pt idx="1406">
                  <c:v>58.251799303324198</c:v>
                </c:pt>
                <c:pt idx="1407">
                  <c:v>58.251799303324198</c:v>
                </c:pt>
                <c:pt idx="1408">
                  <c:v>58.251799303324198</c:v>
                </c:pt>
                <c:pt idx="1409">
                  <c:v>58.251799303324198</c:v>
                </c:pt>
                <c:pt idx="1410">
                  <c:v>58.251799303324198</c:v>
                </c:pt>
                <c:pt idx="1411">
                  <c:v>52.064650883907639</c:v>
                </c:pt>
                <c:pt idx="1412">
                  <c:v>38.027387394850066</c:v>
                </c:pt>
                <c:pt idx="1413">
                  <c:v>58.251799303324198</c:v>
                </c:pt>
                <c:pt idx="1414">
                  <c:v>58.251799303324198</c:v>
                </c:pt>
                <c:pt idx="1415">
                  <c:v>44.205736784282635</c:v>
                </c:pt>
                <c:pt idx="1416">
                  <c:v>58.251799303324198</c:v>
                </c:pt>
                <c:pt idx="1417">
                  <c:v>52.105193934996123</c:v>
                </c:pt>
                <c:pt idx="1418">
                  <c:v>58.251799303324198</c:v>
                </c:pt>
                <c:pt idx="1419">
                  <c:v>58.251799303324198</c:v>
                </c:pt>
                <c:pt idx="1420">
                  <c:v>58.251799303324198</c:v>
                </c:pt>
                <c:pt idx="1421">
                  <c:v>58.251799303324198</c:v>
                </c:pt>
                <c:pt idx="1422">
                  <c:v>59.513917739638231</c:v>
                </c:pt>
                <c:pt idx="1423">
                  <c:v>37.89518691807676</c:v>
                </c:pt>
                <c:pt idx="1424">
                  <c:v>49.416496970420695</c:v>
                </c:pt>
                <c:pt idx="1425">
                  <c:v>58.251799303324198</c:v>
                </c:pt>
                <c:pt idx="1426">
                  <c:v>58.251799303324198</c:v>
                </c:pt>
                <c:pt idx="1427">
                  <c:v>58.251799303324198</c:v>
                </c:pt>
                <c:pt idx="1428">
                  <c:v>58.251799303324198</c:v>
                </c:pt>
                <c:pt idx="1429">
                  <c:v>33.370471457446364</c:v>
                </c:pt>
                <c:pt idx="1430">
                  <c:v>30.802958658839074</c:v>
                </c:pt>
                <c:pt idx="1431">
                  <c:v>58.251799303324198</c:v>
                </c:pt>
                <c:pt idx="1432">
                  <c:v>58.251799303324198</c:v>
                </c:pt>
                <c:pt idx="1433">
                  <c:v>40.300349911168567</c:v>
                </c:pt>
                <c:pt idx="1434">
                  <c:v>58.251799303324198</c:v>
                </c:pt>
                <c:pt idx="1435">
                  <c:v>21.331115404662718</c:v>
                </c:pt>
                <c:pt idx="1436">
                  <c:v>58.251799303324198</c:v>
                </c:pt>
                <c:pt idx="1437">
                  <c:v>52.702747173246706</c:v>
                </c:pt>
                <c:pt idx="1438">
                  <c:v>54.753347848483067</c:v>
                </c:pt>
                <c:pt idx="1439">
                  <c:v>58.251799303324198</c:v>
                </c:pt>
                <c:pt idx="1440">
                  <c:v>58.251799303324198</c:v>
                </c:pt>
                <c:pt idx="1441">
                  <c:v>58.251799303324198</c:v>
                </c:pt>
                <c:pt idx="1442">
                  <c:v>48.79247482344573</c:v>
                </c:pt>
                <c:pt idx="1443">
                  <c:v>58.251799303324198</c:v>
                </c:pt>
                <c:pt idx="1444">
                  <c:v>58.251799303324198</c:v>
                </c:pt>
                <c:pt idx="1445">
                  <c:v>58.251799303324198</c:v>
                </c:pt>
                <c:pt idx="1446">
                  <c:v>58.251799303324198</c:v>
                </c:pt>
                <c:pt idx="1447">
                  <c:v>58.251799303324198</c:v>
                </c:pt>
                <c:pt idx="1448">
                  <c:v>58.251799303324198</c:v>
                </c:pt>
                <c:pt idx="1449">
                  <c:v>58.251799303324198</c:v>
                </c:pt>
                <c:pt idx="1450">
                  <c:v>54.979623242862289</c:v>
                </c:pt>
                <c:pt idx="1451">
                  <c:v>42.968981515281072</c:v>
                </c:pt>
                <c:pt idx="1452">
                  <c:v>50.929403406312247</c:v>
                </c:pt>
                <c:pt idx="1453">
                  <c:v>49.180871359509261</c:v>
                </c:pt>
                <c:pt idx="1454">
                  <c:v>58.251799303324198</c:v>
                </c:pt>
                <c:pt idx="1455">
                  <c:v>58.251799303324198</c:v>
                </c:pt>
                <c:pt idx="1456">
                  <c:v>58.251799303324198</c:v>
                </c:pt>
                <c:pt idx="1457">
                  <c:v>47.91688467073169</c:v>
                </c:pt>
                <c:pt idx="1458">
                  <c:v>58.251799303324198</c:v>
                </c:pt>
                <c:pt idx="1459">
                  <c:v>42.803670861219537</c:v>
                </c:pt>
                <c:pt idx="1460">
                  <c:v>58.251799303324198</c:v>
                </c:pt>
                <c:pt idx="1461">
                  <c:v>58.251799303324198</c:v>
                </c:pt>
                <c:pt idx="1462">
                  <c:v>58.251799303324198</c:v>
                </c:pt>
                <c:pt idx="1463">
                  <c:v>35.48134525952743</c:v>
                </c:pt>
                <c:pt idx="1464">
                  <c:v>53.091143709310238</c:v>
                </c:pt>
                <c:pt idx="1465">
                  <c:v>28.575449334849012</c:v>
                </c:pt>
                <c:pt idx="1466">
                  <c:v>33.504980971053897</c:v>
                </c:pt>
                <c:pt idx="1467">
                  <c:v>58.251799303324198</c:v>
                </c:pt>
                <c:pt idx="1468">
                  <c:v>58.251799303324198</c:v>
                </c:pt>
                <c:pt idx="1469">
                  <c:v>58.251799303324198</c:v>
                </c:pt>
                <c:pt idx="1470">
                  <c:v>53.799156649829705</c:v>
                </c:pt>
                <c:pt idx="1471">
                  <c:v>48.79247482344573</c:v>
                </c:pt>
                <c:pt idx="1472">
                  <c:v>58.251799303324198</c:v>
                </c:pt>
                <c:pt idx="1473">
                  <c:v>50.717202154297127</c:v>
                </c:pt>
                <c:pt idx="1474">
                  <c:v>56.123669750441671</c:v>
                </c:pt>
                <c:pt idx="1475">
                  <c:v>58.251799303324198</c:v>
                </c:pt>
                <c:pt idx="1476">
                  <c:v>58.251799303324198</c:v>
                </c:pt>
                <c:pt idx="1477">
                  <c:v>48.628547820677859</c:v>
                </c:pt>
                <c:pt idx="1478">
                  <c:v>56.904350573713685</c:v>
                </c:pt>
                <c:pt idx="1479">
                  <c:v>58.251799303324198</c:v>
                </c:pt>
                <c:pt idx="1480">
                  <c:v>58.251799303324198</c:v>
                </c:pt>
                <c:pt idx="1481">
                  <c:v>58.251799303324198</c:v>
                </c:pt>
                <c:pt idx="1482">
                  <c:v>58.251799303324198</c:v>
                </c:pt>
                <c:pt idx="1483">
                  <c:v>38.942947946420169</c:v>
                </c:pt>
                <c:pt idx="1484">
                  <c:v>39.008316066541092</c:v>
                </c:pt>
                <c:pt idx="1485">
                  <c:v>50.553275151529256</c:v>
                </c:pt>
                <c:pt idx="1486">
                  <c:v>58.251799303324198</c:v>
                </c:pt>
                <c:pt idx="1487">
                  <c:v>58.251799303324198</c:v>
                </c:pt>
                <c:pt idx="1488">
                  <c:v>-7.2966048516404332</c:v>
                </c:pt>
                <c:pt idx="1489">
                  <c:v>39.083555059494806</c:v>
                </c:pt>
                <c:pt idx="1490">
                  <c:v>58.251799303324198</c:v>
                </c:pt>
                <c:pt idx="1491">
                  <c:v>39.156610217999052</c:v>
                </c:pt>
                <c:pt idx="1492">
                  <c:v>58.251799303324198</c:v>
                </c:pt>
                <c:pt idx="1493">
                  <c:v>46.224962024838447</c:v>
                </c:pt>
                <c:pt idx="1494">
                  <c:v>45.761604186821863</c:v>
                </c:pt>
                <c:pt idx="1495">
                  <c:v>58.251799303324198</c:v>
                </c:pt>
                <c:pt idx="1496">
                  <c:v>8.6255686627498385</c:v>
                </c:pt>
                <c:pt idx="1497">
                  <c:v>21.975141999945748</c:v>
                </c:pt>
                <c:pt idx="1498">
                  <c:v>58.251799303324198</c:v>
                </c:pt>
                <c:pt idx="1499">
                  <c:v>43.489005875885489</c:v>
                </c:pt>
                <c:pt idx="1500">
                  <c:v>58.251799303324198</c:v>
                </c:pt>
                <c:pt idx="1501">
                  <c:v>58.251799303324198</c:v>
                </c:pt>
                <c:pt idx="1502">
                  <c:v>58.251799303324198</c:v>
                </c:pt>
                <c:pt idx="1503">
                  <c:v>45.529097792967811</c:v>
                </c:pt>
                <c:pt idx="1504">
                  <c:v>58.251799303324198</c:v>
                </c:pt>
                <c:pt idx="1505">
                  <c:v>58.251799303324198</c:v>
                </c:pt>
                <c:pt idx="1506">
                  <c:v>58.251799303324198</c:v>
                </c:pt>
                <c:pt idx="1507">
                  <c:v>58.251799303324198</c:v>
                </c:pt>
                <c:pt idx="1508">
                  <c:v>41.349112890313585</c:v>
                </c:pt>
                <c:pt idx="1509">
                  <c:v>58.251799303324198</c:v>
                </c:pt>
                <c:pt idx="1510">
                  <c:v>51.900723881139768</c:v>
                </c:pt>
                <c:pt idx="1511">
                  <c:v>58.251799303324198</c:v>
                </c:pt>
                <c:pt idx="1512">
                  <c:v>58.251799303324198</c:v>
                </c:pt>
                <c:pt idx="1513">
                  <c:v>31.242341904563837</c:v>
                </c:pt>
                <c:pt idx="1514">
                  <c:v>58.251799303324198</c:v>
                </c:pt>
                <c:pt idx="1515">
                  <c:v>58.251799303324198</c:v>
                </c:pt>
                <c:pt idx="1516">
                  <c:v>59.764705739215749</c:v>
                </c:pt>
                <c:pt idx="1517">
                  <c:v>58.251799303324198</c:v>
                </c:pt>
                <c:pt idx="1518">
                  <c:v>10.737475714041064</c:v>
                </c:pt>
                <c:pt idx="1519">
                  <c:v>58.251799303324198</c:v>
                </c:pt>
                <c:pt idx="1520">
                  <c:v>45.71357546172321</c:v>
                </c:pt>
                <c:pt idx="1521">
                  <c:v>58.251799303324198</c:v>
                </c:pt>
                <c:pt idx="1522">
                  <c:v>49.972645392398412</c:v>
                </c:pt>
                <c:pt idx="1523">
                  <c:v>58.251799303324198</c:v>
                </c:pt>
                <c:pt idx="1524">
                  <c:v>58.251799303324198</c:v>
                </c:pt>
                <c:pt idx="1525">
                  <c:v>48.402272426298637</c:v>
                </c:pt>
                <c:pt idx="1526">
                  <c:v>49.416496970420695</c:v>
                </c:pt>
                <c:pt idx="1527">
                  <c:v>58.251799303324198</c:v>
                </c:pt>
                <c:pt idx="1528">
                  <c:v>48.566199429066508</c:v>
                </c:pt>
                <c:pt idx="1529">
                  <c:v>58.251799303324198</c:v>
                </c:pt>
                <c:pt idx="1530">
                  <c:v>58.251799303324198</c:v>
                </c:pt>
                <c:pt idx="1531">
                  <c:v>58.251799303324198</c:v>
                </c:pt>
                <c:pt idx="1532">
                  <c:v>58.251799303324198</c:v>
                </c:pt>
                <c:pt idx="1533">
                  <c:v>58.251799303324198</c:v>
                </c:pt>
                <c:pt idx="1534">
                  <c:v>58.251799303324198</c:v>
                </c:pt>
                <c:pt idx="1535">
                  <c:v>52.064650883907639</c:v>
                </c:pt>
                <c:pt idx="1536">
                  <c:v>41.190787337434983</c:v>
                </c:pt>
                <c:pt idx="1537">
                  <c:v>52.064650883907639</c:v>
                </c:pt>
                <c:pt idx="1538">
                  <c:v>58.251799303324198</c:v>
                </c:pt>
                <c:pt idx="1539">
                  <c:v>58.251799303324198</c:v>
                </c:pt>
                <c:pt idx="1540">
                  <c:v>58.251799303324198</c:v>
                </c:pt>
                <c:pt idx="1541">
                  <c:v>58.251799303324198</c:v>
                </c:pt>
                <c:pt idx="1542">
                  <c:v>39.1592837145555</c:v>
                </c:pt>
                <c:pt idx="1543">
                  <c:v>58.251799303324198</c:v>
                </c:pt>
                <c:pt idx="1544">
                  <c:v>42.829795937324832</c:v>
                </c:pt>
                <c:pt idx="1545">
                  <c:v>51.804283848184575</c:v>
                </c:pt>
                <c:pt idx="1546">
                  <c:v>20.172219511356129</c:v>
                </c:pt>
                <c:pt idx="1547">
                  <c:v>48.402272426298637</c:v>
                </c:pt>
                <c:pt idx="1548">
                  <c:v>58.251799303324198</c:v>
                </c:pt>
                <c:pt idx="1549">
                  <c:v>58.251799303324198</c:v>
                </c:pt>
                <c:pt idx="1550">
                  <c:v>58.251799303324198</c:v>
                </c:pt>
                <c:pt idx="1551">
                  <c:v>58.251799303324198</c:v>
                </c:pt>
                <c:pt idx="1552">
                  <c:v>41.000565772505645</c:v>
                </c:pt>
                <c:pt idx="1553">
                  <c:v>58.251799303324198</c:v>
                </c:pt>
                <c:pt idx="1554">
                  <c:v>58.251799303324198</c:v>
                </c:pt>
                <c:pt idx="1555">
                  <c:v>26.376796464553898</c:v>
                </c:pt>
                <c:pt idx="1556">
                  <c:v>49.252569967652825</c:v>
                </c:pt>
                <c:pt idx="1557">
                  <c:v>58.251799303324198</c:v>
                </c:pt>
                <c:pt idx="1558">
                  <c:v>58.251799303324198</c:v>
                </c:pt>
                <c:pt idx="1559">
                  <c:v>22.345568179675855</c:v>
                </c:pt>
                <c:pt idx="1560">
                  <c:v>54.943203157409087</c:v>
                </c:pt>
                <c:pt idx="1561">
                  <c:v>43.549871362070419</c:v>
                </c:pt>
                <c:pt idx="1562">
                  <c:v>45.177331657960181</c:v>
                </c:pt>
                <c:pt idx="1563">
                  <c:v>58.251799303324198</c:v>
                </c:pt>
                <c:pt idx="1564">
                  <c:v>58.251799303324198</c:v>
                </c:pt>
                <c:pt idx="1565">
                  <c:v>58.251799303324198</c:v>
                </c:pt>
                <c:pt idx="1566">
                  <c:v>58.251799303324198</c:v>
                </c:pt>
                <c:pt idx="1567">
                  <c:v>58.251799303324198</c:v>
                </c:pt>
                <c:pt idx="1568">
                  <c:v>41.079876529286686</c:v>
                </c:pt>
                <c:pt idx="1569">
                  <c:v>48.566199429066508</c:v>
                </c:pt>
                <c:pt idx="1570">
                  <c:v>58.251799303324198</c:v>
                </c:pt>
                <c:pt idx="1571">
                  <c:v>58.251799303324198</c:v>
                </c:pt>
                <c:pt idx="1572">
                  <c:v>58.251799303324198</c:v>
                </c:pt>
                <c:pt idx="1573">
                  <c:v>45.348434701764326</c:v>
                </c:pt>
                <c:pt idx="1574">
                  <c:v>58.251799303324198</c:v>
                </c:pt>
                <c:pt idx="1575">
                  <c:v>58.251799303324198</c:v>
                </c:pt>
                <c:pt idx="1576">
                  <c:v>29.56425401565054</c:v>
                </c:pt>
                <c:pt idx="1577">
                  <c:v>58.251799303324198</c:v>
                </c:pt>
                <c:pt idx="1578">
                  <c:v>19.775703316716701</c:v>
                </c:pt>
                <c:pt idx="1579">
                  <c:v>58.251799303324198</c:v>
                </c:pt>
                <c:pt idx="1580">
                  <c:v>58.251799303324198</c:v>
                </c:pt>
                <c:pt idx="1581">
                  <c:v>43.658298722138134</c:v>
                </c:pt>
                <c:pt idx="1582">
                  <c:v>58.251799303324198</c:v>
                </c:pt>
                <c:pt idx="1583">
                  <c:v>58.251799303324198</c:v>
                </c:pt>
                <c:pt idx="1584">
                  <c:v>45.92111219987455</c:v>
                </c:pt>
                <c:pt idx="1585">
                  <c:v>58.251799303324198</c:v>
                </c:pt>
                <c:pt idx="1586">
                  <c:v>58.251799303324198</c:v>
                </c:pt>
                <c:pt idx="1587">
                  <c:v>58.251799303324198</c:v>
                </c:pt>
                <c:pt idx="1588">
                  <c:v>58.251799303324198</c:v>
                </c:pt>
                <c:pt idx="1589">
                  <c:v>51.804283848184575</c:v>
                </c:pt>
                <c:pt idx="1590">
                  <c:v>58.251799303324198</c:v>
                </c:pt>
                <c:pt idx="1591">
                  <c:v>58.251799303324198</c:v>
                </c:pt>
                <c:pt idx="1592">
                  <c:v>31.664161784791688</c:v>
                </c:pt>
                <c:pt idx="1593">
                  <c:v>58.251799303324198</c:v>
                </c:pt>
                <c:pt idx="1594">
                  <c:v>58.251799303324198</c:v>
                </c:pt>
                <c:pt idx="1595">
                  <c:v>58.251799303324198</c:v>
                </c:pt>
                <c:pt idx="1596">
                  <c:v>58.251799303324198</c:v>
                </c:pt>
                <c:pt idx="1597">
                  <c:v>30.603208061991971</c:v>
                </c:pt>
                <c:pt idx="1598">
                  <c:v>58.251799303324198</c:v>
                </c:pt>
                <c:pt idx="1599">
                  <c:v>58.251799303324198</c:v>
                </c:pt>
                <c:pt idx="1600">
                  <c:v>25.617561640013481</c:v>
                </c:pt>
                <c:pt idx="1601">
                  <c:v>55.603645389837254</c:v>
                </c:pt>
                <c:pt idx="1602">
                  <c:v>46.351671751062277</c:v>
                </c:pt>
                <c:pt idx="1603">
                  <c:v>35.840913730315002</c:v>
                </c:pt>
                <c:pt idx="1604">
                  <c:v>58.251799303324198</c:v>
                </c:pt>
                <c:pt idx="1605">
                  <c:v>58.251799303324198</c:v>
                </c:pt>
                <c:pt idx="1606">
                  <c:v>46.474193937557281</c:v>
                </c:pt>
                <c:pt idx="1607">
                  <c:v>62.162071653125174</c:v>
                </c:pt>
                <c:pt idx="1608">
                  <c:v>58.251799303324198</c:v>
                </c:pt>
                <c:pt idx="1609">
                  <c:v>58.251799303324198</c:v>
                </c:pt>
                <c:pt idx="1610">
                  <c:v>47.226481897614761</c:v>
                </c:pt>
                <c:pt idx="1611">
                  <c:v>58.251799303324198</c:v>
                </c:pt>
                <c:pt idx="1612">
                  <c:v>39.164999641725771</c:v>
                </c:pt>
                <c:pt idx="1613">
                  <c:v>58.251799303324198</c:v>
                </c:pt>
                <c:pt idx="1614">
                  <c:v>58.251799303324198</c:v>
                </c:pt>
                <c:pt idx="1615">
                  <c:v>58.663620198284043</c:v>
                </c:pt>
                <c:pt idx="1616">
                  <c:v>58.251799303324198</c:v>
                </c:pt>
                <c:pt idx="1617">
                  <c:v>38.512388395232442</c:v>
                </c:pt>
                <c:pt idx="1618">
                  <c:v>58.251799303324198</c:v>
                </c:pt>
                <c:pt idx="1619">
                  <c:v>58.251799303324198</c:v>
                </c:pt>
                <c:pt idx="1620">
                  <c:v>58.251799303324198</c:v>
                </c:pt>
                <c:pt idx="1621">
                  <c:v>58.251799303324198</c:v>
                </c:pt>
                <c:pt idx="1622">
                  <c:v>58.251799303324198</c:v>
                </c:pt>
                <c:pt idx="1623">
                  <c:v>58.251799303324198</c:v>
                </c:pt>
                <c:pt idx="1624">
                  <c:v>35.437725423100829</c:v>
                </c:pt>
                <c:pt idx="1625">
                  <c:v>58.251799303324198</c:v>
                </c:pt>
                <c:pt idx="1626">
                  <c:v>58.251799303324198</c:v>
                </c:pt>
                <c:pt idx="1627">
                  <c:v>48.023829125372991</c:v>
                </c:pt>
                <c:pt idx="1628">
                  <c:v>57.116551825728806</c:v>
                </c:pt>
                <c:pt idx="1629">
                  <c:v>58.251799303324198</c:v>
                </c:pt>
                <c:pt idx="1630">
                  <c:v>58.251799303324198</c:v>
                </c:pt>
                <c:pt idx="1631">
                  <c:v>54.979623242862289</c:v>
                </c:pt>
                <c:pt idx="1632">
                  <c:v>58.251799303324198</c:v>
                </c:pt>
                <c:pt idx="1633">
                  <c:v>58.251799303324198</c:v>
                </c:pt>
                <c:pt idx="1634">
                  <c:v>58.251799303324198</c:v>
                </c:pt>
                <c:pt idx="1635">
                  <c:v>58.251799303324198</c:v>
                </c:pt>
                <c:pt idx="1636">
                  <c:v>58.251799303324198</c:v>
                </c:pt>
                <c:pt idx="1637">
                  <c:v>58.251799303324198</c:v>
                </c:pt>
                <c:pt idx="1638">
                  <c:v>58.251799303324198</c:v>
                </c:pt>
                <c:pt idx="1639">
                  <c:v>58.251799303324198</c:v>
                </c:pt>
                <c:pt idx="1640">
                  <c:v>58.251799303324198</c:v>
                </c:pt>
                <c:pt idx="1641">
                  <c:v>58.251799303324198</c:v>
                </c:pt>
                <c:pt idx="1642">
                  <c:v>45.520002738903912</c:v>
                </c:pt>
                <c:pt idx="1643">
                  <c:v>58.251799303324198</c:v>
                </c:pt>
                <c:pt idx="1644">
                  <c:v>58.251799303324198</c:v>
                </c:pt>
                <c:pt idx="1645">
                  <c:v>58.251799303324198</c:v>
                </c:pt>
                <c:pt idx="1646">
                  <c:v>35.807923371939857</c:v>
                </c:pt>
                <c:pt idx="1647">
                  <c:v>48.628547820677859</c:v>
                </c:pt>
                <c:pt idx="1648">
                  <c:v>33.55116933390353</c:v>
                </c:pt>
                <c:pt idx="1649">
                  <c:v>58.251799303324198</c:v>
                </c:pt>
                <c:pt idx="1650">
                  <c:v>58.251799303324198</c:v>
                </c:pt>
                <c:pt idx="1651">
                  <c:v>58.251799303324198</c:v>
                </c:pt>
                <c:pt idx="1652">
                  <c:v>58.251799303324198</c:v>
                </c:pt>
                <c:pt idx="1653">
                  <c:v>52.22868235587859</c:v>
                </c:pt>
                <c:pt idx="1654">
                  <c:v>58.251799303324198</c:v>
                </c:pt>
                <c:pt idx="1655">
                  <c:v>49.204295718405575</c:v>
                </c:pt>
                <c:pt idx="1656">
                  <c:v>58.251799303324198</c:v>
                </c:pt>
                <c:pt idx="1657">
                  <c:v>62.162071653125174</c:v>
                </c:pt>
                <c:pt idx="1658">
                  <c:v>49.623847811524186</c:v>
                </c:pt>
                <c:pt idx="1659">
                  <c:v>58.251799303324198</c:v>
                </c:pt>
                <c:pt idx="1660">
                  <c:v>58.251799303324198</c:v>
                </c:pt>
                <c:pt idx="1661">
                  <c:v>54.979623242862289</c:v>
                </c:pt>
                <c:pt idx="1662">
                  <c:v>58.251799303324198</c:v>
                </c:pt>
                <c:pt idx="1663">
                  <c:v>58.251799303324198</c:v>
                </c:pt>
                <c:pt idx="1664">
                  <c:v>14.547813854404485</c:v>
                </c:pt>
                <c:pt idx="1665">
                  <c:v>58.251799303324198</c:v>
                </c:pt>
                <c:pt idx="1666">
                  <c:v>41.420055487219301</c:v>
                </c:pt>
                <c:pt idx="1667">
                  <c:v>58.251799303324198</c:v>
                </c:pt>
                <c:pt idx="1668">
                  <c:v>58.251799303324198</c:v>
                </c:pt>
                <c:pt idx="1669">
                  <c:v>35.930984367962104</c:v>
                </c:pt>
                <c:pt idx="1670">
                  <c:v>39.696805454819163</c:v>
                </c:pt>
                <c:pt idx="1671">
                  <c:v>58.251799303324198</c:v>
                </c:pt>
                <c:pt idx="1672">
                  <c:v>58.251799303324198</c:v>
                </c:pt>
                <c:pt idx="1673">
                  <c:v>58.251799303324198</c:v>
                </c:pt>
                <c:pt idx="1674">
                  <c:v>52.064650883907639</c:v>
                </c:pt>
                <c:pt idx="1675">
                  <c:v>58.251799303324198</c:v>
                </c:pt>
                <c:pt idx="1676">
                  <c:v>30.348912118884179</c:v>
                </c:pt>
                <c:pt idx="1677">
                  <c:v>43.477242443196111</c:v>
                </c:pt>
                <c:pt idx="1678">
                  <c:v>58.251799303324198</c:v>
                </c:pt>
                <c:pt idx="1679">
                  <c:v>58.251799303324198</c:v>
                </c:pt>
                <c:pt idx="1680">
                  <c:v>58.251799303324198</c:v>
                </c:pt>
                <c:pt idx="1681">
                  <c:v>58.251799303324198</c:v>
                </c:pt>
                <c:pt idx="1682">
                  <c:v>58.251799303324198</c:v>
                </c:pt>
                <c:pt idx="1683">
                  <c:v>53.57755731979919</c:v>
                </c:pt>
                <c:pt idx="1684">
                  <c:v>48.628547820677859</c:v>
                </c:pt>
                <c:pt idx="1685">
                  <c:v>58.251799303324198</c:v>
                </c:pt>
                <c:pt idx="1686">
                  <c:v>58.251799303324198</c:v>
                </c:pt>
                <c:pt idx="1687">
                  <c:v>52.702747173246706</c:v>
                </c:pt>
                <c:pt idx="1688">
                  <c:v>51.341224301272092</c:v>
                </c:pt>
                <c:pt idx="1689">
                  <c:v>51.900723881139768</c:v>
                </c:pt>
                <c:pt idx="1690">
                  <c:v>54.753347848483067</c:v>
                </c:pt>
                <c:pt idx="1691">
                  <c:v>58.251799303324198</c:v>
                </c:pt>
                <c:pt idx="1692">
                  <c:v>58.251799303324198</c:v>
                </c:pt>
                <c:pt idx="1693">
                  <c:v>58.251799303324198</c:v>
                </c:pt>
                <c:pt idx="1694">
                  <c:v>38.642610511841042</c:v>
                </c:pt>
                <c:pt idx="1695">
                  <c:v>50.246488494818969</c:v>
                </c:pt>
                <c:pt idx="1696">
                  <c:v>58.251799303324198</c:v>
                </c:pt>
                <c:pt idx="1697">
                  <c:v>54.979623242862289</c:v>
                </c:pt>
                <c:pt idx="1698">
                  <c:v>38.027387394850066</c:v>
                </c:pt>
                <c:pt idx="1699">
                  <c:v>42.579760236120627</c:v>
                </c:pt>
                <c:pt idx="1700">
                  <c:v>52.323532270923721</c:v>
                </c:pt>
                <c:pt idx="1701">
                  <c:v>27.279844362705106</c:v>
                </c:pt>
                <c:pt idx="1702">
                  <c:v>58.251799303324198</c:v>
                </c:pt>
                <c:pt idx="1703">
                  <c:v>58.251799303324198</c:v>
                </c:pt>
                <c:pt idx="1704">
                  <c:v>58.251799303324198</c:v>
                </c:pt>
                <c:pt idx="1705">
                  <c:v>58.251799303324198</c:v>
                </c:pt>
                <c:pt idx="1706">
                  <c:v>34.117483631473036</c:v>
                </c:pt>
                <c:pt idx="1707">
                  <c:v>17.812504240856217</c:v>
                </c:pt>
                <c:pt idx="1708">
                  <c:v>58.251799303324198</c:v>
                </c:pt>
                <c:pt idx="1709">
                  <c:v>10.462019471084179</c:v>
                </c:pt>
                <c:pt idx="1710">
                  <c:v>58.251799303324198</c:v>
                </c:pt>
                <c:pt idx="1711">
                  <c:v>58.251799303324198</c:v>
                </c:pt>
                <c:pt idx="1712">
                  <c:v>58.251799303324198</c:v>
                </c:pt>
                <c:pt idx="1713">
                  <c:v>58.251799303324198</c:v>
                </c:pt>
                <c:pt idx="1714">
                  <c:v>58.251799303324198</c:v>
                </c:pt>
                <c:pt idx="1715">
                  <c:v>54.753347848483067</c:v>
                </c:pt>
                <c:pt idx="1716">
                  <c:v>58.251799303324198</c:v>
                </c:pt>
                <c:pt idx="1717">
                  <c:v>58.251799303324198</c:v>
                </c:pt>
                <c:pt idx="1718">
                  <c:v>58.251799303324198</c:v>
                </c:pt>
                <c:pt idx="1719">
                  <c:v>58.251799303324198</c:v>
                </c:pt>
                <c:pt idx="1720">
                  <c:v>58.251799303324198</c:v>
                </c:pt>
                <c:pt idx="1721">
                  <c:v>54.979623242862289</c:v>
                </c:pt>
                <c:pt idx="1722">
                  <c:v>34.679321967420492</c:v>
                </c:pt>
                <c:pt idx="1723">
                  <c:v>28.177860517824506</c:v>
                </c:pt>
                <c:pt idx="1724">
                  <c:v>58.251799303324198</c:v>
                </c:pt>
                <c:pt idx="1725">
                  <c:v>49.416496970420695</c:v>
                </c:pt>
                <c:pt idx="1726">
                  <c:v>45.413733206736886</c:v>
                </c:pt>
                <c:pt idx="1727">
                  <c:v>51.900723881139768</c:v>
                </c:pt>
                <c:pt idx="1728">
                  <c:v>45.71357546172321</c:v>
                </c:pt>
                <c:pt idx="1729">
                  <c:v>52.702747173246706</c:v>
                </c:pt>
                <c:pt idx="1730">
                  <c:v>23.548356546049678</c:v>
                </c:pt>
                <c:pt idx="1731">
                  <c:v>58.251799303324198</c:v>
                </c:pt>
                <c:pt idx="1732">
                  <c:v>58.251799303324198</c:v>
                </c:pt>
                <c:pt idx="1733">
                  <c:v>45.617135428768016</c:v>
                </c:pt>
                <c:pt idx="1734">
                  <c:v>28.286432569893016</c:v>
                </c:pt>
                <c:pt idx="1735">
                  <c:v>52.620799305885356</c:v>
                </c:pt>
                <c:pt idx="1736">
                  <c:v>58.251799303324198</c:v>
                </c:pt>
                <c:pt idx="1737">
                  <c:v>58.251799303324198</c:v>
                </c:pt>
                <c:pt idx="1738">
                  <c:v>20.61103997991713</c:v>
                </c:pt>
                <c:pt idx="1739">
                  <c:v>23.222174086268772</c:v>
                </c:pt>
                <c:pt idx="1740">
                  <c:v>50.709265095845502</c:v>
                </c:pt>
                <c:pt idx="1741">
                  <c:v>58.251799303324198</c:v>
                </c:pt>
                <c:pt idx="1742">
                  <c:v>58.251799303324198</c:v>
                </c:pt>
                <c:pt idx="1743">
                  <c:v>58.251799303324198</c:v>
                </c:pt>
                <c:pt idx="1744">
                  <c:v>58.251799303324198</c:v>
                </c:pt>
                <c:pt idx="1745">
                  <c:v>54.979623242862289</c:v>
                </c:pt>
                <c:pt idx="1746">
                  <c:v>62.162071653125174</c:v>
                </c:pt>
                <c:pt idx="1747">
                  <c:v>58.251799303324198</c:v>
                </c:pt>
                <c:pt idx="1748">
                  <c:v>58.251799303324198</c:v>
                </c:pt>
                <c:pt idx="1749">
                  <c:v>58.251799303324198</c:v>
                </c:pt>
                <c:pt idx="1750">
                  <c:v>58.251799303324198</c:v>
                </c:pt>
                <c:pt idx="1751">
                  <c:v>58.251799303324198</c:v>
                </c:pt>
                <c:pt idx="1752">
                  <c:v>58.251799303324198</c:v>
                </c:pt>
                <c:pt idx="1753">
                  <c:v>49.207350852215626</c:v>
                </c:pt>
                <c:pt idx="1754">
                  <c:v>58.251799303324198</c:v>
                </c:pt>
                <c:pt idx="1755">
                  <c:v>58.251799303324198</c:v>
                </c:pt>
                <c:pt idx="1756">
                  <c:v>58.251799303324198</c:v>
                </c:pt>
                <c:pt idx="1757">
                  <c:v>58.251799303324198</c:v>
                </c:pt>
                <c:pt idx="1758">
                  <c:v>58.251799303324198</c:v>
                </c:pt>
                <c:pt idx="1759">
                  <c:v>54.709453639504623</c:v>
                </c:pt>
                <c:pt idx="1760">
                  <c:v>58.251799303324198</c:v>
                </c:pt>
                <c:pt idx="1761">
                  <c:v>41.290764425327986</c:v>
                </c:pt>
                <c:pt idx="1762">
                  <c:v>53.28155020478448</c:v>
                </c:pt>
                <c:pt idx="1763">
                  <c:v>58.251799303324198</c:v>
                </c:pt>
                <c:pt idx="1764">
                  <c:v>58.251799303324198</c:v>
                </c:pt>
                <c:pt idx="1765">
                  <c:v>58.251799303324198</c:v>
                </c:pt>
                <c:pt idx="1766">
                  <c:v>58.251799303324198</c:v>
                </c:pt>
                <c:pt idx="1767">
                  <c:v>58.251799303324198</c:v>
                </c:pt>
                <c:pt idx="1768">
                  <c:v>58.251799303324198</c:v>
                </c:pt>
                <c:pt idx="1769">
                  <c:v>58.251799303324198</c:v>
                </c:pt>
                <c:pt idx="1770">
                  <c:v>58.251799303324198</c:v>
                </c:pt>
                <c:pt idx="1771">
                  <c:v>58.251799303324198</c:v>
                </c:pt>
                <c:pt idx="1772">
                  <c:v>58.251799303324198</c:v>
                </c:pt>
                <c:pt idx="1773">
                  <c:v>58.251799303324198</c:v>
                </c:pt>
                <c:pt idx="1774">
                  <c:v>58.251799303324198</c:v>
                </c:pt>
                <c:pt idx="1775">
                  <c:v>48.79247482344573</c:v>
                </c:pt>
                <c:pt idx="1776">
                  <c:v>55.558426274400063</c:v>
                </c:pt>
                <c:pt idx="1777">
                  <c:v>58.251799303324198</c:v>
                </c:pt>
                <c:pt idx="1778">
                  <c:v>57.071332710291614</c:v>
                </c:pt>
                <c:pt idx="1779">
                  <c:v>59.764705739215749</c:v>
                </c:pt>
                <c:pt idx="1780">
                  <c:v>58.251799303324198</c:v>
                </c:pt>
                <c:pt idx="1781">
                  <c:v>58.251799303324198</c:v>
                </c:pt>
                <c:pt idx="1782">
                  <c:v>58.251799303324198</c:v>
                </c:pt>
                <c:pt idx="1783">
                  <c:v>58.251799303324198</c:v>
                </c:pt>
                <c:pt idx="1784">
                  <c:v>34.062287388643881</c:v>
                </c:pt>
                <c:pt idx="1785">
                  <c:v>58.251799303324198</c:v>
                </c:pt>
                <c:pt idx="1786">
                  <c:v>58.251799303324198</c:v>
                </c:pt>
                <c:pt idx="1787">
                  <c:v>58.251799303324198</c:v>
                </c:pt>
                <c:pt idx="1788">
                  <c:v>31.990344244572597</c:v>
                </c:pt>
                <c:pt idx="1789">
                  <c:v>58.251799303324198</c:v>
                </c:pt>
                <c:pt idx="1790">
                  <c:v>58.251799303324198</c:v>
                </c:pt>
                <c:pt idx="1791">
                  <c:v>58.251799303324198</c:v>
                </c:pt>
                <c:pt idx="1792">
                  <c:v>58.251799303324198</c:v>
                </c:pt>
                <c:pt idx="1793">
                  <c:v>58.251799303324198</c:v>
                </c:pt>
                <c:pt idx="1794">
                  <c:v>58.251799303324198</c:v>
                </c:pt>
                <c:pt idx="1795">
                  <c:v>58.251799303324198</c:v>
                </c:pt>
                <c:pt idx="1796">
                  <c:v>58.251799303324198</c:v>
                </c:pt>
                <c:pt idx="1797">
                  <c:v>58.251799303324198</c:v>
                </c:pt>
                <c:pt idx="1798">
                  <c:v>54.675748753345353</c:v>
                </c:pt>
                <c:pt idx="1799">
                  <c:v>21.487150979745756</c:v>
                </c:pt>
                <c:pt idx="1800">
                  <c:v>58.251799303324198</c:v>
                </c:pt>
                <c:pt idx="1801">
                  <c:v>50.305381259337281</c:v>
                </c:pt>
                <c:pt idx="1802">
                  <c:v>58.251799303324198</c:v>
                </c:pt>
                <c:pt idx="1803">
                  <c:v>58.251799303324198</c:v>
                </c:pt>
                <c:pt idx="1804">
                  <c:v>58.251799303324198</c:v>
                </c:pt>
                <c:pt idx="1805">
                  <c:v>40.345569026605759</c:v>
                </c:pt>
                <c:pt idx="1806">
                  <c:v>39.793245487774357</c:v>
                </c:pt>
                <c:pt idx="1807">
                  <c:v>42.952785964376538</c:v>
                </c:pt>
                <c:pt idx="1808">
                  <c:v>58.251799303324198</c:v>
                </c:pt>
                <c:pt idx="1809">
                  <c:v>52.064650883907639</c:v>
                </c:pt>
                <c:pt idx="1810">
                  <c:v>58.251799303324198</c:v>
                </c:pt>
                <c:pt idx="1811">
                  <c:v>58.251799303324198</c:v>
                </c:pt>
                <c:pt idx="1812">
                  <c:v>46.500418267795332</c:v>
                </c:pt>
                <c:pt idx="1813">
                  <c:v>58.251799303324198</c:v>
                </c:pt>
                <c:pt idx="1814">
                  <c:v>44.714924312986923</c:v>
                </c:pt>
                <c:pt idx="1815">
                  <c:v>23.570113886469841</c:v>
                </c:pt>
                <c:pt idx="1816">
                  <c:v>58.251799303324198</c:v>
                </c:pt>
                <c:pt idx="1817">
                  <c:v>58.251799303324198</c:v>
                </c:pt>
                <c:pt idx="1818">
                  <c:v>42.329625788933939</c:v>
                </c:pt>
                <c:pt idx="1819">
                  <c:v>58.251799303324198</c:v>
                </c:pt>
                <c:pt idx="1820">
                  <c:v>38.266482257058051</c:v>
                </c:pt>
                <c:pt idx="1821">
                  <c:v>58.251799303324198</c:v>
                </c:pt>
                <c:pt idx="1822">
                  <c:v>58.251799303324198</c:v>
                </c:pt>
                <c:pt idx="1823">
                  <c:v>33.654125793456451</c:v>
                </c:pt>
                <c:pt idx="1824">
                  <c:v>58.251799303324198</c:v>
                </c:pt>
                <c:pt idx="1825">
                  <c:v>31.733641221353494</c:v>
                </c:pt>
                <c:pt idx="1826">
                  <c:v>58.251799303324198</c:v>
                </c:pt>
                <c:pt idx="1827">
                  <c:v>58.251799303324198</c:v>
                </c:pt>
                <c:pt idx="1828">
                  <c:v>58.251799303324198</c:v>
                </c:pt>
                <c:pt idx="1829">
                  <c:v>50.158120661055626</c:v>
                </c:pt>
                <c:pt idx="1830">
                  <c:v>58.251799303324198</c:v>
                </c:pt>
                <c:pt idx="1831">
                  <c:v>51.900723881139768</c:v>
                </c:pt>
                <c:pt idx="1832">
                  <c:v>22.189425142022252</c:v>
                </c:pt>
                <c:pt idx="1833">
                  <c:v>36.945542677180804</c:v>
                </c:pt>
                <c:pt idx="1834">
                  <c:v>37.414461515924927</c:v>
                </c:pt>
                <c:pt idx="1835">
                  <c:v>38.027387394850066</c:v>
                </c:pt>
                <c:pt idx="1836">
                  <c:v>53.57755731979919</c:v>
                </c:pt>
                <c:pt idx="1837">
                  <c:v>58.251799303324198</c:v>
                </c:pt>
                <c:pt idx="1838">
                  <c:v>58.251799303324198</c:v>
                </c:pt>
                <c:pt idx="1839">
                  <c:v>58.251799303324198</c:v>
                </c:pt>
                <c:pt idx="1840">
                  <c:v>58.251799303324198</c:v>
                </c:pt>
                <c:pt idx="1841">
                  <c:v>51.900723881139768</c:v>
                </c:pt>
                <c:pt idx="1842">
                  <c:v>58.251799303324198</c:v>
                </c:pt>
                <c:pt idx="1843">
                  <c:v>58.251799303324198</c:v>
                </c:pt>
                <c:pt idx="1844">
                  <c:v>58.251799303324198</c:v>
                </c:pt>
                <c:pt idx="1845">
                  <c:v>58.251799303324198</c:v>
                </c:pt>
                <c:pt idx="1846">
                  <c:v>58.251799303324198</c:v>
                </c:pt>
                <c:pt idx="1847">
                  <c:v>52.064650883907639</c:v>
                </c:pt>
                <c:pt idx="1848">
                  <c:v>48.566199429066508</c:v>
                </c:pt>
                <c:pt idx="1849">
                  <c:v>58.251799303324198</c:v>
                </c:pt>
                <c:pt idx="1850">
                  <c:v>58.251799303324198</c:v>
                </c:pt>
                <c:pt idx="1851">
                  <c:v>58.251799303324198</c:v>
                </c:pt>
                <c:pt idx="1852">
                  <c:v>14.596391864492364</c:v>
                </c:pt>
                <c:pt idx="1853">
                  <c:v>38.439208289809912</c:v>
                </c:pt>
                <c:pt idx="1854">
                  <c:v>45.286086310152974</c:v>
                </c:pt>
                <c:pt idx="1855">
                  <c:v>58.251799303324198</c:v>
                </c:pt>
                <c:pt idx="1856">
                  <c:v>59.764705739215749</c:v>
                </c:pt>
                <c:pt idx="1857">
                  <c:v>58.251799303324198</c:v>
                </c:pt>
                <c:pt idx="1858">
                  <c:v>58.251799303324198</c:v>
                </c:pt>
                <c:pt idx="1859">
                  <c:v>23.053073610256892</c:v>
                </c:pt>
                <c:pt idx="1860">
                  <c:v>38.952957852674388</c:v>
                </c:pt>
                <c:pt idx="1861">
                  <c:v>58.251799303324198</c:v>
                </c:pt>
                <c:pt idx="1862">
                  <c:v>58.251799303324198</c:v>
                </c:pt>
                <c:pt idx="1863">
                  <c:v>58.251799303324198</c:v>
                </c:pt>
                <c:pt idx="1864">
                  <c:v>58.251799303324198</c:v>
                </c:pt>
                <c:pt idx="1865">
                  <c:v>27.5396062929142</c:v>
                </c:pt>
                <c:pt idx="1866">
                  <c:v>49.972645392398412</c:v>
                </c:pt>
                <c:pt idx="1867">
                  <c:v>58.251799303324198</c:v>
                </c:pt>
                <c:pt idx="1868">
                  <c:v>31.242341904563837</c:v>
                </c:pt>
                <c:pt idx="1869">
                  <c:v>58.251799303324198</c:v>
                </c:pt>
                <c:pt idx="1870">
                  <c:v>58.251799303324198</c:v>
                </c:pt>
                <c:pt idx="1871">
                  <c:v>58.251799303324198</c:v>
                </c:pt>
                <c:pt idx="1872">
                  <c:v>54.979623242862289</c:v>
                </c:pt>
                <c:pt idx="1873">
                  <c:v>43.252604327108784</c:v>
                </c:pt>
                <c:pt idx="1874">
                  <c:v>58.251799303324198</c:v>
                </c:pt>
                <c:pt idx="1875">
                  <c:v>58.251799303324198</c:v>
                </c:pt>
                <c:pt idx="1876">
                  <c:v>58.251799303324198</c:v>
                </c:pt>
                <c:pt idx="1877">
                  <c:v>45.453208426000145</c:v>
                </c:pt>
                <c:pt idx="1878">
                  <c:v>58.251799303324198</c:v>
                </c:pt>
                <c:pt idx="1879">
                  <c:v>54.979623242862289</c:v>
                </c:pt>
                <c:pt idx="1880">
                  <c:v>55.391444137822134</c:v>
                </c:pt>
                <c:pt idx="1881">
                  <c:v>45.908695299047352</c:v>
                </c:pt>
                <c:pt idx="1882">
                  <c:v>58.251799303324198</c:v>
                </c:pt>
                <c:pt idx="1883">
                  <c:v>58.251799303324198</c:v>
                </c:pt>
                <c:pt idx="1884">
                  <c:v>51.900723881139768</c:v>
                </c:pt>
                <c:pt idx="1885">
                  <c:v>43.71379836483829</c:v>
                </c:pt>
                <c:pt idx="1886">
                  <c:v>58.251799303324198</c:v>
                </c:pt>
                <c:pt idx="1887">
                  <c:v>58.251799303324198</c:v>
                </c:pt>
                <c:pt idx="1888">
                  <c:v>47.097857412460954</c:v>
                </c:pt>
                <c:pt idx="1889">
                  <c:v>58.251799303324198</c:v>
                </c:pt>
                <c:pt idx="1890">
                  <c:v>58.251799303324198</c:v>
                </c:pt>
                <c:pt idx="1891">
                  <c:v>58.251799303324198</c:v>
                </c:pt>
                <c:pt idx="1892">
                  <c:v>58.251799303324198</c:v>
                </c:pt>
                <c:pt idx="1893">
                  <c:v>58.251799303324198</c:v>
                </c:pt>
                <c:pt idx="1894">
                  <c:v>58.251799303324198</c:v>
                </c:pt>
                <c:pt idx="1895">
                  <c:v>58.251799303324198</c:v>
                </c:pt>
                <c:pt idx="1896">
                  <c:v>54.971686184410665</c:v>
                </c:pt>
                <c:pt idx="1897">
                  <c:v>58.251799303324198</c:v>
                </c:pt>
                <c:pt idx="1898">
                  <c:v>49.371277854983504</c:v>
                </c:pt>
                <c:pt idx="1899">
                  <c:v>58.251799303324198</c:v>
                </c:pt>
                <c:pt idx="1900">
                  <c:v>58.251799303324198</c:v>
                </c:pt>
                <c:pt idx="1901">
                  <c:v>58.251799303324198</c:v>
                </c:pt>
                <c:pt idx="1902">
                  <c:v>50.720257288107177</c:v>
                </c:pt>
                <c:pt idx="1903">
                  <c:v>58.251799303324198</c:v>
                </c:pt>
                <c:pt idx="1904">
                  <c:v>58.251799303324198</c:v>
                </c:pt>
                <c:pt idx="1905">
                  <c:v>58.251799303324198</c:v>
                </c:pt>
                <c:pt idx="1906">
                  <c:v>58.251799303324198</c:v>
                </c:pt>
                <c:pt idx="1907">
                  <c:v>58.251799303324198</c:v>
                </c:pt>
                <c:pt idx="1908">
                  <c:v>58.251799303324198</c:v>
                </c:pt>
                <c:pt idx="1909">
                  <c:v>58.251799303324198</c:v>
                </c:pt>
                <c:pt idx="1910">
                  <c:v>40.215346909997159</c:v>
                </c:pt>
                <c:pt idx="1911">
                  <c:v>58.251799303324198</c:v>
                </c:pt>
                <c:pt idx="1912">
                  <c:v>58.251799303324198</c:v>
                </c:pt>
                <c:pt idx="1913">
                  <c:v>58.251799303324198</c:v>
                </c:pt>
                <c:pt idx="1914">
                  <c:v>41.395616733082598</c:v>
                </c:pt>
                <c:pt idx="1915">
                  <c:v>54.215653609138258</c:v>
                </c:pt>
                <c:pt idx="1916">
                  <c:v>54.971686184410665</c:v>
                </c:pt>
                <c:pt idx="1917">
                  <c:v>58.251799303324198</c:v>
                </c:pt>
                <c:pt idx="1918">
                  <c:v>58.251799303324198</c:v>
                </c:pt>
                <c:pt idx="1919">
                  <c:v>58.207905094345762</c:v>
                </c:pt>
                <c:pt idx="1920">
                  <c:v>58.251799303324198</c:v>
                </c:pt>
                <c:pt idx="1921">
                  <c:v>58.251799303324198</c:v>
                </c:pt>
                <c:pt idx="1922">
                  <c:v>58.251799303324198</c:v>
                </c:pt>
                <c:pt idx="1923">
                  <c:v>41.826176284270325</c:v>
                </c:pt>
                <c:pt idx="1924">
                  <c:v>58.251799303324198</c:v>
                </c:pt>
                <c:pt idx="1925">
                  <c:v>51.699510123948755</c:v>
                </c:pt>
                <c:pt idx="1926">
                  <c:v>28.801724729228233</c:v>
                </c:pt>
                <c:pt idx="1927">
                  <c:v>52.735353165883566</c:v>
                </c:pt>
                <c:pt idx="1928">
                  <c:v>14.038471633910952</c:v>
                </c:pt>
                <c:pt idx="1929">
                  <c:v>58.251799303324198</c:v>
                </c:pt>
                <c:pt idx="1930">
                  <c:v>58.251799303324198</c:v>
                </c:pt>
                <c:pt idx="1931">
                  <c:v>17.57043891846028</c:v>
                </c:pt>
                <c:pt idx="1932">
                  <c:v>58.251799303324198</c:v>
                </c:pt>
                <c:pt idx="1933">
                  <c:v>55.603645389837254</c:v>
                </c:pt>
                <c:pt idx="1934">
                  <c:v>58.251799303324198</c:v>
                </c:pt>
                <c:pt idx="1935">
                  <c:v>58.251799303324198</c:v>
                </c:pt>
                <c:pt idx="1936">
                  <c:v>58.251799303324198</c:v>
                </c:pt>
                <c:pt idx="1937">
                  <c:v>58.251799303324198</c:v>
                </c:pt>
                <c:pt idx="1938">
                  <c:v>58.251799303324198</c:v>
                </c:pt>
                <c:pt idx="1939">
                  <c:v>58.251799303324198</c:v>
                </c:pt>
                <c:pt idx="1940">
                  <c:v>33.590298150282266</c:v>
                </c:pt>
                <c:pt idx="1941">
                  <c:v>58.251799303324198</c:v>
                </c:pt>
                <c:pt idx="1942">
                  <c:v>58.251799303324198</c:v>
                </c:pt>
                <c:pt idx="1943">
                  <c:v>58.251799303324198</c:v>
                </c:pt>
                <c:pt idx="1944">
                  <c:v>58.251799303324198</c:v>
                </c:pt>
                <c:pt idx="1945">
                  <c:v>58.251799303324198</c:v>
                </c:pt>
                <c:pt idx="1946">
                  <c:v>58.251799303324198</c:v>
                </c:pt>
                <c:pt idx="1947">
                  <c:v>58.251799303324198</c:v>
                </c:pt>
                <c:pt idx="1948">
                  <c:v>58.251799303324198</c:v>
                </c:pt>
                <c:pt idx="1949">
                  <c:v>58.251799303324198</c:v>
                </c:pt>
                <c:pt idx="1950">
                  <c:v>58.251799303324198</c:v>
                </c:pt>
                <c:pt idx="1951">
                  <c:v>58.251799303324198</c:v>
                </c:pt>
                <c:pt idx="1952">
                  <c:v>37.918611276973074</c:v>
                </c:pt>
                <c:pt idx="1953">
                  <c:v>22.947244383561713</c:v>
                </c:pt>
                <c:pt idx="1954">
                  <c:v>58.251799303324198</c:v>
                </c:pt>
                <c:pt idx="1955">
                  <c:v>58.251799303324198</c:v>
                </c:pt>
                <c:pt idx="1956">
                  <c:v>58.251799303324198</c:v>
                </c:pt>
                <c:pt idx="1957">
                  <c:v>58.251799303324198</c:v>
                </c:pt>
                <c:pt idx="1958">
                  <c:v>58.251799303324198</c:v>
                </c:pt>
                <c:pt idx="1959">
                  <c:v>45.512361704532196</c:v>
                </c:pt>
                <c:pt idx="1960">
                  <c:v>58.251799303324198</c:v>
                </c:pt>
                <c:pt idx="1961">
                  <c:v>40.567337842692439</c:v>
                </c:pt>
                <c:pt idx="1962">
                  <c:v>58.251799303324198</c:v>
                </c:pt>
                <c:pt idx="1963">
                  <c:v>58.251799303324198</c:v>
                </c:pt>
                <c:pt idx="1964">
                  <c:v>58.251799303324198</c:v>
                </c:pt>
                <c:pt idx="1965">
                  <c:v>58.251799303324198</c:v>
                </c:pt>
                <c:pt idx="1966">
                  <c:v>58.251799303324198</c:v>
                </c:pt>
                <c:pt idx="1967">
                  <c:v>27.201196640106033</c:v>
                </c:pt>
                <c:pt idx="1968">
                  <c:v>58.251799303324198</c:v>
                </c:pt>
                <c:pt idx="1969">
                  <c:v>58.251799303324198</c:v>
                </c:pt>
                <c:pt idx="1970">
                  <c:v>58.251799303324198</c:v>
                </c:pt>
                <c:pt idx="1971">
                  <c:v>58.251799303324198</c:v>
                </c:pt>
                <c:pt idx="1972">
                  <c:v>42.991854687629164</c:v>
                </c:pt>
                <c:pt idx="1973">
                  <c:v>58.251799303324198</c:v>
                </c:pt>
                <c:pt idx="1974">
                  <c:v>45.201036775128962</c:v>
                </c:pt>
                <c:pt idx="1975">
                  <c:v>58.251799303324198</c:v>
                </c:pt>
                <c:pt idx="1976">
                  <c:v>58.251799303324198</c:v>
                </c:pt>
                <c:pt idx="1977">
                  <c:v>51.900723881139768</c:v>
                </c:pt>
                <c:pt idx="1978">
                  <c:v>58.251799303324198</c:v>
                </c:pt>
                <c:pt idx="1979">
                  <c:v>58.251799303324198</c:v>
                </c:pt>
                <c:pt idx="1980">
                  <c:v>58.251799303324198</c:v>
                </c:pt>
                <c:pt idx="1981">
                  <c:v>58.251799303324198</c:v>
                </c:pt>
                <c:pt idx="1982">
                  <c:v>58.251799303324198</c:v>
                </c:pt>
                <c:pt idx="1983">
                  <c:v>38.027387394850066</c:v>
                </c:pt>
                <c:pt idx="1984">
                  <c:v>28.432189925672894</c:v>
                </c:pt>
                <c:pt idx="1985">
                  <c:v>58.251799303324198</c:v>
                </c:pt>
                <c:pt idx="1986">
                  <c:v>58.251799303324198</c:v>
                </c:pt>
                <c:pt idx="1987">
                  <c:v>51.481171788021157</c:v>
                </c:pt>
                <c:pt idx="1988">
                  <c:v>58.251799303324198</c:v>
                </c:pt>
                <c:pt idx="1989">
                  <c:v>40.142166804574629</c:v>
                </c:pt>
                <c:pt idx="1990">
                  <c:v>52.702747173246706</c:v>
                </c:pt>
                <c:pt idx="1991">
                  <c:v>41.702585320287831</c:v>
                </c:pt>
                <c:pt idx="1992">
                  <c:v>58.251799303324198</c:v>
                </c:pt>
                <c:pt idx="1993">
                  <c:v>58.251799303324198</c:v>
                </c:pt>
                <c:pt idx="1994">
                  <c:v>58.251799303324198</c:v>
                </c:pt>
                <c:pt idx="1995">
                  <c:v>58.251799303324198</c:v>
                </c:pt>
                <c:pt idx="1996">
                  <c:v>58.251799303324198</c:v>
                </c:pt>
                <c:pt idx="1997">
                  <c:v>36.754349328618396</c:v>
                </c:pt>
                <c:pt idx="1998">
                  <c:v>58.251799303324198</c:v>
                </c:pt>
                <c:pt idx="1999">
                  <c:v>58.251799303324198</c:v>
                </c:pt>
                <c:pt idx="2000">
                  <c:v>58.251799303324198</c:v>
                </c:pt>
                <c:pt idx="2001">
                  <c:v>58.251799303324198</c:v>
                </c:pt>
                <c:pt idx="2002">
                  <c:v>58.251799303324198</c:v>
                </c:pt>
                <c:pt idx="2003">
                  <c:v>58.251799303324198</c:v>
                </c:pt>
                <c:pt idx="2004">
                  <c:v>58.251799303324198</c:v>
                </c:pt>
                <c:pt idx="2005">
                  <c:v>58.251799303324198</c:v>
                </c:pt>
                <c:pt idx="2006">
                  <c:v>58.251799303324198</c:v>
                </c:pt>
                <c:pt idx="2007">
                  <c:v>58.251799303324198</c:v>
                </c:pt>
                <c:pt idx="2008">
                  <c:v>58.251799303324198</c:v>
                </c:pt>
                <c:pt idx="2009">
                  <c:v>58.251799303324198</c:v>
                </c:pt>
                <c:pt idx="2010">
                  <c:v>42.181032365538236</c:v>
                </c:pt>
                <c:pt idx="2011">
                  <c:v>58.251799303324198</c:v>
                </c:pt>
                <c:pt idx="2012">
                  <c:v>58.251799303324198</c:v>
                </c:pt>
                <c:pt idx="2013">
                  <c:v>58.251799303324198</c:v>
                </c:pt>
                <c:pt idx="2014">
                  <c:v>58.251799303324198</c:v>
                </c:pt>
                <c:pt idx="2015">
                  <c:v>46.903995289893679</c:v>
                </c:pt>
                <c:pt idx="2016">
                  <c:v>51.388185194545521</c:v>
                </c:pt>
                <c:pt idx="2017">
                  <c:v>58.251799303324198</c:v>
                </c:pt>
                <c:pt idx="2018">
                  <c:v>58.251799303324198</c:v>
                </c:pt>
                <c:pt idx="2019">
                  <c:v>58.251799303324198</c:v>
                </c:pt>
                <c:pt idx="2020">
                  <c:v>58.251799303324198</c:v>
                </c:pt>
                <c:pt idx="2021">
                  <c:v>58.251799303324198</c:v>
                </c:pt>
                <c:pt idx="2022">
                  <c:v>58.251799303324198</c:v>
                </c:pt>
                <c:pt idx="2023">
                  <c:v>58.251799303324198</c:v>
                </c:pt>
                <c:pt idx="2024">
                  <c:v>46.879253865082049</c:v>
                </c:pt>
                <c:pt idx="2025">
                  <c:v>58.251799303324198</c:v>
                </c:pt>
                <c:pt idx="2026">
                  <c:v>38.439208289809912</c:v>
                </c:pt>
                <c:pt idx="2027">
                  <c:v>58.251799303324198</c:v>
                </c:pt>
                <c:pt idx="2028">
                  <c:v>48.781186607104146</c:v>
                </c:pt>
                <c:pt idx="2029">
                  <c:v>58.251799303324198</c:v>
                </c:pt>
                <c:pt idx="2030">
                  <c:v>48.566199429066508</c:v>
                </c:pt>
                <c:pt idx="2031">
                  <c:v>58.251799303324198</c:v>
                </c:pt>
                <c:pt idx="2032">
                  <c:v>30.088355770740563</c:v>
                </c:pt>
                <c:pt idx="2033">
                  <c:v>52.064650883907639</c:v>
                </c:pt>
                <c:pt idx="2034">
                  <c:v>58.251799303324198</c:v>
                </c:pt>
                <c:pt idx="2035">
                  <c:v>48.628547820677859</c:v>
                </c:pt>
                <c:pt idx="2036">
                  <c:v>58.251799303324198</c:v>
                </c:pt>
                <c:pt idx="2037">
                  <c:v>58.251799303324198</c:v>
                </c:pt>
                <c:pt idx="2038">
                  <c:v>47.076166165523048</c:v>
                </c:pt>
                <c:pt idx="2039">
                  <c:v>58.251799303324198</c:v>
                </c:pt>
                <c:pt idx="2040">
                  <c:v>50.252937716950129</c:v>
                </c:pt>
                <c:pt idx="2041">
                  <c:v>58.251799303324198</c:v>
                </c:pt>
                <c:pt idx="2042">
                  <c:v>58.251799303324198</c:v>
                </c:pt>
                <c:pt idx="2043">
                  <c:v>58.251799303324198</c:v>
                </c:pt>
                <c:pt idx="2044">
                  <c:v>58.251799303324198</c:v>
                </c:pt>
                <c:pt idx="2045">
                  <c:v>48.628547820677859</c:v>
                </c:pt>
                <c:pt idx="2046">
                  <c:v>58.251799303324198</c:v>
                </c:pt>
                <c:pt idx="2047">
                  <c:v>58.251799303324198</c:v>
                </c:pt>
                <c:pt idx="2048">
                  <c:v>58.251799303324198</c:v>
                </c:pt>
                <c:pt idx="2049">
                  <c:v>58.251799303324198</c:v>
                </c:pt>
                <c:pt idx="2050">
                  <c:v>54.979623242862289</c:v>
                </c:pt>
                <c:pt idx="2051">
                  <c:v>57.487829669600167</c:v>
                </c:pt>
                <c:pt idx="2052">
                  <c:v>58.251799303324198</c:v>
                </c:pt>
                <c:pt idx="2053">
                  <c:v>58.251799303324198</c:v>
                </c:pt>
                <c:pt idx="2054">
                  <c:v>52.476471778867484</c:v>
                </c:pt>
                <c:pt idx="2055">
                  <c:v>58.251799303324198</c:v>
                </c:pt>
                <c:pt idx="2056">
                  <c:v>37.482450275896078</c:v>
                </c:pt>
                <c:pt idx="2057">
                  <c:v>16.102774137025449</c:v>
                </c:pt>
                <c:pt idx="2058">
                  <c:v>51.273350576274844</c:v>
                </c:pt>
                <c:pt idx="2059">
                  <c:v>58.251799303324198</c:v>
                </c:pt>
                <c:pt idx="2060">
                  <c:v>58.251799303324198</c:v>
                </c:pt>
                <c:pt idx="2061">
                  <c:v>40.567337842692439</c:v>
                </c:pt>
                <c:pt idx="2062">
                  <c:v>58.251799303324198</c:v>
                </c:pt>
                <c:pt idx="2063">
                  <c:v>52.064650883907639</c:v>
                </c:pt>
                <c:pt idx="2064">
                  <c:v>58.251799303324198</c:v>
                </c:pt>
                <c:pt idx="2065">
                  <c:v>58.251799303324198</c:v>
                </c:pt>
                <c:pt idx="2066">
                  <c:v>64.395053513762321</c:v>
                </c:pt>
                <c:pt idx="2067">
                  <c:v>58.251799303324198</c:v>
                </c:pt>
                <c:pt idx="2068">
                  <c:v>58.251799303324198</c:v>
                </c:pt>
                <c:pt idx="2069">
                  <c:v>45.900758240595728</c:v>
                </c:pt>
                <c:pt idx="2070">
                  <c:v>53.57755731979919</c:v>
                </c:pt>
                <c:pt idx="2071">
                  <c:v>36.130108831314026</c:v>
                </c:pt>
                <c:pt idx="2072">
                  <c:v>58.251799303324198</c:v>
                </c:pt>
                <c:pt idx="2073">
                  <c:v>46.944538340982163</c:v>
                </c:pt>
                <c:pt idx="2074">
                  <c:v>58.251799303324198</c:v>
                </c:pt>
                <c:pt idx="2075">
                  <c:v>58.251799303324198</c:v>
                </c:pt>
                <c:pt idx="2076">
                  <c:v>52.064650883907639</c:v>
                </c:pt>
                <c:pt idx="2077">
                  <c:v>58.251799303324198</c:v>
                </c:pt>
                <c:pt idx="2078">
                  <c:v>52.331469329375345</c:v>
                </c:pt>
                <c:pt idx="2079">
                  <c:v>58.251799303324198</c:v>
                </c:pt>
                <c:pt idx="2080">
                  <c:v>58.251799303324198</c:v>
                </c:pt>
                <c:pt idx="2081">
                  <c:v>57.836627250474393</c:v>
                </c:pt>
                <c:pt idx="2082">
                  <c:v>58.251799303324198</c:v>
                </c:pt>
                <c:pt idx="2083">
                  <c:v>48.620610762226235</c:v>
                </c:pt>
                <c:pt idx="2084">
                  <c:v>58.251799303324198</c:v>
                </c:pt>
                <c:pt idx="2085">
                  <c:v>58.251799303324198</c:v>
                </c:pt>
                <c:pt idx="2086">
                  <c:v>51.341224301272092</c:v>
                </c:pt>
                <c:pt idx="2087">
                  <c:v>58.251799303324198</c:v>
                </c:pt>
                <c:pt idx="2088">
                  <c:v>58.251799303324198</c:v>
                </c:pt>
                <c:pt idx="2089">
                  <c:v>58.251799303324198</c:v>
                </c:pt>
                <c:pt idx="2090">
                  <c:v>52.702747173246706</c:v>
                </c:pt>
                <c:pt idx="2091">
                  <c:v>58.251799303324198</c:v>
                </c:pt>
                <c:pt idx="2092">
                  <c:v>48.628547820677859</c:v>
                </c:pt>
                <c:pt idx="2093">
                  <c:v>58.251799303324198</c:v>
                </c:pt>
                <c:pt idx="2094">
                  <c:v>41.068922878327314</c:v>
                </c:pt>
                <c:pt idx="2095">
                  <c:v>49.180871359509261</c:v>
                </c:pt>
                <c:pt idx="2096">
                  <c:v>58.251799303324198</c:v>
                </c:pt>
                <c:pt idx="2097">
                  <c:v>48.628547820677859</c:v>
                </c:pt>
                <c:pt idx="2098">
                  <c:v>58.251799303324198</c:v>
                </c:pt>
                <c:pt idx="2099">
                  <c:v>51.105598690360658</c:v>
                </c:pt>
                <c:pt idx="2100">
                  <c:v>58.251799303324198</c:v>
                </c:pt>
                <c:pt idx="2101">
                  <c:v>32.37129034074983</c:v>
                </c:pt>
                <c:pt idx="2102">
                  <c:v>43.215491756179382</c:v>
                </c:pt>
                <c:pt idx="2103">
                  <c:v>58.251799303324198</c:v>
                </c:pt>
                <c:pt idx="2104">
                  <c:v>49.213094748389565</c:v>
                </c:pt>
                <c:pt idx="2105">
                  <c:v>50.717202154297127</c:v>
                </c:pt>
                <c:pt idx="2106">
                  <c:v>58.251799303324198</c:v>
                </c:pt>
                <c:pt idx="2107">
                  <c:v>51.900723881139768</c:v>
                </c:pt>
                <c:pt idx="2108">
                  <c:v>58.251799303324198</c:v>
                </c:pt>
                <c:pt idx="2109">
                  <c:v>58.251799303324198</c:v>
                </c:pt>
                <c:pt idx="2110">
                  <c:v>58.251799303324198</c:v>
                </c:pt>
                <c:pt idx="2111">
                  <c:v>50.929403406312247</c:v>
                </c:pt>
                <c:pt idx="2112">
                  <c:v>55.603645389837254</c:v>
                </c:pt>
                <c:pt idx="2113">
                  <c:v>41.030397389604921</c:v>
                </c:pt>
                <c:pt idx="2114">
                  <c:v>58.251799303324198</c:v>
                </c:pt>
                <c:pt idx="2115">
                  <c:v>44.428012252036105</c:v>
                </c:pt>
                <c:pt idx="2116">
                  <c:v>58.251799303324198</c:v>
                </c:pt>
                <c:pt idx="2117">
                  <c:v>58.251799303324198</c:v>
                </c:pt>
                <c:pt idx="2118">
                  <c:v>58.251799303324198</c:v>
                </c:pt>
                <c:pt idx="2119">
                  <c:v>49.416496970420695</c:v>
                </c:pt>
                <c:pt idx="2120">
                  <c:v>58.251799303324198</c:v>
                </c:pt>
                <c:pt idx="2121">
                  <c:v>58.251799303324198</c:v>
                </c:pt>
                <c:pt idx="2122">
                  <c:v>58.251799303324198</c:v>
                </c:pt>
                <c:pt idx="2123">
                  <c:v>58.251799303324198</c:v>
                </c:pt>
                <c:pt idx="2124">
                  <c:v>50.57461762036418</c:v>
                </c:pt>
                <c:pt idx="2125">
                  <c:v>58.251799303324198</c:v>
                </c:pt>
                <c:pt idx="2126">
                  <c:v>58.251799303324198</c:v>
                </c:pt>
                <c:pt idx="2127">
                  <c:v>58.251799303324198</c:v>
                </c:pt>
                <c:pt idx="2128">
                  <c:v>58.251799303324198</c:v>
                </c:pt>
                <c:pt idx="2129">
                  <c:v>48.765699306659457</c:v>
                </c:pt>
                <c:pt idx="2130">
                  <c:v>58.251799303324198</c:v>
                </c:pt>
                <c:pt idx="2131">
                  <c:v>58.251799303324198</c:v>
                </c:pt>
                <c:pt idx="2132">
                  <c:v>58.251799303324198</c:v>
                </c:pt>
                <c:pt idx="2133">
                  <c:v>47.112420079444945</c:v>
                </c:pt>
                <c:pt idx="2134">
                  <c:v>58.251799303324198</c:v>
                </c:pt>
                <c:pt idx="2135">
                  <c:v>58.251799303324198</c:v>
                </c:pt>
                <c:pt idx="2136">
                  <c:v>36.657065492891462</c:v>
                </c:pt>
                <c:pt idx="2137">
                  <c:v>58.251799303324198</c:v>
                </c:pt>
                <c:pt idx="2138">
                  <c:v>58.251799303324198</c:v>
                </c:pt>
                <c:pt idx="2139">
                  <c:v>58.251799303324198</c:v>
                </c:pt>
                <c:pt idx="2140">
                  <c:v>54.971686184410665</c:v>
                </c:pt>
                <c:pt idx="2141">
                  <c:v>58.251799303324198</c:v>
                </c:pt>
                <c:pt idx="2142">
                  <c:v>58.251799303324198</c:v>
                </c:pt>
                <c:pt idx="2143">
                  <c:v>44.990148879087663</c:v>
                </c:pt>
                <c:pt idx="2144">
                  <c:v>51.136754247415737</c:v>
                </c:pt>
                <c:pt idx="2145">
                  <c:v>53.57755731979919</c:v>
                </c:pt>
                <c:pt idx="2146">
                  <c:v>48.80127385342972</c:v>
                </c:pt>
                <c:pt idx="2147">
                  <c:v>43.698841773226619</c:v>
                </c:pt>
                <c:pt idx="2148">
                  <c:v>58.251799303324198</c:v>
                </c:pt>
                <c:pt idx="2149">
                  <c:v>43.165893815722072</c:v>
                </c:pt>
                <c:pt idx="2150">
                  <c:v>54.979623242862289</c:v>
                </c:pt>
                <c:pt idx="2151">
                  <c:v>51.900723881139768</c:v>
                </c:pt>
                <c:pt idx="2152">
                  <c:v>40.765943713417528</c:v>
                </c:pt>
                <c:pt idx="2153">
                  <c:v>58.251799303324198</c:v>
                </c:pt>
                <c:pt idx="2154">
                  <c:v>23.70373989376051</c:v>
                </c:pt>
                <c:pt idx="2155">
                  <c:v>49.39299988061039</c:v>
                </c:pt>
                <c:pt idx="2156">
                  <c:v>58.251799303324198</c:v>
                </c:pt>
                <c:pt idx="2157">
                  <c:v>58.251799303324198</c:v>
                </c:pt>
                <c:pt idx="2158">
                  <c:v>58.251799303324198</c:v>
                </c:pt>
                <c:pt idx="2159">
                  <c:v>58.251799303324198</c:v>
                </c:pt>
                <c:pt idx="2160">
                  <c:v>44.22354219817975</c:v>
                </c:pt>
                <c:pt idx="2161">
                  <c:v>56.49252967875384</c:v>
                </c:pt>
                <c:pt idx="2162">
                  <c:v>58.251799303324198</c:v>
                </c:pt>
                <c:pt idx="2163">
                  <c:v>58.251799303324198</c:v>
                </c:pt>
                <c:pt idx="2164">
                  <c:v>58.251799303324198</c:v>
                </c:pt>
                <c:pt idx="2165">
                  <c:v>48.402272426298637</c:v>
                </c:pt>
                <c:pt idx="2166">
                  <c:v>58.251799303324198</c:v>
                </c:pt>
                <c:pt idx="2167">
                  <c:v>42.645869455117655</c:v>
                </c:pt>
                <c:pt idx="2168">
                  <c:v>58.251799303324198</c:v>
                </c:pt>
                <c:pt idx="2169">
                  <c:v>58.251799303324198</c:v>
                </c:pt>
                <c:pt idx="2170">
                  <c:v>35.890531374327594</c:v>
                </c:pt>
                <c:pt idx="2171">
                  <c:v>58.251799303324198</c:v>
                </c:pt>
                <c:pt idx="2172">
                  <c:v>45.935174791753717</c:v>
                </c:pt>
                <c:pt idx="2173">
                  <c:v>35.524466938082078</c:v>
                </c:pt>
                <c:pt idx="2174">
                  <c:v>58.251799303324198</c:v>
                </c:pt>
                <c:pt idx="2175">
                  <c:v>33.171379591734635</c:v>
                </c:pt>
                <c:pt idx="2176">
                  <c:v>39.785308429322733</c:v>
                </c:pt>
                <c:pt idx="2177">
                  <c:v>34.939689003143556</c:v>
                </c:pt>
                <c:pt idx="2178">
                  <c:v>58.251799303324198</c:v>
                </c:pt>
                <c:pt idx="2179">
                  <c:v>58.251799303324198</c:v>
                </c:pt>
                <c:pt idx="2180">
                  <c:v>58.251799303324198</c:v>
                </c:pt>
                <c:pt idx="2181">
                  <c:v>58.251799303324198</c:v>
                </c:pt>
                <c:pt idx="2182">
                  <c:v>58.251799303324198</c:v>
                </c:pt>
                <c:pt idx="2183">
                  <c:v>58.251799303324198</c:v>
                </c:pt>
                <c:pt idx="2184">
                  <c:v>58.251799303324198</c:v>
                </c:pt>
                <c:pt idx="2185">
                  <c:v>58.251799303324198</c:v>
                </c:pt>
                <c:pt idx="2186">
                  <c:v>60.484781163961337</c:v>
                </c:pt>
                <c:pt idx="2187">
                  <c:v>46.660994112673244</c:v>
                </c:pt>
                <c:pt idx="2188">
                  <c:v>58.251799303324198</c:v>
                </c:pt>
                <c:pt idx="2189">
                  <c:v>58.251799303324198</c:v>
                </c:pt>
                <c:pt idx="2190">
                  <c:v>58.251799303324198</c:v>
                </c:pt>
                <c:pt idx="2191">
                  <c:v>58.251799303324198</c:v>
                </c:pt>
                <c:pt idx="2192">
                  <c:v>49.936521331025112</c:v>
                </c:pt>
                <c:pt idx="2193">
                  <c:v>58.251799303324198</c:v>
                </c:pt>
                <c:pt idx="2194">
                  <c:v>45.286086310152974</c:v>
                </c:pt>
                <c:pt idx="2195">
                  <c:v>53.844375765266896</c:v>
                </c:pt>
                <c:pt idx="2196">
                  <c:v>58.663620198284043</c:v>
                </c:pt>
                <c:pt idx="2197">
                  <c:v>36.757700486508355</c:v>
                </c:pt>
                <c:pt idx="2198">
                  <c:v>58.251799303324198</c:v>
                </c:pt>
                <c:pt idx="2199">
                  <c:v>55.603645389837254</c:v>
                </c:pt>
                <c:pt idx="2200">
                  <c:v>58.251799303324198</c:v>
                </c:pt>
                <c:pt idx="2201">
                  <c:v>58.251799303324198</c:v>
                </c:pt>
                <c:pt idx="2202">
                  <c:v>58.251799303324198</c:v>
                </c:pt>
                <c:pt idx="2203">
                  <c:v>52.784726308653227</c:v>
                </c:pt>
                <c:pt idx="2204">
                  <c:v>58.251799303324198</c:v>
                </c:pt>
                <c:pt idx="2205">
                  <c:v>49.11091081926044</c:v>
                </c:pt>
                <c:pt idx="2206">
                  <c:v>58.251799303324198</c:v>
                </c:pt>
                <c:pt idx="2207">
                  <c:v>58.251799303324198</c:v>
                </c:pt>
                <c:pt idx="2208">
                  <c:v>58.251799303324198</c:v>
                </c:pt>
                <c:pt idx="2209">
                  <c:v>58.251799303324198</c:v>
                </c:pt>
                <c:pt idx="2210">
                  <c:v>52.064650883907639</c:v>
                </c:pt>
                <c:pt idx="2211">
                  <c:v>48.0571163695653</c:v>
                </c:pt>
                <c:pt idx="2212">
                  <c:v>39.446397451083783</c:v>
                </c:pt>
                <c:pt idx="2213">
                  <c:v>58.251799303324198</c:v>
                </c:pt>
                <c:pt idx="2214">
                  <c:v>30.255738400601473</c:v>
                </c:pt>
                <c:pt idx="2215">
                  <c:v>58.251799303324198</c:v>
                </c:pt>
                <c:pt idx="2216">
                  <c:v>59.764705739215749</c:v>
                </c:pt>
                <c:pt idx="2217">
                  <c:v>58.251799303324198</c:v>
                </c:pt>
                <c:pt idx="2218">
                  <c:v>46.144320909958786</c:v>
                </c:pt>
                <c:pt idx="2219">
                  <c:v>58.251799303324198</c:v>
                </c:pt>
                <c:pt idx="2220">
                  <c:v>58.251799303324198</c:v>
                </c:pt>
                <c:pt idx="2221">
                  <c:v>48.457444776873714</c:v>
                </c:pt>
                <c:pt idx="2222">
                  <c:v>49.933170173135153</c:v>
                </c:pt>
                <c:pt idx="2223">
                  <c:v>58.251799303324198</c:v>
                </c:pt>
                <c:pt idx="2224">
                  <c:v>58.251799303324198</c:v>
                </c:pt>
                <c:pt idx="2225">
                  <c:v>58.251799303324198</c:v>
                </c:pt>
                <c:pt idx="2226">
                  <c:v>58.251799303324198</c:v>
                </c:pt>
                <c:pt idx="2227">
                  <c:v>58.251799303324198</c:v>
                </c:pt>
                <c:pt idx="2228">
                  <c:v>58.251799303324198</c:v>
                </c:pt>
                <c:pt idx="2229">
                  <c:v>44.342702373216383</c:v>
                </c:pt>
                <c:pt idx="2230">
                  <c:v>58.251799303324198</c:v>
                </c:pt>
                <c:pt idx="2231">
                  <c:v>58.251799303324198</c:v>
                </c:pt>
                <c:pt idx="2232">
                  <c:v>58.251799303324198</c:v>
                </c:pt>
                <c:pt idx="2233">
                  <c:v>58.251799303324198</c:v>
                </c:pt>
                <c:pt idx="2234">
                  <c:v>58.251799303324198</c:v>
                </c:pt>
                <c:pt idx="2235">
                  <c:v>29.24328871396844</c:v>
                </c:pt>
                <c:pt idx="2236">
                  <c:v>58.251799303324198</c:v>
                </c:pt>
                <c:pt idx="2237">
                  <c:v>29.002787580695376</c:v>
                </c:pt>
                <c:pt idx="2238">
                  <c:v>58.251799303324198</c:v>
                </c:pt>
                <c:pt idx="2239">
                  <c:v>34.10496485717514</c:v>
                </c:pt>
                <c:pt idx="2240">
                  <c:v>58.251799303324198</c:v>
                </c:pt>
                <c:pt idx="2241">
                  <c:v>58.251799303324198</c:v>
                </c:pt>
                <c:pt idx="2242">
                  <c:v>58.251799303324198</c:v>
                </c:pt>
                <c:pt idx="2243">
                  <c:v>25.300218077338606</c:v>
                </c:pt>
                <c:pt idx="2244">
                  <c:v>58.251799303324198</c:v>
                </c:pt>
                <c:pt idx="2245">
                  <c:v>58.251799303324198</c:v>
                </c:pt>
                <c:pt idx="2246">
                  <c:v>58.251799303324198</c:v>
                </c:pt>
                <c:pt idx="2247">
                  <c:v>58.251799303324198</c:v>
                </c:pt>
                <c:pt idx="2248">
                  <c:v>58.251799303324198</c:v>
                </c:pt>
                <c:pt idx="2249">
                  <c:v>54.979623242862289</c:v>
                </c:pt>
                <c:pt idx="2250">
                  <c:v>58.251799303324198</c:v>
                </c:pt>
                <c:pt idx="2251">
                  <c:v>50.929403406312247</c:v>
                </c:pt>
                <c:pt idx="2252">
                  <c:v>58.251799303324198</c:v>
                </c:pt>
                <c:pt idx="2253">
                  <c:v>58.251799303324198</c:v>
                </c:pt>
                <c:pt idx="2254">
                  <c:v>58.419181933185108</c:v>
                </c:pt>
                <c:pt idx="2255">
                  <c:v>58.251799303324198</c:v>
                </c:pt>
                <c:pt idx="2256">
                  <c:v>49.136977150530818</c:v>
                </c:pt>
                <c:pt idx="2257">
                  <c:v>58.251799303324198</c:v>
                </c:pt>
                <c:pt idx="2258">
                  <c:v>58.251799303324198</c:v>
                </c:pt>
                <c:pt idx="2259">
                  <c:v>59.932088369076659</c:v>
                </c:pt>
                <c:pt idx="2260">
                  <c:v>49.416496970420695</c:v>
                </c:pt>
                <c:pt idx="2261">
                  <c:v>58.251799303324198</c:v>
                </c:pt>
                <c:pt idx="2262">
                  <c:v>58.251799303324198</c:v>
                </c:pt>
                <c:pt idx="2263">
                  <c:v>58.251799303324198</c:v>
                </c:pt>
                <c:pt idx="2264">
                  <c:v>58.251799303324198</c:v>
                </c:pt>
                <c:pt idx="2265">
                  <c:v>50.717202154297127</c:v>
                </c:pt>
                <c:pt idx="2266">
                  <c:v>58.251799303324198</c:v>
                </c:pt>
                <c:pt idx="2267">
                  <c:v>58.251799303324198</c:v>
                </c:pt>
                <c:pt idx="2268">
                  <c:v>49.040368715637705</c:v>
                </c:pt>
                <c:pt idx="2269">
                  <c:v>58.251799303324198</c:v>
                </c:pt>
                <c:pt idx="2270">
                  <c:v>45.872826400142372</c:v>
                </c:pt>
                <c:pt idx="2271">
                  <c:v>58.251799303324198</c:v>
                </c:pt>
                <c:pt idx="2272">
                  <c:v>58.251799303324198</c:v>
                </c:pt>
                <c:pt idx="2273">
                  <c:v>58.251799303324198</c:v>
                </c:pt>
                <c:pt idx="2274">
                  <c:v>58.251799303324198</c:v>
                </c:pt>
                <c:pt idx="2275">
                  <c:v>52.21610474314442</c:v>
                </c:pt>
                <c:pt idx="2276">
                  <c:v>58.251799303324198</c:v>
                </c:pt>
                <c:pt idx="2277">
                  <c:v>58.251799303324198</c:v>
                </c:pt>
                <c:pt idx="2278">
                  <c:v>51.177297298504222</c:v>
                </c:pt>
                <c:pt idx="2279">
                  <c:v>54.971686184410665</c:v>
                </c:pt>
                <c:pt idx="2280">
                  <c:v>58.251799303324198</c:v>
                </c:pt>
                <c:pt idx="2281">
                  <c:v>49.112235725719188</c:v>
                </c:pt>
                <c:pt idx="2282">
                  <c:v>58.251799303324198</c:v>
                </c:pt>
                <c:pt idx="2283">
                  <c:v>58.251799303324198</c:v>
                </c:pt>
                <c:pt idx="2284">
                  <c:v>58.251799303324198</c:v>
                </c:pt>
                <c:pt idx="2285">
                  <c:v>26.314582388271276</c:v>
                </c:pt>
                <c:pt idx="2286">
                  <c:v>35.993883946121677</c:v>
                </c:pt>
                <c:pt idx="2287">
                  <c:v>58.251799303324198</c:v>
                </c:pt>
                <c:pt idx="2288">
                  <c:v>58.251799303324198</c:v>
                </c:pt>
                <c:pt idx="2289">
                  <c:v>40.707285329441504</c:v>
                </c:pt>
                <c:pt idx="2290">
                  <c:v>44.125619259798135</c:v>
                </c:pt>
                <c:pt idx="2291">
                  <c:v>25.697374369625106</c:v>
                </c:pt>
                <c:pt idx="2292">
                  <c:v>29.008677264662214</c:v>
                </c:pt>
                <c:pt idx="2293">
                  <c:v>34.843248970188363</c:v>
                </c:pt>
                <c:pt idx="2294">
                  <c:v>58.251799303324198</c:v>
                </c:pt>
                <c:pt idx="2295">
                  <c:v>58.251799303324198</c:v>
                </c:pt>
                <c:pt idx="2296">
                  <c:v>58.251799303324198</c:v>
                </c:pt>
                <c:pt idx="2297">
                  <c:v>39.696805454819163</c:v>
                </c:pt>
                <c:pt idx="2298">
                  <c:v>53.618100370887674</c:v>
                </c:pt>
                <c:pt idx="2299">
                  <c:v>58.251799303324198</c:v>
                </c:pt>
                <c:pt idx="2300">
                  <c:v>58.251799303324198</c:v>
                </c:pt>
                <c:pt idx="2301">
                  <c:v>58.251799303324198</c:v>
                </c:pt>
                <c:pt idx="2302">
                  <c:v>38.579155776558977</c:v>
                </c:pt>
                <c:pt idx="2303">
                  <c:v>58.251799303324198</c:v>
                </c:pt>
                <c:pt idx="2304">
                  <c:v>54.979623242862289</c:v>
                </c:pt>
                <c:pt idx="2305">
                  <c:v>52.064650883907639</c:v>
                </c:pt>
                <c:pt idx="2306">
                  <c:v>58.251799303324198</c:v>
                </c:pt>
                <c:pt idx="2307">
                  <c:v>48.532107787722666</c:v>
                </c:pt>
                <c:pt idx="2308">
                  <c:v>21.057142067132251</c:v>
                </c:pt>
                <c:pt idx="2309">
                  <c:v>58.251799303324198</c:v>
                </c:pt>
                <c:pt idx="2310">
                  <c:v>58.251799303324198</c:v>
                </c:pt>
                <c:pt idx="2311">
                  <c:v>58.251799303324198</c:v>
                </c:pt>
                <c:pt idx="2312">
                  <c:v>55.603645389837254</c:v>
                </c:pt>
                <c:pt idx="2313">
                  <c:v>58.251799303324198</c:v>
                </c:pt>
                <c:pt idx="2314">
                  <c:v>58.251799303324198</c:v>
                </c:pt>
                <c:pt idx="2315">
                  <c:v>58.251799303324198</c:v>
                </c:pt>
                <c:pt idx="2316">
                  <c:v>58.251799303324198</c:v>
                </c:pt>
                <c:pt idx="2317">
                  <c:v>27.356926070408541</c:v>
                </c:pt>
                <c:pt idx="2318">
                  <c:v>58.251799303324198</c:v>
                </c:pt>
                <c:pt idx="2319">
                  <c:v>51.900723881139768</c:v>
                </c:pt>
                <c:pt idx="2320">
                  <c:v>58.251799303324198</c:v>
                </c:pt>
                <c:pt idx="2321">
                  <c:v>42.4413994012613</c:v>
                </c:pt>
                <c:pt idx="2322">
                  <c:v>32.291384183932742</c:v>
                </c:pt>
                <c:pt idx="2323">
                  <c:v>58.251799303324198</c:v>
                </c:pt>
                <c:pt idx="2324">
                  <c:v>58.251799303324198</c:v>
                </c:pt>
                <c:pt idx="2325">
                  <c:v>58.251799303324198</c:v>
                </c:pt>
                <c:pt idx="2326">
                  <c:v>58.251799303324198</c:v>
                </c:pt>
                <c:pt idx="2327">
                  <c:v>58.251799303324198</c:v>
                </c:pt>
                <c:pt idx="2328">
                  <c:v>39.054431406800887</c:v>
                </c:pt>
                <c:pt idx="2329">
                  <c:v>37.567192996510215</c:v>
                </c:pt>
                <c:pt idx="2330">
                  <c:v>41.349761659049378</c:v>
                </c:pt>
                <c:pt idx="2331">
                  <c:v>58.251799303324198</c:v>
                </c:pt>
                <c:pt idx="2332">
                  <c:v>58.251799303324198</c:v>
                </c:pt>
                <c:pt idx="2333">
                  <c:v>58.251799303324198</c:v>
                </c:pt>
                <c:pt idx="2334">
                  <c:v>58.251799303324198</c:v>
                </c:pt>
                <c:pt idx="2335">
                  <c:v>58.251799303324198</c:v>
                </c:pt>
                <c:pt idx="2336">
                  <c:v>58.251799303324198</c:v>
                </c:pt>
                <c:pt idx="2337">
                  <c:v>25.785450375921826</c:v>
                </c:pt>
                <c:pt idx="2338">
                  <c:v>20.821226377767477</c:v>
                </c:pt>
                <c:pt idx="2339">
                  <c:v>49.204295718405575</c:v>
                </c:pt>
                <c:pt idx="2340">
                  <c:v>58.251799303324198</c:v>
                </c:pt>
                <c:pt idx="2341">
                  <c:v>58.251799303324198</c:v>
                </c:pt>
                <c:pt idx="2342">
                  <c:v>58.251799303324198</c:v>
                </c:pt>
                <c:pt idx="2343">
                  <c:v>58.251799303324198</c:v>
                </c:pt>
                <c:pt idx="2344">
                  <c:v>36.593773483740478</c:v>
                </c:pt>
                <c:pt idx="2345">
                  <c:v>54.979623242862289</c:v>
                </c:pt>
                <c:pt idx="2346">
                  <c:v>48.620610762226235</c:v>
                </c:pt>
                <c:pt idx="2347">
                  <c:v>58.251799303324198</c:v>
                </c:pt>
                <c:pt idx="2348">
                  <c:v>58.251799303324198</c:v>
                </c:pt>
                <c:pt idx="2349">
                  <c:v>58.251799303324198</c:v>
                </c:pt>
                <c:pt idx="2350">
                  <c:v>58.251799303324198</c:v>
                </c:pt>
                <c:pt idx="2351">
                  <c:v>55.558426274400063</c:v>
                </c:pt>
                <c:pt idx="2352">
                  <c:v>58.251799303324198</c:v>
                </c:pt>
                <c:pt idx="2353">
                  <c:v>58.251799303324198</c:v>
                </c:pt>
                <c:pt idx="2354">
                  <c:v>58.251799303324198</c:v>
                </c:pt>
                <c:pt idx="2355">
                  <c:v>58.251799303324198</c:v>
                </c:pt>
                <c:pt idx="2356">
                  <c:v>52.538820170478836</c:v>
                </c:pt>
                <c:pt idx="2357">
                  <c:v>58.251799303324198</c:v>
                </c:pt>
                <c:pt idx="2358">
                  <c:v>58.251799303324198</c:v>
                </c:pt>
                <c:pt idx="2359">
                  <c:v>27.908694452117448</c:v>
                </c:pt>
                <c:pt idx="2360">
                  <c:v>45.074765125074499</c:v>
                </c:pt>
                <c:pt idx="2361">
                  <c:v>49.936521331025112</c:v>
                </c:pt>
                <c:pt idx="2362">
                  <c:v>50.079105864958059</c:v>
                </c:pt>
                <c:pt idx="2363">
                  <c:v>51.481171788021157</c:v>
                </c:pt>
                <c:pt idx="2364">
                  <c:v>54.971686184410665</c:v>
                </c:pt>
                <c:pt idx="2365">
                  <c:v>58.251799303324198</c:v>
                </c:pt>
                <c:pt idx="2366">
                  <c:v>58.251799303324198</c:v>
                </c:pt>
                <c:pt idx="2367">
                  <c:v>58.251799303324198</c:v>
                </c:pt>
                <c:pt idx="2368">
                  <c:v>58.251799303324198</c:v>
                </c:pt>
                <c:pt idx="2369">
                  <c:v>58.251799303324198</c:v>
                </c:pt>
                <c:pt idx="2370">
                  <c:v>40.362867788836084</c:v>
                </c:pt>
                <c:pt idx="2371">
                  <c:v>33.300510917197535</c:v>
                </c:pt>
                <c:pt idx="2372">
                  <c:v>58.251799303324198</c:v>
                </c:pt>
                <c:pt idx="2373">
                  <c:v>58.251799303324198</c:v>
                </c:pt>
                <c:pt idx="2374">
                  <c:v>58.251799303324198</c:v>
                </c:pt>
                <c:pt idx="2375">
                  <c:v>37.375802897110191</c:v>
                </c:pt>
                <c:pt idx="2376">
                  <c:v>58.251799303324198</c:v>
                </c:pt>
                <c:pt idx="2377">
                  <c:v>58.251799303324198</c:v>
                </c:pt>
                <c:pt idx="2378">
                  <c:v>58.251799303324198</c:v>
                </c:pt>
                <c:pt idx="2379">
                  <c:v>58.251799303324198</c:v>
                </c:pt>
                <c:pt idx="2380">
                  <c:v>58.251799303324198</c:v>
                </c:pt>
                <c:pt idx="2381">
                  <c:v>48.79247482344573</c:v>
                </c:pt>
                <c:pt idx="2382">
                  <c:v>23.054333530203817</c:v>
                </c:pt>
                <c:pt idx="2383">
                  <c:v>58.251799303324198</c:v>
                </c:pt>
                <c:pt idx="2384">
                  <c:v>32.879150889276787</c:v>
                </c:pt>
                <c:pt idx="2385">
                  <c:v>58.251799303324198</c:v>
                </c:pt>
                <c:pt idx="2386">
                  <c:v>58.251799303324198</c:v>
                </c:pt>
                <c:pt idx="2387">
                  <c:v>51.900723881139768</c:v>
                </c:pt>
                <c:pt idx="2388">
                  <c:v>44.052938262977477</c:v>
                </c:pt>
                <c:pt idx="2389">
                  <c:v>51.699510123948755</c:v>
                </c:pt>
                <c:pt idx="2390">
                  <c:v>58.251799303324198</c:v>
                </c:pt>
                <c:pt idx="2391">
                  <c:v>58.251799303324198</c:v>
                </c:pt>
                <c:pt idx="2392">
                  <c:v>46.713943211020514</c:v>
                </c:pt>
                <c:pt idx="2393">
                  <c:v>53.326769320221672</c:v>
                </c:pt>
                <c:pt idx="2394">
                  <c:v>58.251799303324198</c:v>
                </c:pt>
                <c:pt idx="2395">
                  <c:v>58.251799303324198</c:v>
                </c:pt>
                <c:pt idx="2396">
                  <c:v>58.251799303324198</c:v>
                </c:pt>
                <c:pt idx="2397">
                  <c:v>58.251799303324198</c:v>
                </c:pt>
                <c:pt idx="2398">
                  <c:v>58.251799303324198</c:v>
                </c:pt>
                <c:pt idx="2399">
                  <c:v>38.430409259825922</c:v>
                </c:pt>
                <c:pt idx="2400">
                  <c:v>58.251799303324198</c:v>
                </c:pt>
                <c:pt idx="2401">
                  <c:v>28.939723362599516</c:v>
                </c:pt>
                <c:pt idx="2402">
                  <c:v>58.251799303324198</c:v>
                </c:pt>
                <c:pt idx="2403">
                  <c:v>58.251799303324198</c:v>
                </c:pt>
                <c:pt idx="2404">
                  <c:v>38.753521319989339</c:v>
                </c:pt>
                <c:pt idx="2405">
                  <c:v>58.251799303324198</c:v>
                </c:pt>
                <c:pt idx="2406">
                  <c:v>58.251799303324198</c:v>
                </c:pt>
                <c:pt idx="2407">
                  <c:v>58.251799303324198</c:v>
                </c:pt>
                <c:pt idx="2408">
                  <c:v>58.251799303324198</c:v>
                </c:pt>
                <c:pt idx="2409">
                  <c:v>58.251799303324198</c:v>
                </c:pt>
                <c:pt idx="2410">
                  <c:v>58.251799303324198</c:v>
                </c:pt>
                <c:pt idx="2411">
                  <c:v>46.438069876183981</c:v>
                </c:pt>
                <c:pt idx="2412">
                  <c:v>55.727133810719721</c:v>
                </c:pt>
                <c:pt idx="2413">
                  <c:v>58.251799303324198</c:v>
                </c:pt>
                <c:pt idx="2414">
                  <c:v>58.251799303324198</c:v>
                </c:pt>
                <c:pt idx="2415">
                  <c:v>58.251799303324198</c:v>
                </c:pt>
                <c:pt idx="2416">
                  <c:v>58.251799303324198</c:v>
                </c:pt>
                <c:pt idx="2417">
                  <c:v>40.345569026605759</c:v>
                </c:pt>
                <c:pt idx="2418">
                  <c:v>55.391444137822134</c:v>
                </c:pt>
                <c:pt idx="2419">
                  <c:v>58.251799303324198</c:v>
                </c:pt>
                <c:pt idx="2420">
                  <c:v>42.4413994012613</c:v>
                </c:pt>
                <c:pt idx="2421">
                  <c:v>58.251799303324198</c:v>
                </c:pt>
                <c:pt idx="2422">
                  <c:v>45.294023368604599</c:v>
                </c:pt>
                <c:pt idx="2423">
                  <c:v>49.623847811524186</c:v>
                </c:pt>
                <c:pt idx="2424">
                  <c:v>45.71357546172321</c:v>
                </c:pt>
                <c:pt idx="2425">
                  <c:v>58.251799303324198</c:v>
                </c:pt>
                <c:pt idx="2426">
                  <c:v>52.331469329375345</c:v>
                </c:pt>
                <c:pt idx="2427">
                  <c:v>48.628547820677859</c:v>
                </c:pt>
                <c:pt idx="2428">
                  <c:v>33.994493604421329</c:v>
                </c:pt>
                <c:pt idx="2429">
                  <c:v>58.251799303324198</c:v>
                </c:pt>
                <c:pt idx="2430">
                  <c:v>58.251799303324198</c:v>
                </c:pt>
                <c:pt idx="2431">
                  <c:v>58.251799303324198</c:v>
                </c:pt>
                <c:pt idx="2432">
                  <c:v>47.645295474605454</c:v>
                </c:pt>
                <c:pt idx="2433">
                  <c:v>58.251799303324198</c:v>
                </c:pt>
                <c:pt idx="2434">
                  <c:v>58.251799303324198</c:v>
                </c:pt>
                <c:pt idx="2435">
                  <c:v>33.28283045447516</c:v>
                </c:pt>
                <c:pt idx="2436">
                  <c:v>19.113069657922047</c:v>
                </c:pt>
                <c:pt idx="2437">
                  <c:v>58.251799303324198</c:v>
                </c:pt>
                <c:pt idx="2438">
                  <c:v>58.251799303324198</c:v>
                </c:pt>
                <c:pt idx="2439">
                  <c:v>42.733355904369638</c:v>
                </c:pt>
                <c:pt idx="2440">
                  <c:v>58.251799303324198</c:v>
                </c:pt>
                <c:pt idx="2441">
                  <c:v>58.251799303324198</c:v>
                </c:pt>
                <c:pt idx="2442">
                  <c:v>53.57755731979919</c:v>
                </c:pt>
                <c:pt idx="2443">
                  <c:v>58.251799303324198</c:v>
                </c:pt>
                <c:pt idx="2444">
                  <c:v>58.251799303324198</c:v>
                </c:pt>
                <c:pt idx="2445">
                  <c:v>49.180871359509261</c:v>
                </c:pt>
                <c:pt idx="2446">
                  <c:v>58.251799303324198</c:v>
                </c:pt>
                <c:pt idx="2447">
                  <c:v>58.251799303324198</c:v>
                </c:pt>
                <c:pt idx="2448">
                  <c:v>58.251799303324198</c:v>
                </c:pt>
                <c:pt idx="2449">
                  <c:v>58.251799303324198</c:v>
                </c:pt>
                <c:pt idx="2450">
                  <c:v>58.251799303324198</c:v>
                </c:pt>
                <c:pt idx="2451">
                  <c:v>26.405741251363782</c:v>
                </c:pt>
                <c:pt idx="2452">
                  <c:v>58.251799303324198</c:v>
                </c:pt>
                <c:pt idx="2453">
                  <c:v>58.251799303324198</c:v>
                </c:pt>
                <c:pt idx="2454">
                  <c:v>58.251799303324198</c:v>
                </c:pt>
                <c:pt idx="2455">
                  <c:v>52.702747173246706</c:v>
                </c:pt>
                <c:pt idx="2456">
                  <c:v>58.251799303324198</c:v>
                </c:pt>
                <c:pt idx="2457">
                  <c:v>58.251799303324198</c:v>
                </c:pt>
                <c:pt idx="2458">
                  <c:v>58.251799303324198</c:v>
                </c:pt>
                <c:pt idx="2459">
                  <c:v>58.251799303324198</c:v>
                </c:pt>
                <c:pt idx="2460">
                  <c:v>58.251799303324198</c:v>
                </c:pt>
                <c:pt idx="2461">
                  <c:v>58.251799303324198</c:v>
                </c:pt>
                <c:pt idx="2462">
                  <c:v>29.093055779894236</c:v>
                </c:pt>
                <c:pt idx="2463">
                  <c:v>58.251799303324198</c:v>
                </c:pt>
                <c:pt idx="2464">
                  <c:v>58.251799303324198</c:v>
                </c:pt>
                <c:pt idx="2465">
                  <c:v>17.281157642868489</c:v>
                </c:pt>
                <c:pt idx="2466">
                  <c:v>58.251799303324198</c:v>
                </c:pt>
                <c:pt idx="2467">
                  <c:v>45.83873475879853</c:v>
                </c:pt>
                <c:pt idx="2468">
                  <c:v>58.251799303324198</c:v>
                </c:pt>
                <c:pt idx="2469">
                  <c:v>58.251799303324198</c:v>
                </c:pt>
                <c:pt idx="2470">
                  <c:v>58.251799303324198</c:v>
                </c:pt>
                <c:pt idx="2471">
                  <c:v>58.251799303324198</c:v>
                </c:pt>
                <c:pt idx="2472">
                  <c:v>45.908695299047352</c:v>
                </c:pt>
                <c:pt idx="2473">
                  <c:v>58.251799303324198</c:v>
                </c:pt>
                <c:pt idx="2474">
                  <c:v>46.438069876183981</c:v>
                </c:pt>
                <c:pt idx="2475">
                  <c:v>50.079105864958059</c:v>
                </c:pt>
                <c:pt idx="2476">
                  <c:v>58.251799303324198</c:v>
                </c:pt>
                <c:pt idx="2477">
                  <c:v>31.817793778211644</c:v>
                </c:pt>
                <c:pt idx="2478">
                  <c:v>58.251799303324198</c:v>
                </c:pt>
                <c:pt idx="2479">
                  <c:v>58.251799303324198</c:v>
                </c:pt>
                <c:pt idx="2480">
                  <c:v>58.251799303324198</c:v>
                </c:pt>
                <c:pt idx="2481">
                  <c:v>40.657101983367468</c:v>
                </c:pt>
                <c:pt idx="2482">
                  <c:v>54.979623242862289</c:v>
                </c:pt>
                <c:pt idx="2483">
                  <c:v>57.528372720688651</c:v>
                </c:pt>
                <c:pt idx="2484">
                  <c:v>58.251799303324198</c:v>
                </c:pt>
                <c:pt idx="2485">
                  <c:v>48.79247482344573</c:v>
                </c:pt>
                <c:pt idx="2486">
                  <c:v>58.251799303324198</c:v>
                </c:pt>
                <c:pt idx="2487">
                  <c:v>58.251799303324198</c:v>
                </c:pt>
                <c:pt idx="2488">
                  <c:v>48.637346850661849</c:v>
                </c:pt>
                <c:pt idx="2489">
                  <c:v>45.492367825794965</c:v>
                </c:pt>
                <c:pt idx="2490">
                  <c:v>58.251799303324198</c:v>
                </c:pt>
                <c:pt idx="2491">
                  <c:v>58.251799303324198</c:v>
                </c:pt>
                <c:pt idx="2492">
                  <c:v>51.900723881139768</c:v>
                </c:pt>
                <c:pt idx="2493">
                  <c:v>40.567337842692439</c:v>
                </c:pt>
                <c:pt idx="2494">
                  <c:v>30.870961517592448</c:v>
                </c:pt>
                <c:pt idx="2495">
                  <c:v>43.467892226663899</c:v>
                </c:pt>
                <c:pt idx="2496">
                  <c:v>58.251799303324198</c:v>
                </c:pt>
                <c:pt idx="2497">
                  <c:v>58.251799303324198</c:v>
                </c:pt>
                <c:pt idx="2498">
                  <c:v>58.251799303324198</c:v>
                </c:pt>
                <c:pt idx="2499">
                  <c:v>58.251799303324198</c:v>
                </c:pt>
                <c:pt idx="2500">
                  <c:v>58.251799303324198</c:v>
                </c:pt>
                <c:pt idx="2501">
                  <c:v>62.162071653125174</c:v>
                </c:pt>
                <c:pt idx="2502">
                  <c:v>38.674643852245481</c:v>
                </c:pt>
                <c:pt idx="2503">
                  <c:v>58.251799303324198</c:v>
                </c:pt>
                <c:pt idx="2504">
                  <c:v>58.251799303324198</c:v>
                </c:pt>
                <c:pt idx="2505">
                  <c:v>25.449208966210008</c:v>
                </c:pt>
                <c:pt idx="2506">
                  <c:v>52.064650883907639</c:v>
                </c:pt>
                <c:pt idx="2507">
                  <c:v>58.251799303324198</c:v>
                </c:pt>
                <c:pt idx="2508">
                  <c:v>58.251799303324198</c:v>
                </c:pt>
                <c:pt idx="2509">
                  <c:v>38.691379940681095</c:v>
                </c:pt>
                <c:pt idx="2510">
                  <c:v>58.251799303324198</c:v>
                </c:pt>
                <c:pt idx="2511">
                  <c:v>58.251799303324198</c:v>
                </c:pt>
                <c:pt idx="2512">
                  <c:v>41.274204641332567</c:v>
                </c:pt>
                <c:pt idx="2513">
                  <c:v>51.699510123948755</c:v>
                </c:pt>
                <c:pt idx="2514">
                  <c:v>58.251799303324198</c:v>
                </c:pt>
                <c:pt idx="2515">
                  <c:v>49.27829344912135</c:v>
                </c:pt>
                <c:pt idx="2516">
                  <c:v>58.251799303324198</c:v>
                </c:pt>
                <c:pt idx="2517">
                  <c:v>58.251799303324198</c:v>
                </c:pt>
                <c:pt idx="2518">
                  <c:v>52.312544776099614</c:v>
                </c:pt>
                <c:pt idx="2519">
                  <c:v>42.803670861219537</c:v>
                </c:pt>
                <c:pt idx="2520">
                  <c:v>50.929403406312247</c:v>
                </c:pt>
                <c:pt idx="2521">
                  <c:v>35.993883946121677</c:v>
                </c:pt>
                <c:pt idx="2522">
                  <c:v>54.979623242862289</c:v>
                </c:pt>
                <c:pt idx="2523">
                  <c:v>40.878662772095673</c:v>
                </c:pt>
                <c:pt idx="2524">
                  <c:v>39.349335793428665</c:v>
                </c:pt>
                <c:pt idx="2525">
                  <c:v>58.251799303324198</c:v>
                </c:pt>
                <c:pt idx="2526">
                  <c:v>58.251799303324198</c:v>
                </c:pt>
                <c:pt idx="2527">
                  <c:v>58.251799303324198</c:v>
                </c:pt>
                <c:pt idx="2528">
                  <c:v>58.251799303324198</c:v>
                </c:pt>
                <c:pt idx="2529">
                  <c:v>58.251799303324198</c:v>
                </c:pt>
                <c:pt idx="2530">
                  <c:v>58.251799303324198</c:v>
                </c:pt>
                <c:pt idx="2531">
                  <c:v>58.251799303324198</c:v>
                </c:pt>
                <c:pt idx="2532">
                  <c:v>48.79247482344573</c:v>
                </c:pt>
                <c:pt idx="2533">
                  <c:v>58.251799303324198</c:v>
                </c:pt>
                <c:pt idx="2534">
                  <c:v>61.026824175529782</c:v>
                </c:pt>
                <c:pt idx="2535">
                  <c:v>58.251799303324198</c:v>
                </c:pt>
                <c:pt idx="2536">
                  <c:v>52.064650883907639</c:v>
                </c:pt>
                <c:pt idx="2537">
                  <c:v>58.251799303324198</c:v>
                </c:pt>
                <c:pt idx="2538">
                  <c:v>51.900723881139768</c:v>
                </c:pt>
                <c:pt idx="2539">
                  <c:v>58.251799303324198</c:v>
                </c:pt>
                <c:pt idx="2540">
                  <c:v>58.251799303324198</c:v>
                </c:pt>
                <c:pt idx="2541">
                  <c:v>58.251799303324198</c:v>
                </c:pt>
                <c:pt idx="2542">
                  <c:v>54.753347848483067</c:v>
                </c:pt>
                <c:pt idx="2543">
                  <c:v>34.241060516435972</c:v>
                </c:pt>
                <c:pt idx="2544">
                  <c:v>58.251799303324198</c:v>
                </c:pt>
                <c:pt idx="2545">
                  <c:v>58.251799303324198</c:v>
                </c:pt>
                <c:pt idx="2546">
                  <c:v>54.979623242862289</c:v>
                </c:pt>
                <c:pt idx="2547">
                  <c:v>58.251799303324198</c:v>
                </c:pt>
                <c:pt idx="2548">
                  <c:v>57.116551825728806</c:v>
                </c:pt>
                <c:pt idx="2549">
                  <c:v>58.251799303324198</c:v>
                </c:pt>
                <c:pt idx="2550">
                  <c:v>58.251799303324198</c:v>
                </c:pt>
                <c:pt idx="2551">
                  <c:v>47.124440414770298</c:v>
                </c:pt>
                <c:pt idx="2552">
                  <c:v>51.366022397200055</c:v>
                </c:pt>
                <c:pt idx="2553">
                  <c:v>58.251799303324198</c:v>
                </c:pt>
                <c:pt idx="2554">
                  <c:v>58.251799303324198</c:v>
                </c:pt>
                <c:pt idx="2555">
                  <c:v>58.251799303324198</c:v>
                </c:pt>
                <c:pt idx="2556">
                  <c:v>58.251799303324198</c:v>
                </c:pt>
                <c:pt idx="2557">
                  <c:v>59.764705739215749</c:v>
                </c:pt>
                <c:pt idx="2558">
                  <c:v>58.251799303324198</c:v>
                </c:pt>
                <c:pt idx="2559">
                  <c:v>58.251799303324198</c:v>
                </c:pt>
                <c:pt idx="2560">
                  <c:v>58.251799303324198</c:v>
                </c:pt>
                <c:pt idx="2561">
                  <c:v>58.251799303324198</c:v>
                </c:pt>
                <c:pt idx="2562">
                  <c:v>52.064650883907639</c:v>
                </c:pt>
                <c:pt idx="2563">
                  <c:v>58.251799303324198</c:v>
                </c:pt>
                <c:pt idx="2564">
                  <c:v>58.251799303324198</c:v>
                </c:pt>
                <c:pt idx="2565">
                  <c:v>58.251799303324198</c:v>
                </c:pt>
                <c:pt idx="2566">
                  <c:v>21.730345062684879</c:v>
                </c:pt>
                <c:pt idx="2567">
                  <c:v>38.252021359509378</c:v>
                </c:pt>
                <c:pt idx="2568">
                  <c:v>54.979623242862289</c:v>
                </c:pt>
                <c:pt idx="2569">
                  <c:v>58.251799303324198</c:v>
                </c:pt>
                <c:pt idx="2570">
                  <c:v>58.251799303324198</c:v>
                </c:pt>
                <c:pt idx="2571">
                  <c:v>36.757700486508355</c:v>
                </c:pt>
                <c:pt idx="2572">
                  <c:v>58.251799303324198</c:v>
                </c:pt>
                <c:pt idx="2573">
                  <c:v>58.251799303324198</c:v>
                </c:pt>
                <c:pt idx="2574">
                  <c:v>58.251799303324198</c:v>
                </c:pt>
                <c:pt idx="2575">
                  <c:v>53.57755731979919</c:v>
                </c:pt>
                <c:pt idx="2576">
                  <c:v>58.251799303324198</c:v>
                </c:pt>
                <c:pt idx="2577">
                  <c:v>58.251799303324198</c:v>
                </c:pt>
                <c:pt idx="2578">
                  <c:v>58.251799303324198</c:v>
                </c:pt>
                <c:pt idx="2579">
                  <c:v>58.251799303324198</c:v>
                </c:pt>
                <c:pt idx="2580">
                  <c:v>58.251799303324198</c:v>
                </c:pt>
                <c:pt idx="2581">
                  <c:v>42.993722940092702</c:v>
                </c:pt>
                <c:pt idx="2582">
                  <c:v>58.251799303324198</c:v>
                </c:pt>
                <c:pt idx="2583">
                  <c:v>58.251799303324198</c:v>
                </c:pt>
                <c:pt idx="2584">
                  <c:v>58.251799303324198</c:v>
                </c:pt>
                <c:pt idx="2585">
                  <c:v>58.251799303324198</c:v>
                </c:pt>
                <c:pt idx="2586">
                  <c:v>49.460106705804165</c:v>
                </c:pt>
                <c:pt idx="2587">
                  <c:v>58.251799303324198</c:v>
                </c:pt>
                <c:pt idx="2588">
                  <c:v>54.979623242862289</c:v>
                </c:pt>
                <c:pt idx="2589">
                  <c:v>52.064650883907639</c:v>
                </c:pt>
                <c:pt idx="2590">
                  <c:v>58.251799303324198</c:v>
                </c:pt>
                <c:pt idx="2591">
                  <c:v>58.251799303324198</c:v>
                </c:pt>
                <c:pt idx="2592">
                  <c:v>58.251799303324198</c:v>
                </c:pt>
                <c:pt idx="2593">
                  <c:v>57.636576186333222</c:v>
                </c:pt>
                <c:pt idx="2594">
                  <c:v>58.251799303324198</c:v>
                </c:pt>
                <c:pt idx="2595">
                  <c:v>58.251799303324198</c:v>
                </c:pt>
                <c:pt idx="2596">
                  <c:v>58.251799303324198</c:v>
                </c:pt>
                <c:pt idx="2597">
                  <c:v>58.251799303324198</c:v>
                </c:pt>
                <c:pt idx="2598">
                  <c:v>58.251799303324198</c:v>
                </c:pt>
                <c:pt idx="2599">
                  <c:v>58.251799303324198</c:v>
                </c:pt>
                <c:pt idx="2600">
                  <c:v>58.251799303324198</c:v>
                </c:pt>
                <c:pt idx="2601">
                  <c:v>58.251799303324198</c:v>
                </c:pt>
                <c:pt idx="2602">
                  <c:v>58.251799303324198</c:v>
                </c:pt>
                <c:pt idx="2603">
                  <c:v>58.251799303324198</c:v>
                </c:pt>
                <c:pt idx="2604">
                  <c:v>58.251799303324198</c:v>
                </c:pt>
                <c:pt idx="2605">
                  <c:v>42.481942452349784</c:v>
                </c:pt>
                <c:pt idx="2606">
                  <c:v>58.251799303324198</c:v>
                </c:pt>
                <c:pt idx="2607">
                  <c:v>52.064650883907639</c:v>
                </c:pt>
                <c:pt idx="2608">
                  <c:v>52.538820170478836</c:v>
                </c:pt>
                <c:pt idx="2609">
                  <c:v>58.251799303324198</c:v>
                </c:pt>
                <c:pt idx="2610">
                  <c:v>58.251799303324198</c:v>
                </c:pt>
                <c:pt idx="2611">
                  <c:v>56.49252967875384</c:v>
                </c:pt>
                <c:pt idx="2612">
                  <c:v>43.065421548236266</c:v>
                </c:pt>
                <c:pt idx="2613">
                  <c:v>58.251799303324198</c:v>
                </c:pt>
                <c:pt idx="2614">
                  <c:v>58.251799303324198</c:v>
                </c:pt>
                <c:pt idx="2615">
                  <c:v>48.045623881913869</c:v>
                </c:pt>
                <c:pt idx="2616">
                  <c:v>58.251799303324198</c:v>
                </c:pt>
                <c:pt idx="2617">
                  <c:v>47.477912844744544</c:v>
                </c:pt>
                <c:pt idx="2618">
                  <c:v>44.06578929753357</c:v>
                </c:pt>
                <c:pt idx="2619">
                  <c:v>58.251799303324198</c:v>
                </c:pt>
                <c:pt idx="2620">
                  <c:v>37.711260435869583</c:v>
                </c:pt>
                <c:pt idx="2621">
                  <c:v>38.439208289809912</c:v>
                </c:pt>
                <c:pt idx="2622">
                  <c:v>58.251799303324198</c:v>
                </c:pt>
                <c:pt idx="2623">
                  <c:v>58.251799303324198</c:v>
                </c:pt>
                <c:pt idx="2624">
                  <c:v>58.251799303324198</c:v>
                </c:pt>
                <c:pt idx="2625">
                  <c:v>49.59640210264152</c:v>
                </c:pt>
                <c:pt idx="2626">
                  <c:v>58.251799303324198</c:v>
                </c:pt>
                <c:pt idx="2627">
                  <c:v>34.990616188960814</c:v>
                </c:pt>
                <c:pt idx="2628">
                  <c:v>49.180871359509261</c:v>
                </c:pt>
                <c:pt idx="2629">
                  <c:v>58.251799303324198</c:v>
                </c:pt>
                <c:pt idx="2630">
                  <c:v>41.313538343543321</c:v>
                </c:pt>
                <c:pt idx="2631">
                  <c:v>20.32165847343478</c:v>
                </c:pt>
                <c:pt idx="2632">
                  <c:v>58.251799303324198</c:v>
                </c:pt>
                <c:pt idx="2633">
                  <c:v>62.162071653125174</c:v>
                </c:pt>
                <c:pt idx="2634">
                  <c:v>58.251799303324198</c:v>
                </c:pt>
                <c:pt idx="2635">
                  <c:v>35.993883946121677</c:v>
                </c:pt>
                <c:pt idx="2636">
                  <c:v>58.251799303324198</c:v>
                </c:pt>
                <c:pt idx="2637">
                  <c:v>42.344959368306107</c:v>
                </c:pt>
                <c:pt idx="2638">
                  <c:v>45.68241990466813</c:v>
                </c:pt>
                <c:pt idx="2639">
                  <c:v>28.523213289222852</c:v>
                </c:pt>
                <c:pt idx="2640">
                  <c:v>41.795020727215245</c:v>
                </c:pt>
                <c:pt idx="2641">
                  <c:v>48.784537764994106</c:v>
                </c:pt>
                <c:pt idx="2642">
                  <c:v>58.251799303324198</c:v>
                </c:pt>
                <c:pt idx="2643">
                  <c:v>58.251799303324198</c:v>
                </c:pt>
                <c:pt idx="2644">
                  <c:v>58.251799303324198</c:v>
                </c:pt>
                <c:pt idx="2645">
                  <c:v>55.771028019698164</c:v>
                </c:pt>
                <c:pt idx="2646">
                  <c:v>58.251799303324198</c:v>
                </c:pt>
                <c:pt idx="2647">
                  <c:v>58.251799303324198</c:v>
                </c:pt>
                <c:pt idx="2648">
                  <c:v>58.251799303324198</c:v>
                </c:pt>
                <c:pt idx="2649">
                  <c:v>33.485524426046446</c:v>
                </c:pt>
                <c:pt idx="2650">
                  <c:v>58.251799303324198</c:v>
                </c:pt>
                <c:pt idx="2651">
                  <c:v>54.971686184410665</c:v>
                </c:pt>
                <c:pt idx="2652">
                  <c:v>46.099101794521594</c:v>
                </c:pt>
                <c:pt idx="2653">
                  <c:v>41.234453315522344</c:v>
                </c:pt>
                <c:pt idx="2654">
                  <c:v>49.180871359509261</c:v>
                </c:pt>
                <c:pt idx="2655">
                  <c:v>58.251799303324198</c:v>
                </c:pt>
                <c:pt idx="2656">
                  <c:v>44.861564040770958</c:v>
                </c:pt>
                <c:pt idx="2657">
                  <c:v>44.205736784282635</c:v>
                </c:pt>
                <c:pt idx="2658">
                  <c:v>58.251799303324198</c:v>
                </c:pt>
                <c:pt idx="2659">
                  <c:v>58.251799303324198</c:v>
                </c:pt>
                <c:pt idx="2660">
                  <c:v>58.251799303324198</c:v>
                </c:pt>
                <c:pt idx="2661">
                  <c:v>55.603645389837254</c:v>
                </c:pt>
                <c:pt idx="2662">
                  <c:v>58.251799303324198</c:v>
                </c:pt>
                <c:pt idx="2663">
                  <c:v>58.251799303324198</c:v>
                </c:pt>
                <c:pt idx="2664">
                  <c:v>51.861248661876509</c:v>
                </c:pt>
                <c:pt idx="2665">
                  <c:v>58.251799303324198</c:v>
                </c:pt>
                <c:pt idx="2666">
                  <c:v>38.430409259825922</c:v>
                </c:pt>
                <c:pt idx="2667">
                  <c:v>58.251799303324198</c:v>
                </c:pt>
                <c:pt idx="2668">
                  <c:v>58.251799303324198</c:v>
                </c:pt>
                <c:pt idx="2669">
                  <c:v>36.174221390621874</c:v>
                </c:pt>
                <c:pt idx="2670">
                  <c:v>53.57755731979919</c:v>
                </c:pt>
                <c:pt idx="2671">
                  <c:v>39.493403232788033</c:v>
                </c:pt>
                <c:pt idx="2672">
                  <c:v>58.251799303324198</c:v>
                </c:pt>
                <c:pt idx="2673">
                  <c:v>55.603645389837254</c:v>
                </c:pt>
                <c:pt idx="2674">
                  <c:v>58.251799303324198</c:v>
                </c:pt>
                <c:pt idx="2675">
                  <c:v>58.251799303324198</c:v>
                </c:pt>
                <c:pt idx="2676">
                  <c:v>48.79247482344573</c:v>
                </c:pt>
                <c:pt idx="2677">
                  <c:v>58.251799303324198</c:v>
                </c:pt>
                <c:pt idx="2678">
                  <c:v>35.993883946121677</c:v>
                </c:pt>
                <c:pt idx="2679">
                  <c:v>44.577941228943246</c:v>
                </c:pt>
                <c:pt idx="2680">
                  <c:v>46.810385431589189</c:v>
                </c:pt>
                <c:pt idx="2681">
                  <c:v>58.251799303324198</c:v>
                </c:pt>
                <c:pt idx="2682">
                  <c:v>58.251799303324198</c:v>
                </c:pt>
                <c:pt idx="2683">
                  <c:v>9.7270865159609201</c:v>
                </c:pt>
                <c:pt idx="2684">
                  <c:v>58.251799303324198</c:v>
                </c:pt>
                <c:pt idx="2685">
                  <c:v>58.971874728069785</c:v>
                </c:pt>
                <c:pt idx="2686">
                  <c:v>58.251799303324198</c:v>
                </c:pt>
                <c:pt idx="2687">
                  <c:v>58.251799303324198</c:v>
                </c:pt>
                <c:pt idx="2688">
                  <c:v>58.251799303324198</c:v>
                </c:pt>
                <c:pt idx="2689">
                  <c:v>58.251799303324198</c:v>
                </c:pt>
                <c:pt idx="2690">
                  <c:v>58.251799303324198</c:v>
                </c:pt>
                <c:pt idx="2691">
                  <c:v>58.251799303324198</c:v>
                </c:pt>
                <c:pt idx="2692">
                  <c:v>23.480562761827123</c:v>
                </c:pt>
                <c:pt idx="2693">
                  <c:v>58.251799303324198</c:v>
                </c:pt>
                <c:pt idx="2694">
                  <c:v>46.903995289893679</c:v>
                </c:pt>
                <c:pt idx="2695">
                  <c:v>58.251799303324198</c:v>
                </c:pt>
                <c:pt idx="2696">
                  <c:v>58.251799303324198</c:v>
                </c:pt>
                <c:pt idx="2697">
                  <c:v>49.156129934697631</c:v>
                </c:pt>
                <c:pt idx="2698">
                  <c:v>45.908695299047352</c:v>
                </c:pt>
                <c:pt idx="2699">
                  <c:v>35.993883946121677</c:v>
                </c:pt>
                <c:pt idx="2700">
                  <c:v>58.251799303324198</c:v>
                </c:pt>
                <c:pt idx="2701">
                  <c:v>58.251799303324198</c:v>
                </c:pt>
                <c:pt idx="2702">
                  <c:v>58.251799303324198</c:v>
                </c:pt>
                <c:pt idx="2703">
                  <c:v>50.57461762036418</c:v>
                </c:pt>
                <c:pt idx="2704">
                  <c:v>58.251799303324198</c:v>
                </c:pt>
                <c:pt idx="2705">
                  <c:v>58.251799303324198</c:v>
                </c:pt>
                <c:pt idx="2706">
                  <c:v>48.377302770595925</c:v>
                </c:pt>
                <c:pt idx="2707">
                  <c:v>39.531494800757628</c:v>
                </c:pt>
                <c:pt idx="2708">
                  <c:v>50.141454256569411</c:v>
                </c:pt>
                <c:pt idx="2709">
                  <c:v>58.251799303324198</c:v>
                </c:pt>
                <c:pt idx="2710">
                  <c:v>45.83873475879853</c:v>
                </c:pt>
                <c:pt idx="2711">
                  <c:v>58.251799303324198</c:v>
                </c:pt>
                <c:pt idx="2712">
                  <c:v>58.251799303324198</c:v>
                </c:pt>
                <c:pt idx="2713">
                  <c:v>48.628547820677859</c:v>
                </c:pt>
                <c:pt idx="2714">
                  <c:v>58.251799303324198</c:v>
                </c:pt>
                <c:pt idx="2715">
                  <c:v>58.251799303324198</c:v>
                </c:pt>
                <c:pt idx="2716">
                  <c:v>30.847646327090906</c:v>
                </c:pt>
                <c:pt idx="2717">
                  <c:v>58.251799303324198</c:v>
                </c:pt>
                <c:pt idx="2718">
                  <c:v>58.251799303324198</c:v>
                </c:pt>
                <c:pt idx="2719">
                  <c:v>58.251799303324198</c:v>
                </c:pt>
                <c:pt idx="2720">
                  <c:v>58.251799303324198</c:v>
                </c:pt>
                <c:pt idx="2721">
                  <c:v>58.251799303324198</c:v>
                </c:pt>
                <c:pt idx="2722">
                  <c:v>42.270795466059027</c:v>
                </c:pt>
                <c:pt idx="2723">
                  <c:v>58.251799303324198</c:v>
                </c:pt>
                <c:pt idx="2724">
                  <c:v>63.674978089016726</c:v>
                </c:pt>
                <c:pt idx="2725">
                  <c:v>58.251799303324198</c:v>
                </c:pt>
                <c:pt idx="2726">
                  <c:v>58.251799303324198</c:v>
                </c:pt>
                <c:pt idx="2727">
                  <c:v>54.138124731492091</c:v>
                </c:pt>
                <c:pt idx="2728">
                  <c:v>60.176526634175595</c:v>
                </c:pt>
                <c:pt idx="2729">
                  <c:v>27.838226401930193</c:v>
                </c:pt>
                <c:pt idx="2730">
                  <c:v>39.32666634441641</c:v>
                </c:pt>
                <c:pt idx="2731">
                  <c:v>51.804283848184575</c:v>
                </c:pt>
                <c:pt idx="2732">
                  <c:v>58.251799303324198</c:v>
                </c:pt>
                <c:pt idx="2733">
                  <c:v>58.251799303324198</c:v>
                </c:pt>
                <c:pt idx="2734">
                  <c:v>58.251799303324198</c:v>
                </c:pt>
                <c:pt idx="2735">
                  <c:v>41.260932808228709</c:v>
                </c:pt>
                <c:pt idx="2736">
                  <c:v>43.585445908840683</c:v>
                </c:pt>
                <c:pt idx="2737">
                  <c:v>37.678103804658512</c:v>
                </c:pt>
                <c:pt idx="2738">
                  <c:v>48.79247482344573</c:v>
                </c:pt>
                <c:pt idx="2739">
                  <c:v>58.251799303324198</c:v>
                </c:pt>
                <c:pt idx="2740">
                  <c:v>58.251799303324198</c:v>
                </c:pt>
                <c:pt idx="2741">
                  <c:v>58.251799303324198</c:v>
                </c:pt>
                <c:pt idx="2742">
                  <c:v>48.628547820677859</c:v>
                </c:pt>
                <c:pt idx="2743">
                  <c:v>58.251799303324198</c:v>
                </c:pt>
                <c:pt idx="2744">
                  <c:v>58.251799303324198</c:v>
                </c:pt>
                <c:pt idx="2745">
                  <c:v>58.251799303324198</c:v>
                </c:pt>
                <c:pt idx="2746">
                  <c:v>21.721546032700889</c:v>
                </c:pt>
                <c:pt idx="2747">
                  <c:v>27.134449003862009</c:v>
                </c:pt>
                <c:pt idx="2748">
                  <c:v>58.251799303324198</c:v>
                </c:pt>
                <c:pt idx="2749">
                  <c:v>49.416496970420695</c:v>
                </c:pt>
                <c:pt idx="2750">
                  <c:v>53.989378214759036</c:v>
                </c:pt>
                <c:pt idx="2751">
                  <c:v>58.251799303324198</c:v>
                </c:pt>
                <c:pt idx="2752">
                  <c:v>58.251799303324198</c:v>
                </c:pt>
                <c:pt idx="2753">
                  <c:v>58.251799303324198</c:v>
                </c:pt>
                <c:pt idx="2754">
                  <c:v>58.251799303324198</c:v>
                </c:pt>
                <c:pt idx="2755">
                  <c:v>58.251799303324198</c:v>
                </c:pt>
                <c:pt idx="2756">
                  <c:v>51.900723881139768</c:v>
                </c:pt>
                <c:pt idx="2757">
                  <c:v>58.251799303324198</c:v>
                </c:pt>
                <c:pt idx="2758">
                  <c:v>58.251799303324198</c:v>
                </c:pt>
                <c:pt idx="2759">
                  <c:v>58.251799303324198</c:v>
                </c:pt>
                <c:pt idx="2760">
                  <c:v>58.251799303324198</c:v>
                </c:pt>
                <c:pt idx="2761">
                  <c:v>58.251799303324198</c:v>
                </c:pt>
                <c:pt idx="2762">
                  <c:v>58.251799303324198</c:v>
                </c:pt>
                <c:pt idx="2763">
                  <c:v>58.251799303324198</c:v>
                </c:pt>
                <c:pt idx="2764">
                  <c:v>57.836627250474393</c:v>
                </c:pt>
                <c:pt idx="2765">
                  <c:v>58.251799303324198</c:v>
                </c:pt>
                <c:pt idx="2766">
                  <c:v>58.971874728069785</c:v>
                </c:pt>
                <c:pt idx="2767">
                  <c:v>58.251799303324198</c:v>
                </c:pt>
                <c:pt idx="2768">
                  <c:v>58.251799303324198</c:v>
                </c:pt>
                <c:pt idx="2769">
                  <c:v>58.251799303324198</c:v>
                </c:pt>
                <c:pt idx="2770">
                  <c:v>49.416496970420695</c:v>
                </c:pt>
                <c:pt idx="2771">
                  <c:v>58.251799303324198</c:v>
                </c:pt>
                <c:pt idx="2772">
                  <c:v>58.251799303324198</c:v>
                </c:pt>
                <c:pt idx="2773">
                  <c:v>58.251799303324198</c:v>
                </c:pt>
                <c:pt idx="2774">
                  <c:v>47.430951951471116</c:v>
                </c:pt>
                <c:pt idx="2775">
                  <c:v>58.251799303324198</c:v>
                </c:pt>
                <c:pt idx="2776">
                  <c:v>58.251799303324198</c:v>
                </c:pt>
                <c:pt idx="2777">
                  <c:v>58.251799303324198</c:v>
                </c:pt>
                <c:pt idx="2778">
                  <c:v>22.912851724657799</c:v>
                </c:pt>
                <c:pt idx="2779">
                  <c:v>58.251799303324198</c:v>
                </c:pt>
                <c:pt idx="2780">
                  <c:v>39.671822401149747</c:v>
                </c:pt>
                <c:pt idx="2781">
                  <c:v>55.603645389837254</c:v>
                </c:pt>
                <c:pt idx="2782">
                  <c:v>58.251799303324198</c:v>
                </c:pt>
                <c:pt idx="2783">
                  <c:v>58.251799303324198</c:v>
                </c:pt>
                <c:pt idx="2784">
                  <c:v>58.251799303324198</c:v>
                </c:pt>
                <c:pt idx="2785">
                  <c:v>58.251799303324198</c:v>
                </c:pt>
                <c:pt idx="2786">
                  <c:v>58.251799303324198</c:v>
                </c:pt>
                <c:pt idx="2787">
                  <c:v>58.251799303324198</c:v>
                </c:pt>
                <c:pt idx="2788">
                  <c:v>51.341224301272092</c:v>
                </c:pt>
                <c:pt idx="2789">
                  <c:v>58.251799303324198</c:v>
                </c:pt>
                <c:pt idx="2790">
                  <c:v>58.251799303324198</c:v>
                </c:pt>
                <c:pt idx="2791">
                  <c:v>58.251799303324198</c:v>
                </c:pt>
                <c:pt idx="2792">
                  <c:v>58.251799303324198</c:v>
                </c:pt>
                <c:pt idx="2793">
                  <c:v>52.064650883907639</c:v>
                </c:pt>
                <c:pt idx="2794">
                  <c:v>58.251799303324198</c:v>
                </c:pt>
                <c:pt idx="2795">
                  <c:v>58.251799303324198</c:v>
                </c:pt>
                <c:pt idx="2796">
                  <c:v>58.251799303324198</c:v>
                </c:pt>
                <c:pt idx="2797">
                  <c:v>58.251799303324198</c:v>
                </c:pt>
                <c:pt idx="2798">
                  <c:v>43.070489306687243</c:v>
                </c:pt>
                <c:pt idx="2799">
                  <c:v>58.251799303324198</c:v>
                </c:pt>
                <c:pt idx="2800">
                  <c:v>58.251799303324198</c:v>
                </c:pt>
                <c:pt idx="2801">
                  <c:v>58.251799303324198</c:v>
                </c:pt>
                <c:pt idx="2802">
                  <c:v>58.251799303324198</c:v>
                </c:pt>
                <c:pt idx="2803">
                  <c:v>58.251799303324198</c:v>
                </c:pt>
                <c:pt idx="2804">
                  <c:v>58.251799303324198</c:v>
                </c:pt>
                <c:pt idx="2805">
                  <c:v>58.251799303324198</c:v>
                </c:pt>
                <c:pt idx="2806">
                  <c:v>58.251799303324198</c:v>
                </c:pt>
                <c:pt idx="2807">
                  <c:v>58.251799303324198</c:v>
                </c:pt>
                <c:pt idx="2808">
                  <c:v>58.251799303324198</c:v>
                </c:pt>
                <c:pt idx="2809">
                  <c:v>58.251799303324198</c:v>
                </c:pt>
                <c:pt idx="2810">
                  <c:v>58.251799303324198</c:v>
                </c:pt>
                <c:pt idx="2811">
                  <c:v>49.416496970420695</c:v>
                </c:pt>
                <c:pt idx="2812">
                  <c:v>58.251799303324198</c:v>
                </c:pt>
                <c:pt idx="2813">
                  <c:v>58.251799303324198</c:v>
                </c:pt>
                <c:pt idx="2814">
                  <c:v>58.251799303324198</c:v>
                </c:pt>
                <c:pt idx="2815">
                  <c:v>19.098133544025579</c:v>
                </c:pt>
                <c:pt idx="2816">
                  <c:v>40.181642023837888</c:v>
                </c:pt>
                <c:pt idx="2817">
                  <c:v>58.251799303324198</c:v>
                </c:pt>
                <c:pt idx="2818">
                  <c:v>58.251799303324198</c:v>
                </c:pt>
                <c:pt idx="2819">
                  <c:v>58.251799303324198</c:v>
                </c:pt>
                <c:pt idx="2820">
                  <c:v>58.251799303324198</c:v>
                </c:pt>
                <c:pt idx="2821">
                  <c:v>58.251799303324198</c:v>
                </c:pt>
                <c:pt idx="2822">
                  <c:v>51.567499695651314</c:v>
                </c:pt>
                <c:pt idx="2823">
                  <c:v>58.251799303324198</c:v>
                </c:pt>
                <c:pt idx="2824">
                  <c:v>58.251799303324198</c:v>
                </c:pt>
                <c:pt idx="2825">
                  <c:v>58.251799303324198</c:v>
                </c:pt>
                <c:pt idx="2826">
                  <c:v>58.251799303324198</c:v>
                </c:pt>
                <c:pt idx="2827">
                  <c:v>58.251799303324198</c:v>
                </c:pt>
                <c:pt idx="2828">
                  <c:v>59.764705739215749</c:v>
                </c:pt>
                <c:pt idx="2829">
                  <c:v>48.566199429066508</c:v>
                </c:pt>
                <c:pt idx="2830">
                  <c:v>58.251799303324198</c:v>
                </c:pt>
                <c:pt idx="2831">
                  <c:v>44.158775891009206</c:v>
                </c:pt>
                <c:pt idx="2832">
                  <c:v>58.251799303324198</c:v>
                </c:pt>
                <c:pt idx="2833">
                  <c:v>58.251799303324198</c:v>
                </c:pt>
                <c:pt idx="2834">
                  <c:v>58.251799303324198</c:v>
                </c:pt>
                <c:pt idx="2835">
                  <c:v>58.251799303324198</c:v>
                </c:pt>
                <c:pt idx="2836">
                  <c:v>58.251799303324198</c:v>
                </c:pt>
                <c:pt idx="2837">
                  <c:v>58.251799303324198</c:v>
                </c:pt>
                <c:pt idx="2838">
                  <c:v>58.251799303324198</c:v>
                </c:pt>
                <c:pt idx="2839">
                  <c:v>39.221814036661797</c:v>
                </c:pt>
                <c:pt idx="2840">
                  <c:v>54.979623242862289</c:v>
                </c:pt>
                <c:pt idx="2841">
                  <c:v>58.251799303324198</c:v>
                </c:pt>
                <c:pt idx="2842">
                  <c:v>58.251799303324198</c:v>
                </c:pt>
                <c:pt idx="2843">
                  <c:v>58.251799303324198</c:v>
                </c:pt>
                <c:pt idx="2844">
                  <c:v>58.251799303324198</c:v>
                </c:pt>
                <c:pt idx="2845">
                  <c:v>58.251799303324198</c:v>
                </c:pt>
                <c:pt idx="2846">
                  <c:v>58.251799303324198</c:v>
                </c:pt>
                <c:pt idx="2847">
                  <c:v>58.251799303324198</c:v>
                </c:pt>
                <c:pt idx="2848">
                  <c:v>58.251799303324198</c:v>
                </c:pt>
                <c:pt idx="2849">
                  <c:v>58.251799303324198</c:v>
                </c:pt>
                <c:pt idx="2850">
                  <c:v>58.251799303324198</c:v>
                </c:pt>
                <c:pt idx="2851">
                  <c:v>58.251799303324198</c:v>
                </c:pt>
                <c:pt idx="2852">
                  <c:v>58.251799303324198</c:v>
                </c:pt>
                <c:pt idx="2853">
                  <c:v>58.251799303324198</c:v>
                </c:pt>
                <c:pt idx="2854">
                  <c:v>58.251799303324198</c:v>
                </c:pt>
                <c:pt idx="2855">
                  <c:v>54.037265708821714</c:v>
                </c:pt>
                <c:pt idx="2856">
                  <c:v>58.251799303324198</c:v>
                </c:pt>
                <c:pt idx="2857">
                  <c:v>58.251799303324198</c:v>
                </c:pt>
                <c:pt idx="2858">
                  <c:v>57.116551825728806</c:v>
                </c:pt>
                <c:pt idx="2859">
                  <c:v>53.326769320221672</c:v>
                </c:pt>
                <c:pt idx="2860">
                  <c:v>58.251799303324198</c:v>
                </c:pt>
                <c:pt idx="2861">
                  <c:v>58.251799303324198</c:v>
                </c:pt>
                <c:pt idx="2862">
                  <c:v>58.251799303324198</c:v>
                </c:pt>
                <c:pt idx="2863">
                  <c:v>58.251799303324198</c:v>
                </c:pt>
                <c:pt idx="2864">
                  <c:v>58.251799303324198</c:v>
                </c:pt>
                <c:pt idx="2865">
                  <c:v>56.123669750441671</c:v>
                </c:pt>
                <c:pt idx="2866">
                  <c:v>58.251799303324198</c:v>
                </c:pt>
                <c:pt idx="2867">
                  <c:v>58.251799303324198</c:v>
                </c:pt>
                <c:pt idx="2868">
                  <c:v>31.579871939710443</c:v>
                </c:pt>
                <c:pt idx="2869">
                  <c:v>58.251799303324198</c:v>
                </c:pt>
                <c:pt idx="2870">
                  <c:v>58.251799303324198</c:v>
                </c:pt>
                <c:pt idx="2871">
                  <c:v>58.251799303324198</c:v>
                </c:pt>
                <c:pt idx="2872">
                  <c:v>58.251799303324198</c:v>
                </c:pt>
                <c:pt idx="2873">
                  <c:v>58.251799303324198</c:v>
                </c:pt>
                <c:pt idx="2874">
                  <c:v>55.603645389837254</c:v>
                </c:pt>
                <c:pt idx="2875">
                  <c:v>58.251799303324198</c:v>
                </c:pt>
                <c:pt idx="2876">
                  <c:v>58.251799303324198</c:v>
                </c:pt>
                <c:pt idx="2877">
                  <c:v>57.116551825728806</c:v>
                </c:pt>
                <c:pt idx="2878">
                  <c:v>58.251799303324198</c:v>
                </c:pt>
                <c:pt idx="2879">
                  <c:v>58.251799303324198</c:v>
                </c:pt>
                <c:pt idx="2880">
                  <c:v>59.764705739215749</c:v>
                </c:pt>
                <c:pt idx="2881">
                  <c:v>58.251799303324198</c:v>
                </c:pt>
                <c:pt idx="2882">
                  <c:v>30.209550037751839</c:v>
                </c:pt>
                <c:pt idx="2883">
                  <c:v>58.248448145434239</c:v>
                </c:pt>
                <c:pt idx="2884">
                  <c:v>58.251799303324198</c:v>
                </c:pt>
                <c:pt idx="2885">
                  <c:v>58.251799303324198</c:v>
                </c:pt>
                <c:pt idx="2886">
                  <c:v>58.251799303324198</c:v>
                </c:pt>
                <c:pt idx="2887">
                  <c:v>47.474561686854585</c:v>
                </c:pt>
                <c:pt idx="2888">
                  <c:v>58.251799303324198</c:v>
                </c:pt>
                <c:pt idx="2889">
                  <c:v>57.116551825728806</c:v>
                </c:pt>
                <c:pt idx="2890">
                  <c:v>52.064650883907639</c:v>
                </c:pt>
                <c:pt idx="2891">
                  <c:v>40.29669499243797</c:v>
                </c:pt>
                <c:pt idx="2892">
                  <c:v>58.251799303324198</c:v>
                </c:pt>
                <c:pt idx="2893">
                  <c:v>58.251799303324198</c:v>
                </c:pt>
                <c:pt idx="2894">
                  <c:v>35.351509898103401</c:v>
                </c:pt>
                <c:pt idx="2895">
                  <c:v>58.251799303324198</c:v>
                </c:pt>
                <c:pt idx="2896">
                  <c:v>58.251799303324198</c:v>
                </c:pt>
                <c:pt idx="2897">
                  <c:v>58.251799303324198</c:v>
                </c:pt>
                <c:pt idx="2898">
                  <c:v>58.251799303324198</c:v>
                </c:pt>
                <c:pt idx="2899">
                  <c:v>58.251799303324198</c:v>
                </c:pt>
                <c:pt idx="2900">
                  <c:v>42.4413994012613</c:v>
                </c:pt>
                <c:pt idx="2901">
                  <c:v>45.918045515579564</c:v>
                </c:pt>
                <c:pt idx="2902">
                  <c:v>42.826444779434873</c:v>
                </c:pt>
                <c:pt idx="2903">
                  <c:v>58.251799303324198</c:v>
                </c:pt>
                <c:pt idx="2904">
                  <c:v>55.603645389837254</c:v>
                </c:pt>
                <c:pt idx="2905">
                  <c:v>58.251799303324198</c:v>
                </c:pt>
                <c:pt idx="2906">
                  <c:v>12.749250514710578</c:v>
                </c:pt>
                <c:pt idx="2907">
                  <c:v>58.251799303324198</c:v>
                </c:pt>
                <c:pt idx="2908">
                  <c:v>35.49014428951142</c:v>
                </c:pt>
                <c:pt idx="2909">
                  <c:v>58.251799303324198</c:v>
                </c:pt>
                <c:pt idx="2910">
                  <c:v>58.251799303324198</c:v>
                </c:pt>
                <c:pt idx="2911">
                  <c:v>58.251799303324198</c:v>
                </c:pt>
                <c:pt idx="2912">
                  <c:v>58.251799303324198</c:v>
                </c:pt>
                <c:pt idx="2913">
                  <c:v>53.41363031703132</c:v>
                </c:pt>
                <c:pt idx="2914">
                  <c:v>48.045623881913869</c:v>
                </c:pt>
                <c:pt idx="2915">
                  <c:v>58.251799303324198</c:v>
                </c:pt>
                <c:pt idx="2916">
                  <c:v>58.251799303324198</c:v>
                </c:pt>
                <c:pt idx="2917">
                  <c:v>58.251799303324198</c:v>
                </c:pt>
                <c:pt idx="2918">
                  <c:v>58.251799303324198</c:v>
                </c:pt>
                <c:pt idx="2919">
                  <c:v>58.251799303324198</c:v>
                </c:pt>
                <c:pt idx="2920">
                  <c:v>58.251799303324198</c:v>
                </c:pt>
                <c:pt idx="2921">
                  <c:v>58.251799303324198</c:v>
                </c:pt>
                <c:pt idx="2922">
                  <c:v>58.251799303324198</c:v>
                </c:pt>
                <c:pt idx="2923">
                  <c:v>58.251799303324198</c:v>
                </c:pt>
                <c:pt idx="2924">
                  <c:v>58.251799303324198</c:v>
                </c:pt>
                <c:pt idx="2925">
                  <c:v>58.251799303324198</c:v>
                </c:pt>
                <c:pt idx="2926">
                  <c:v>43.477242443196111</c:v>
                </c:pt>
                <c:pt idx="2927">
                  <c:v>62.162071653125174</c:v>
                </c:pt>
                <c:pt idx="2928">
                  <c:v>58.251799303324198</c:v>
                </c:pt>
                <c:pt idx="2929">
                  <c:v>58.251799303324198</c:v>
                </c:pt>
                <c:pt idx="2930">
                  <c:v>58.251799303324198</c:v>
                </c:pt>
                <c:pt idx="2931">
                  <c:v>58.251799303324198</c:v>
                </c:pt>
                <c:pt idx="2932">
                  <c:v>58.251799303324198</c:v>
                </c:pt>
                <c:pt idx="2933">
                  <c:v>58.251799303324198</c:v>
                </c:pt>
                <c:pt idx="2934">
                  <c:v>58.251799303324198</c:v>
                </c:pt>
                <c:pt idx="2935">
                  <c:v>33.582131161232986</c:v>
                </c:pt>
                <c:pt idx="2936">
                  <c:v>58.251799303324198</c:v>
                </c:pt>
                <c:pt idx="2937">
                  <c:v>18.540376957242827</c:v>
                </c:pt>
                <c:pt idx="2938">
                  <c:v>25.512970515901948</c:v>
                </c:pt>
                <c:pt idx="2939">
                  <c:v>58.251799303324198</c:v>
                </c:pt>
                <c:pt idx="2940">
                  <c:v>58.251799303324198</c:v>
                </c:pt>
                <c:pt idx="2941">
                  <c:v>58.251799303324198</c:v>
                </c:pt>
                <c:pt idx="2942">
                  <c:v>55.603645389837254</c:v>
                </c:pt>
                <c:pt idx="2943">
                  <c:v>45.098352344732234</c:v>
                </c:pt>
                <c:pt idx="2944">
                  <c:v>54.133705741776907</c:v>
                </c:pt>
                <c:pt idx="2945">
                  <c:v>58.251799303324198</c:v>
                </c:pt>
                <c:pt idx="2946">
                  <c:v>58.251799303324198</c:v>
                </c:pt>
                <c:pt idx="2947">
                  <c:v>58.251799303324198</c:v>
                </c:pt>
                <c:pt idx="2948">
                  <c:v>58.251799303324198</c:v>
                </c:pt>
                <c:pt idx="2949">
                  <c:v>58.251799303324198</c:v>
                </c:pt>
                <c:pt idx="2950">
                  <c:v>58.251799303324198</c:v>
                </c:pt>
                <c:pt idx="2951">
                  <c:v>58.251799303324198</c:v>
                </c:pt>
                <c:pt idx="2952">
                  <c:v>58.251799303324198</c:v>
                </c:pt>
                <c:pt idx="2953">
                  <c:v>20.995329309544111</c:v>
                </c:pt>
                <c:pt idx="2954">
                  <c:v>58.251799303324198</c:v>
                </c:pt>
                <c:pt idx="2955">
                  <c:v>58.251799303324198</c:v>
                </c:pt>
                <c:pt idx="2956">
                  <c:v>50.615160671452664</c:v>
                </c:pt>
                <c:pt idx="2957">
                  <c:v>58.251799303324198</c:v>
                </c:pt>
                <c:pt idx="2958">
                  <c:v>41.287413267438026</c:v>
                </c:pt>
                <c:pt idx="2959">
                  <c:v>58.251799303324198</c:v>
                </c:pt>
                <c:pt idx="2960">
                  <c:v>58.251799303324198</c:v>
                </c:pt>
                <c:pt idx="2961">
                  <c:v>58.251799303324198</c:v>
                </c:pt>
                <c:pt idx="2962">
                  <c:v>58.251799303324198</c:v>
                </c:pt>
                <c:pt idx="2963">
                  <c:v>32.120006741278573</c:v>
                </c:pt>
                <c:pt idx="2964">
                  <c:v>58.251799303324198</c:v>
                </c:pt>
                <c:pt idx="2965">
                  <c:v>58.251799303324198</c:v>
                </c:pt>
                <c:pt idx="2966">
                  <c:v>46.255231718107083</c:v>
                </c:pt>
                <c:pt idx="2967">
                  <c:v>54.29295668019607</c:v>
                </c:pt>
                <c:pt idx="2968">
                  <c:v>58.251799303324198</c:v>
                </c:pt>
                <c:pt idx="2969">
                  <c:v>58.251799303324198</c:v>
                </c:pt>
                <c:pt idx="2970">
                  <c:v>49.180871359509261</c:v>
                </c:pt>
                <c:pt idx="2971">
                  <c:v>48.305832393343444</c:v>
                </c:pt>
                <c:pt idx="2972">
                  <c:v>58.251799303324198</c:v>
                </c:pt>
                <c:pt idx="2973">
                  <c:v>58.251799303324198</c:v>
                </c:pt>
                <c:pt idx="2974">
                  <c:v>49.158201910497006</c:v>
                </c:pt>
                <c:pt idx="2975">
                  <c:v>58.251799303324198</c:v>
                </c:pt>
                <c:pt idx="2976">
                  <c:v>58.251799303324198</c:v>
                </c:pt>
                <c:pt idx="2977">
                  <c:v>42.829795937324832</c:v>
                </c:pt>
                <c:pt idx="2978">
                  <c:v>58.251799303324198</c:v>
                </c:pt>
                <c:pt idx="2979">
                  <c:v>58.251799303324198</c:v>
                </c:pt>
                <c:pt idx="2980">
                  <c:v>58.251799303324198</c:v>
                </c:pt>
                <c:pt idx="2981">
                  <c:v>59.764705739215749</c:v>
                </c:pt>
                <c:pt idx="2982">
                  <c:v>58.251799303324198</c:v>
                </c:pt>
                <c:pt idx="2983">
                  <c:v>58.251799303324198</c:v>
                </c:pt>
                <c:pt idx="2984">
                  <c:v>58.251799303324198</c:v>
                </c:pt>
                <c:pt idx="2985">
                  <c:v>44.829758931257601</c:v>
                </c:pt>
                <c:pt idx="2986">
                  <c:v>55.603645389837254</c:v>
                </c:pt>
                <c:pt idx="2987">
                  <c:v>58.251799303324198</c:v>
                </c:pt>
                <c:pt idx="2988">
                  <c:v>58.251799303324198</c:v>
                </c:pt>
                <c:pt idx="2989">
                  <c:v>42.785231536249995</c:v>
                </c:pt>
                <c:pt idx="2990">
                  <c:v>58.251799303324198</c:v>
                </c:pt>
                <c:pt idx="2991">
                  <c:v>58.251799303324198</c:v>
                </c:pt>
                <c:pt idx="2992">
                  <c:v>58.251799303324198</c:v>
                </c:pt>
                <c:pt idx="2993">
                  <c:v>58.251799303324198</c:v>
                </c:pt>
                <c:pt idx="2994">
                  <c:v>58.251799303324198</c:v>
                </c:pt>
                <c:pt idx="2995">
                  <c:v>53.7449399496601</c:v>
                </c:pt>
                <c:pt idx="2996">
                  <c:v>58.251799303324198</c:v>
                </c:pt>
                <c:pt idx="2997">
                  <c:v>40.059260543459892</c:v>
                </c:pt>
                <c:pt idx="2998">
                  <c:v>58.251799303324198</c:v>
                </c:pt>
                <c:pt idx="2999">
                  <c:v>44.943248366872062</c:v>
                </c:pt>
                <c:pt idx="3000">
                  <c:v>58.251799303324198</c:v>
                </c:pt>
                <c:pt idx="3001">
                  <c:v>53.846793680826089</c:v>
                </c:pt>
                <c:pt idx="3002">
                  <c:v>58.251799303324198</c:v>
                </c:pt>
                <c:pt idx="3003">
                  <c:v>58.251799303324198</c:v>
                </c:pt>
                <c:pt idx="3004">
                  <c:v>58.251799303324198</c:v>
                </c:pt>
                <c:pt idx="3005">
                  <c:v>58.251799303324198</c:v>
                </c:pt>
                <c:pt idx="3006">
                  <c:v>58.251799303324198</c:v>
                </c:pt>
                <c:pt idx="3007">
                  <c:v>38.995356711787629</c:v>
                </c:pt>
                <c:pt idx="3008">
                  <c:v>58.251799303324198</c:v>
                </c:pt>
                <c:pt idx="3009">
                  <c:v>35.869741795590961</c:v>
                </c:pt>
                <c:pt idx="3010">
                  <c:v>39.672672845463005</c:v>
                </c:pt>
                <c:pt idx="3011">
                  <c:v>58.251799303324198</c:v>
                </c:pt>
                <c:pt idx="3012">
                  <c:v>58.251799303324198</c:v>
                </c:pt>
                <c:pt idx="3013">
                  <c:v>58.251799303324198</c:v>
                </c:pt>
                <c:pt idx="3014">
                  <c:v>58.251799303324198</c:v>
                </c:pt>
                <c:pt idx="3015">
                  <c:v>58.251799303324198</c:v>
                </c:pt>
                <c:pt idx="3016">
                  <c:v>58.251799303324198</c:v>
                </c:pt>
                <c:pt idx="3017">
                  <c:v>58.251799303324198</c:v>
                </c:pt>
                <c:pt idx="3018">
                  <c:v>58.251799303324198</c:v>
                </c:pt>
                <c:pt idx="3019">
                  <c:v>58.251799303324198</c:v>
                </c:pt>
                <c:pt idx="3020">
                  <c:v>58.251799303324198</c:v>
                </c:pt>
                <c:pt idx="3021">
                  <c:v>58.251799303324198</c:v>
                </c:pt>
                <c:pt idx="3022">
                  <c:v>58.251799303324198</c:v>
                </c:pt>
                <c:pt idx="3023">
                  <c:v>58.251799303324198</c:v>
                </c:pt>
                <c:pt idx="3024">
                  <c:v>58.663620198284043</c:v>
                </c:pt>
                <c:pt idx="3025">
                  <c:v>58.251799303324198</c:v>
                </c:pt>
                <c:pt idx="3026">
                  <c:v>58.251799303324198</c:v>
                </c:pt>
                <c:pt idx="3027">
                  <c:v>58.251799303324198</c:v>
                </c:pt>
                <c:pt idx="3028">
                  <c:v>58.251799303324198</c:v>
                </c:pt>
                <c:pt idx="3029">
                  <c:v>58.251799303324198</c:v>
                </c:pt>
                <c:pt idx="3030">
                  <c:v>58.251799303324198</c:v>
                </c:pt>
                <c:pt idx="3031">
                  <c:v>54.920730478343977</c:v>
                </c:pt>
                <c:pt idx="3032">
                  <c:v>58.971874728069785</c:v>
                </c:pt>
                <c:pt idx="3033">
                  <c:v>58.251799303324198</c:v>
                </c:pt>
                <c:pt idx="3034">
                  <c:v>58.251799303324198</c:v>
                </c:pt>
                <c:pt idx="3035">
                  <c:v>35.439063443627688</c:v>
                </c:pt>
                <c:pt idx="3036">
                  <c:v>58.251799303324198</c:v>
                </c:pt>
                <c:pt idx="3037">
                  <c:v>58.251799303324198</c:v>
                </c:pt>
                <c:pt idx="3038">
                  <c:v>58.251799303324198</c:v>
                </c:pt>
                <c:pt idx="3039">
                  <c:v>46.438069876183981</c:v>
                </c:pt>
                <c:pt idx="3040">
                  <c:v>58.251799303324198</c:v>
                </c:pt>
                <c:pt idx="3041">
                  <c:v>34.89683465698667</c:v>
                </c:pt>
                <c:pt idx="3042">
                  <c:v>58.251799303324198</c:v>
                </c:pt>
                <c:pt idx="3043">
                  <c:v>58.251799303324198</c:v>
                </c:pt>
                <c:pt idx="3044">
                  <c:v>43.065421548236266</c:v>
                </c:pt>
                <c:pt idx="3045">
                  <c:v>58.251799303324198</c:v>
                </c:pt>
                <c:pt idx="3046">
                  <c:v>58.251799303324198</c:v>
                </c:pt>
                <c:pt idx="3047">
                  <c:v>58.251799303324198</c:v>
                </c:pt>
                <c:pt idx="3048">
                  <c:v>58.251799303324198</c:v>
                </c:pt>
                <c:pt idx="3049">
                  <c:v>50.929403406312247</c:v>
                </c:pt>
                <c:pt idx="3050">
                  <c:v>58.251799303324198</c:v>
                </c:pt>
                <c:pt idx="3051">
                  <c:v>54.979623242862289</c:v>
                </c:pt>
                <c:pt idx="3052">
                  <c:v>55.558426274400063</c:v>
                </c:pt>
                <c:pt idx="3053">
                  <c:v>58.251799303324198</c:v>
                </c:pt>
                <c:pt idx="3054">
                  <c:v>58.251799303324198</c:v>
                </c:pt>
                <c:pt idx="3055">
                  <c:v>58.251799303324198</c:v>
                </c:pt>
                <c:pt idx="3056">
                  <c:v>58.251799303324198</c:v>
                </c:pt>
                <c:pt idx="3057">
                  <c:v>58.251799303324198</c:v>
                </c:pt>
                <c:pt idx="3058">
                  <c:v>31.579871939710443</c:v>
                </c:pt>
                <c:pt idx="3059">
                  <c:v>58.251799303324198</c:v>
                </c:pt>
                <c:pt idx="3060">
                  <c:v>58.251799303324198</c:v>
                </c:pt>
                <c:pt idx="3061">
                  <c:v>32.350276948451054</c:v>
                </c:pt>
                <c:pt idx="3062">
                  <c:v>58.251799303324198</c:v>
                </c:pt>
                <c:pt idx="3063">
                  <c:v>58.251799303324198</c:v>
                </c:pt>
                <c:pt idx="3064">
                  <c:v>58.251799303324198</c:v>
                </c:pt>
                <c:pt idx="3065">
                  <c:v>49.900946784254849</c:v>
                </c:pt>
                <c:pt idx="3066">
                  <c:v>58.251799303324198</c:v>
                </c:pt>
                <c:pt idx="3067">
                  <c:v>34.96113594118156</c:v>
                </c:pt>
                <c:pt idx="3068">
                  <c:v>58.251799303324198</c:v>
                </c:pt>
                <c:pt idx="3069">
                  <c:v>58.251799303324198</c:v>
                </c:pt>
                <c:pt idx="3070">
                  <c:v>52.064650883907639</c:v>
                </c:pt>
                <c:pt idx="3071">
                  <c:v>58.251799303324198</c:v>
                </c:pt>
                <c:pt idx="3072">
                  <c:v>58.251799303324198</c:v>
                </c:pt>
                <c:pt idx="3073">
                  <c:v>58.251799303324198</c:v>
                </c:pt>
                <c:pt idx="3074">
                  <c:v>58.251799303324198</c:v>
                </c:pt>
                <c:pt idx="3075">
                  <c:v>58.251799303324198</c:v>
                </c:pt>
                <c:pt idx="3076">
                  <c:v>51.136754247415737</c:v>
                </c:pt>
                <c:pt idx="3077">
                  <c:v>58.251799303324198</c:v>
                </c:pt>
                <c:pt idx="3078">
                  <c:v>40.875592372478181</c:v>
                </c:pt>
                <c:pt idx="3079">
                  <c:v>58.251799303324198</c:v>
                </c:pt>
                <c:pt idx="3080">
                  <c:v>41.928860714667053</c:v>
                </c:pt>
                <c:pt idx="3081">
                  <c:v>58.251799303324198</c:v>
                </c:pt>
                <c:pt idx="3082">
                  <c:v>58.251799303324198</c:v>
                </c:pt>
                <c:pt idx="3083">
                  <c:v>58.251799303324198</c:v>
                </c:pt>
                <c:pt idx="3084">
                  <c:v>58.251799303324198</c:v>
                </c:pt>
                <c:pt idx="3085">
                  <c:v>58.251799303324198</c:v>
                </c:pt>
                <c:pt idx="3086">
                  <c:v>58.251799303324198</c:v>
                </c:pt>
                <c:pt idx="3087">
                  <c:v>40.252800783459527</c:v>
                </c:pt>
                <c:pt idx="3088">
                  <c:v>58.251799303324198</c:v>
                </c:pt>
                <c:pt idx="3089">
                  <c:v>42.200335817208334</c:v>
                </c:pt>
                <c:pt idx="3090">
                  <c:v>58.251799303324198</c:v>
                </c:pt>
                <c:pt idx="3091">
                  <c:v>58.251799303324198</c:v>
                </c:pt>
                <c:pt idx="3092">
                  <c:v>58.251799303324198</c:v>
                </c:pt>
                <c:pt idx="3093">
                  <c:v>58.251799303324198</c:v>
                </c:pt>
                <c:pt idx="3094">
                  <c:v>58.251799303324198</c:v>
                </c:pt>
                <c:pt idx="3095">
                  <c:v>52.105193934996123</c:v>
                </c:pt>
                <c:pt idx="3096">
                  <c:v>22.897970302026053</c:v>
                </c:pt>
                <c:pt idx="3097">
                  <c:v>25.980462870038743</c:v>
                </c:pt>
                <c:pt idx="3098">
                  <c:v>58.251799303324198</c:v>
                </c:pt>
                <c:pt idx="3099">
                  <c:v>52.064650883907639</c:v>
                </c:pt>
                <c:pt idx="3100">
                  <c:v>28.287608632922961</c:v>
                </c:pt>
                <c:pt idx="3101">
                  <c:v>58.251799303324198</c:v>
                </c:pt>
                <c:pt idx="3102">
                  <c:v>34.747274275936533</c:v>
                </c:pt>
                <c:pt idx="3103">
                  <c:v>31.327028382474083</c:v>
                </c:pt>
                <c:pt idx="3104">
                  <c:v>58.251799303324198</c:v>
                </c:pt>
                <c:pt idx="3105">
                  <c:v>58.251799303324198</c:v>
                </c:pt>
                <c:pt idx="3106">
                  <c:v>56.266254284374618</c:v>
                </c:pt>
                <c:pt idx="3107">
                  <c:v>58.889895592663265</c:v>
                </c:pt>
                <c:pt idx="3108">
                  <c:v>58.251799303324198</c:v>
                </c:pt>
                <c:pt idx="3109">
                  <c:v>35.35992217290282</c:v>
                </c:pt>
                <c:pt idx="3110">
                  <c:v>54.979623242862289</c:v>
                </c:pt>
                <c:pt idx="3111">
                  <c:v>58.251799303324198</c:v>
                </c:pt>
                <c:pt idx="3112">
                  <c:v>44.481887951172624</c:v>
                </c:pt>
                <c:pt idx="3113">
                  <c:v>58.251799303324198</c:v>
                </c:pt>
                <c:pt idx="3114">
                  <c:v>58.251799303324198</c:v>
                </c:pt>
                <c:pt idx="3115">
                  <c:v>47.477912844744544</c:v>
                </c:pt>
                <c:pt idx="3116">
                  <c:v>58.251799303324198</c:v>
                </c:pt>
                <c:pt idx="3117">
                  <c:v>58.251799303324198</c:v>
                </c:pt>
                <c:pt idx="3118">
                  <c:v>58.251799303324198</c:v>
                </c:pt>
                <c:pt idx="3119">
                  <c:v>40.251570225503215</c:v>
                </c:pt>
                <c:pt idx="3120">
                  <c:v>58.251799303324198</c:v>
                </c:pt>
                <c:pt idx="3121">
                  <c:v>49.416496970420695</c:v>
                </c:pt>
                <c:pt idx="3122">
                  <c:v>58.251799303324198</c:v>
                </c:pt>
                <c:pt idx="3123">
                  <c:v>58.251799303324198</c:v>
                </c:pt>
                <c:pt idx="3124">
                  <c:v>52.064650883907639</c:v>
                </c:pt>
                <c:pt idx="3125">
                  <c:v>58.251799303324198</c:v>
                </c:pt>
                <c:pt idx="3126">
                  <c:v>45.71357546172321</c:v>
                </c:pt>
                <c:pt idx="3127">
                  <c:v>58.251799303324198</c:v>
                </c:pt>
                <c:pt idx="3128">
                  <c:v>51.900723881139768</c:v>
                </c:pt>
                <c:pt idx="3129">
                  <c:v>56.241741679176322</c:v>
                </c:pt>
                <c:pt idx="3130">
                  <c:v>58.251799303324198</c:v>
                </c:pt>
                <c:pt idx="3131">
                  <c:v>58.251799303324198</c:v>
                </c:pt>
                <c:pt idx="3132">
                  <c:v>54.564451190012484</c:v>
                </c:pt>
                <c:pt idx="3133">
                  <c:v>58.251799303324198</c:v>
                </c:pt>
                <c:pt idx="3134">
                  <c:v>58.251799303324198</c:v>
                </c:pt>
                <c:pt idx="3135">
                  <c:v>58.251799303324198</c:v>
                </c:pt>
                <c:pt idx="3136">
                  <c:v>33.016029504117384</c:v>
                </c:pt>
                <c:pt idx="3137">
                  <c:v>58.251799303324198</c:v>
                </c:pt>
                <c:pt idx="3138">
                  <c:v>58.251799303324198</c:v>
                </c:pt>
                <c:pt idx="3139">
                  <c:v>25.684283390573221</c:v>
                </c:pt>
                <c:pt idx="3140">
                  <c:v>58.251799303324198</c:v>
                </c:pt>
                <c:pt idx="3141">
                  <c:v>58.251799303324198</c:v>
                </c:pt>
                <c:pt idx="3142">
                  <c:v>58.251799303324198</c:v>
                </c:pt>
                <c:pt idx="3143">
                  <c:v>58.251799303324198</c:v>
                </c:pt>
                <c:pt idx="3144">
                  <c:v>46.224790226572814</c:v>
                </c:pt>
                <c:pt idx="3145">
                  <c:v>58.251799303324198</c:v>
                </c:pt>
                <c:pt idx="3146">
                  <c:v>58.251799303324198</c:v>
                </c:pt>
                <c:pt idx="3147">
                  <c:v>58.251799303324198</c:v>
                </c:pt>
                <c:pt idx="3148">
                  <c:v>58.251799303324198</c:v>
                </c:pt>
                <c:pt idx="3149">
                  <c:v>58.251799303324198</c:v>
                </c:pt>
                <c:pt idx="3150">
                  <c:v>58.251799303324198</c:v>
                </c:pt>
                <c:pt idx="3151">
                  <c:v>54.256196660226742</c:v>
                </c:pt>
                <c:pt idx="3152">
                  <c:v>54.979623242862289</c:v>
                </c:pt>
                <c:pt idx="3153">
                  <c:v>58.251799303324198</c:v>
                </c:pt>
                <c:pt idx="3154">
                  <c:v>58.251799303324198</c:v>
                </c:pt>
                <c:pt idx="3155">
                  <c:v>55.771028019698164</c:v>
                </c:pt>
                <c:pt idx="3156">
                  <c:v>58.251799303324198</c:v>
                </c:pt>
                <c:pt idx="3157">
                  <c:v>52.702747173246706</c:v>
                </c:pt>
                <c:pt idx="3158">
                  <c:v>38.406984900929608</c:v>
                </c:pt>
                <c:pt idx="3159">
                  <c:v>58.251799303324198</c:v>
                </c:pt>
                <c:pt idx="3160">
                  <c:v>58.251799303324198</c:v>
                </c:pt>
                <c:pt idx="3161">
                  <c:v>51.900723881139768</c:v>
                </c:pt>
                <c:pt idx="3162">
                  <c:v>34.008338927172097</c:v>
                </c:pt>
                <c:pt idx="3163">
                  <c:v>52.064650883907639</c:v>
                </c:pt>
                <c:pt idx="3164">
                  <c:v>26.376010651619964</c:v>
                </c:pt>
                <c:pt idx="3165">
                  <c:v>58.251799303324198</c:v>
                </c:pt>
                <c:pt idx="3166">
                  <c:v>46.975693898037242</c:v>
                </c:pt>
                <c:pt idx="3167">
                  <c:v>58.251799303324198</c:v>
                </c:pt>
                <c:pt idx="3168">
                  <c:v>58.251799303324198</c:v>
                </c:pt>
                <c:pt idx="3169">
                  <c:v>58.251799303324198</c:v>
                </c:pt>
                <c:pt idx="3170">
                  <c:v>16.546894879841624</c:v>
                </c:pt>
                <c:pt idx="3171">
                  <c:v>58.251799303324198</c:v>
                </c:pt>
                <c:pt idx="3172">
                  <c:v>58.251799303324198</c:v>
                </c:pt>
                <c:pt idx="3173">
                  <c:v>58.251799303324198</c:v>
                </c:pt>
                <c:pt idx="3174">
                  <c:v>58.251799303324198</c:v>
                </c:pt>
                <c:pt idx="3175">
                  <c:v>58.251799303324198</c:v>
                </c:pt>
                <c:pt idx="3176">
                  <c:v>42.4413994012613</c:v>
                </c:pt>
                <c:pt idx="3177">
                  <c:v>59.764705739215749</c:v>
                </c:pt>
                <c:pt idx="3178">
                  <c:v>55.603645389837254</c:v>
                </c:pt>
                <c:pt idx="3179">
                  <c:v>50.384466287358258</c:v>
                </c:pt>
                <c:pt idx="3180">
                  <c:v>58.251799303324198</c:v>
                </c:pt>
                <c:pt idx="3181">
                  <c:v>58.251799303324198</c:v>
                </c:pt>
                <c:pt idx="3182">
                  <c:v>46.558810183544118</c:v>
                </c:pt>
                <c:pt idx="3183">
                  <c:v>45.71357546172321</c:v>
                </c:pt>
                <c:pt idx="3184">
                  <c:v>50.669036370589183</c:v>
                </c:pt>
                <c:pt idx="3185">
                  <c:v>44.358189673661073</c:v>
                </c:pt>
                <c:pt idx="3186">
                  <c:v>58.251799303324198</c:v>
                </c:pt>
                <c:pt idx="3187">
                  <c:v>48.628547820677859</c:v>
                </c:pt>
                <c:pt idx="3188">
                  <c:v>51.699510123948755</c:v>
                </c:pt>
                <c:pt idx="3189">
                  <c:v>58.251799303324198</c:v>
                </c:pt>
                <c:pt idx="3190">
                  <c:v>58.251799303324198</c:v>
                </c:pt>
                <c:pt idx="3191">
                  <c:v>43.272958286387606</c:v>
                </c:pt>
                <c:pt idx="3192">
                  <c:v>57.116551825728806</c:v>
                </c:pt>
                <c:pt idx="3193">
                  <c:v>37.909684052539362</c:v>
                </c:pt>
                <c:pt idx="3194">
                  <c:v>32.811559450261029</c:v>
                </c:pt>
                <c:pt idx="3195">
                  <c:v>37.909684052539362</c:v>
                </c:pt>
                <c:pt idx="3196">
                  <c:v>58.251799303324198</c:v>
                </c:pt>
                <c:pt idx="3197">
                  <c:v>32.11465133753962</c:v>
                </c:pt>
                <c:pt idx="3198">
                  <c:v>58.251799303324198</c:v>
                </c:pt>
                <c:pt idx="3199">
                  <c:v>58.251799303324198</c:v>
                </c:pt>
                <c:pt idx="3200">
                  <c:v>39.943315695717473</c:v>
                </c:pt>
                <c:pt idx="3201">
                  <c:v>38.849961352944533</c:v>
                </c:pt>
                <c:pt idx="3202">
                  <c:v>58.251799303324198</c:v>
                </c:pt>
                <c:pt idx="3203">
                  <c:v>55.558426274400063</c:v>
                </c:pt>
                <c:pt idx="3204">
                  <c:v>58.251799303324198</c:v>
                </c:pt>
                <c:pt idx="3205">
                  <c:v>33.201866316611202</c:v>
                </c:pt>
                <c:pt idx="3206">
                  <c:v>32.358917804372922</c:v>
                </c:pt>
                <c:pt idx="3207">
                  <c:v>58.251799303324198</c:v>
                </c:pt>
                <c:pt idx="3208">
                  <c:v>58.251799303324198</c:v>
                </c:pt>
                <c:pt idx="3209">
                  <c:v>58.251799303324198</c:v>
                </c:pt>
                <c:pt idx="3210">
                  <c:v>59.764705739215749</c:v>
                </c:pt>
                <c:pt idx="3211">
                  <c:v>58.251799303324198</c:v>
                </c:pt>
                <c:pt idx="3212">
                  <c:v>41.087362203296856</c:v>
                </c:pt>
                <c:pt idx="3213">
                  <c:v>58.251799303324198</c:v>
                </c:pt>
                <c:pt idx="3214">
                  <c:v>58.251799303324198</c:v>
                </c:pt>
                <c:pt idx="3215">
                  <c:v>58.251799303324198</c:v>
                </c:pt>
                <c:pt idx="3216">
                  <c:v>58.251799303324198</c:v>
                </c:pt>
                <c:pt idx="3217">
                  <c:v>43.215491756179382</c:v>
                </c:pt>
                <c:pt idx="3218">
                  <c:v>63.674978089016726</c:v>
                </c:pt>
                <c:pt idx="3219">
                  <c:v>58.251799303324198</c:v>
                </c:pt>
                <c:pt idx="3220">
                  <c:v>58.251799303324198</c:v>
                </c:pt>
                <c:pt idx="3221">
                  <c:v>62.162071653125174</c:v>
                </c:pt>
                <c:pt idx="3222">
                  <c:v>58.251799303324198</c:v>
                </c:pt>
                <c:pt idx="3223">
                  <c:v>44.382793136598913</c:v>
                </c:pt>
                <c:pt idx="3224">
                  <c:v>58.251799303324198</c:v>
                </c:pt>
                <c:pt idx="3225">
                  <c:v>58.251799303324198</c:v>
                </c:pt>
                <c:pt idx="3226">
                  <c:v>58.251799303324198</c:v>
                </c:pt>
                <c:pt idx="3227">
                  <c:v>51.804283848184575</c:v>
                </c:pt>
                <c:pt idx="3228">
                  <c:v>46.548204746467007</c:v>
                </c:pt>
                <c:pt idx="3229">
                  <c:v>58.251799303324198</c:v>
                </c:pt>
                <c:pt idx="3230">
                  <c:v>58.251799303324198</c:v>
                </c:pt>
                <c:pt idx="3231">
                  <c:v>58.251799303324198</c:v>
                </c:pt>
                <c:pt idx="3232">
                  <c:v>33.592240273533044</c:v>
                </c:pt>
                <c:pt idx="3233">
                  <c:v>58.251799303324198</c:v>
                </c:pt>
                <c:pt idx="3234">
                  <c:v>58.251799303324198</c:v>
                </c:pt>
                <c:pt idx="3235">
                  <c:v>58.251799303324198</c:v>
                </c:pt>
                <c:pt idx="3236">
                  <c:v>58.251799303324198</c:v>
                </c:pt>
                <c:pt idx="3237">
                  <c:v>58.251799303324198</c:v>
                </c:pt>
                <c:pt idx="3238">
                  <c:v>58.251799303324198</c:v>
                </c:pt>
                <c:pt idx="3239">
                  <c:v>58.251799303324198</c:v>
                </c:pt>
                <c:pt idx="3240">
                  <c:v>58.251799303324198</c:v>
                </c:pt>
                <c:pt idx="3241">
                  <c:v>58.251799303324198</c:v>
                </c:pt>
                <c:pt idx="3242">
                  <c:v>58.251799303324198</c:v>
                </c:pt>
                <c:pt idx="3243">
                  <c:v>58.251799303324198</c:v>
                </c:pt>
                <c:pt idx="3244">
                  <c:v>58.251799303324198</c:v>
                </c:pt>
                <c:pt idx="3245">
                  <c:v>58.251799303324198</c:v>
                </c:pt>
                <c:pt idx="3246">
                  <c:v>58.251799303324198</c:v>
                </c:pt>
                <c:pt idx="3247">
                  <c:v>58.251799303324198</c:v>
                </c:pt>
                <c:pt idx="3248">
                  <c:v>58.251799303324198</c:v>
                </c:pt>
                <c:pt idx="3249">
                  <c:v>21.243842988115457</c:v>
                </c:pt>
                <c:pt idx="3250">
                  <c:v>58.251799303324198</c:v>
                </c:pt>
                <c:pt idx="3251">
                  <c:v>58.251799303324198</c:v>
                </c:pt>
                <c:pt idx="3252">
                  <c:v>56.323720814582842</c:v>
                </c:pt>
                <c:pt idx="3253">
                  <c:v>58.251799303324198</c:v>
                </c:pt>
                <c:pt idx="3254">
                  <c:v>58.251799303324198</c:v>
                </c:pt>
                <c:pt idx="3255">
                  <c:v>46.224962024838447</c:v>
                </c:pt>
                <c:pt idx="3256">
                  <c:v>58.251799303324198</c:v>
                </c:pt>
                <c:pt idx="3257">
                  <c:v>49.402640175595941</c:v>
                </c:pt>
                <c:pt idx="3258">
                  <c:v>58.251799303324198</c:v>
                </c:pt>
                <c:pt idx="3259">
                  <c:v>58.251799303324198</c:v>
                </c:pt>
                <c:pt idx="3260">
                  <c:v>51.900723881139768</c:v>
                </c:pt>
                <c:pt idx="3261">
                  <c:v>58.251799303324198</c:v>
                </c:pt>
                <c:pt idx="3262">
                  <c:v>49.416496970420695</c:v>
                </c:pt>
                <c:pt idx="3263">
                  <c:v>58.251799303324198</c:v>
                </c:pt>
                <c:pt idx="3264">
                  <c:v>58.251799303324198</c:v>
                </c:pt>
                <c:pt idx="3265">
                  <c:v>58.251799303324198</c:v>
                </c:pt>
                <c:pt idx="3266">
                  <c:v>58.251799303324198</c:v>
                </c:pt>
                <c:pt idx="3267">
                  <c:v>58.251799303324198</c:v>
                </c:pt>
                <c:pt idx="3268">
                  <c:v>45.917494329031342</c:v>
                </c:pt>
                <c:pt idx="3269">
                  <c:v>49.402640175595941</c:v>
                </c:pt>
                <c:pt idx="3270">
                  <c:v>58.251799303324198</c:v>
                </c:pt>
                <c:pt idx="3271">
                  <c:v>58.251799303324198</c:v>
                </c:pt>
                <c:pt idx="3272">
                  <c:v>57.116551825728806</c:v>
                </c:pt>
                <c:pt idx="3273">
                  <c:v>58.251799303324198</c:v>
                </c:pt>
                <c:pt idx="3274">
                  <c:v>58.251799303324198</c:v>
                </c:pt>
                <c:pt idx="3275">
                  <c:v>24.578550040312994</c:v>
                </c:pt>
                <c:pt idx="3276">
                  <c:v>58.251799303324198</c:v>
                </c:pt>
                <c:pt idx="3277">
                  <c:v>53.682866678058218</c:v>
                </c:pt>
                <c:pt idx="3278">
                  <c:v>58.251799303324198</c:v>
                </c:pt>
                <c:pt idx="3279">
                  <c:v>58.251799303324198</c:v>
                </c:pt>
                <c:pt idx="3280">
                  <c:v>58.251799303324198</c:v>
                </c:pt>
                <c:pt idx="3281">
                  <c:v>55.974923233708616</c:v>
                </c:pt>
                <c:pt idx="3282">
                  <c:v>58.251799303324198</c:v>
                </c:pt>
                <c:pt idx="3283">
                  <c:v>48.79247482344573</c:v>
                </c:pt>
                <c:pt idx="3284">
                  <c:v>58.251799303324198</c:v>
                </c:pt>
                <c:pt idx="3285">
                  <c:v>58.251799303324198</c:v>
                </c:pt>
                <c:pt idx="3286">
                  <c:v>43.789915962697037</c:v>
                </c:pt>
                <c:pt idx="3287">
                  <c:v>58.251799303324198</c:v>
                </c:pt>
                <c:pt idx="3288">
                  <c:v>58.251799303324198</c:v>
                </c:pt>
                <c:pt idx="3289">
                  <c:v>49.180871359509261</c:v>
                </c:pt>
                <c:pt idx="3290">
                  <c:v>58.251799303324198</c:v>
                </c:pt>
                <c:pt idx="3291">
                  <c:v>58.251799303324198</c:v>
                </c:pt>
                <c:pt idx="3292">
                  <c:v>52.244556016128463</c:v>
                </c:pt>
                <c:pt idx="3293">
                  <c:v>58.251799303324198</c:v>
                </c:pt>
                <c:pt idx="3294">
                  <c:v>56.123669750441671</c:v>
                </c:pt>
                <c:pt idx="3295">
                  <c:v>30.191780904878691</c:v>
                </c:pt>
                <c:pt idx="3296">
                  <c:v>58.251799303324198</c:v>
                </c:pt>
                <c:pt idx="3297">
                  <c:v>38.321504947499207</c:v>
                </c:pt>
                <c:pt idx="3298">
                  <c:v>58.251799303324198</c:v>
                </c:pt>
                <c:pt idx="3299">
                  <c:v>58.251799303324198</c:v>
                </c:pt>
                <c:pt idx="3300">
                  <c:v>58.251799303324198</c:v>
                </c:pt>
                <c:pt idx="3301">
                  <c:v>58.251799303324198</c:v>
                </c:pt>
                <c:pt idx="3302">
                  <c:v>58.251799303324198</c:v>
                </c:pt>
                <c:pt idx="3303">
                  <c:v>58.251799303324198</c:v>
                </c:pt>
                <c:pt idx="3304">
                  <c:v>41.313538343543321</c:v>
                </c:pt>
                <c:pt idx="3305">
                  <c:v>58.251799303324198</c:v>
                </c:pt>
                <c:pt idx="3306">
                  <c:v>58.251799303324198</c:v>
                </c:pt>
                <c:pt idx="3307">
                  <c:v>58.251799303324198</c:v>
                </c:pt>
                <c:pt idx="3308">
                  <c:v>45.71357546172321</c:v>
                </c:pt>
                <c:pt idx="3309">
                  <c:v>58.251799303324198</c:v>
                </c:pt>
                <c:pt idx="3310">
                  <c:v>49.196358659953951</c:v>
                </c:pt>
                <c:pt idx="3311">
                  <c:v>51.900723881139768</c:v>
                </c:pt>
                <c:pt idx="3312">
                  <c:v>58.251799303324198</c:v>
                </c:pt>
                <c:pt idx="3313">
                  <c:v>54.920730478343977</c:v>
                </c:pt>
                <c:pt idx="3314">
                  <c:v>47.130041864659567</c:v>
                </c:pt>
                <c:pt idx="3315">
                  <c:v>51.900723881139768</c:v>
                </c:pt>
                <c:pt idx="3316">
                  <c:v>53.846793680826089</c:v>
                </c:pt>
                <c:pt idx="3317">
                  <c:v>49.936521331025112</c:v>
                </c:pt>
                <c:pt idx="3318">
                  <c:v>58.251799303324198</c:v>
                </c:pt>
                <c:pt idx="3319">
                  <c:v>19.629387447854306</c:v>
                </c:pt>
                <c:pt idx="3320">
                  <c:v>38.995356711787629</c:v>
                </c:pt>
                <c:pt idx="3321">
                  <c:v>42.317257250730584</c:v>
                </c:pt>
                <c:pt idx="3322">
                  <c:v>58.251799303324198</c:v>
                </c:pt>
                <c:pt idx="3323">
                  <c:v>58.251799303324198</c:v>
                </c:pt>
                <c:pt idx="3324">
                  <c:v>58.251799303324198</c:v>
                </c:pt>
                <c:pt idx="3325">
                  <c:v>58.251799303324198</c:v>
                </c:pt>
                <c:pt idx="3326">
                  <c:v>58.251799303324198</c:v>
                </c:pt>
                <c:pt idx="3327">
                  <c:v>58.251799303324198</c:v>
                </c:pt>
                <c:pt idx="3328">
                  <c:v>58.251799303324198</c:v>
                </c:pt>
                <c:pt idx="3329">
                  <c:v>58.251799303324198</c:v>
                </c:pt>
                <c:pt idx="3330">
                  <c:v>58.251799303324198</c:v>
                </c:pt>
                <c:pt idx="3331">
                  <c:v>58.251799303324198</c:v>
                </c:pt>
                <c:pt idx="3332">
                  <c:v>58.251799303324198</c:v>
                </c:pt>
                <c:pt idx="3333">
                  <c:v>59.764705739215749</c:v>
                </c:pt>
                <c:pt idx="3334">
                  <c:v>58.251799303324198</c:v>
                </c:pt>
                <c:pt idx="3335">
                  <c:v>58.251799303324198</c:v>
                </c:pt>
                <c:pt idx="3336">
                  <c:v>41.087362203296856</c:v>
                </c:pt>
                <c:pt idx="3337">
                  <c:v>44.912462065870258</c:v>
                </c:pt>
                <c:pt idx="3338">
                  <c:v>46.713943211020514</c:v>
                </c:pt>
                <c:pt idx="3339">
                  <c:v>49.180871359509261</c:v>
                </c:pt>
                <c:pt idx="3340">
                  <c:v>58.251799303324198</c:v>
                </c:pt>
                <c:pt idx="3341">
                  <c:v>50.693777795400813</c:v>
                </c:pt>
                <c:pt idx="3342">
                  <c:v>58.251799303324198</c:v>
                </c:pt>
                <c:pt idx="3343">
                  <c:v>58.251799303324198</c:v>
                </c:pt>
                <c:pt idx="3344">
                  <c:v>58.251799303324198</c:v>
                </c:pt>
                <c:pt idx="3345">
                  <c:v>58.251799303324198</c:v>
                </c:pt>
                <c:pt idx="3346">
                  <c:v>56.49252967875384</c:v>
                </c:pt>
                <c:pt idx="3347">
                  <c:v>58.251799303324198</c:v>
                </c:pt>
                <c:pt idx="3348">
                  <c:v>58.251799303324198</c:v>
                </c:pt>
                <c:pt idx="3349">
                  <c:v>18.840543114144157</c:v>
                </c:pt>
                <c:pt idx="3350">
                  <c:v>58.251799303324198</c:v>
                </c:pt>
                <c:pt idx="3351">
                  <c:v>58.251799303324198</c:v>
                </c:pt>
                <c:pt idx="3352">
                  <c:v>39.495271485251571</c:v>
                </c:pt>
                <c:pt idx="3353">
                  <c:v>51.804283848184575</c:v>
                </c:pt>
                <c:pt idx="3354">
                  <c:v>58.251799303324198</c:v>
                </c:pt>
                <c:pt idx="3355">
                  <c:v>45.196360710780255</c:v>
                </c:pt>
                <c:pt idx="3356">
                  <c:v>58.251799303324198</c:v>
                </c:pt>
                <c:pt idx="3357">
                  <c:v>32.219836481513049</c:v>
                </c:pt>
                <c:pt idx="3358">
                  <c:v>58.251799303324198</c:v>
                </c:pt>
                <c:pt idx="3359">
                  <c:v>48.566199429066508</c:v>
                </c:pt>
                <c:pt idx="3360">
                  <c:v>54.979623242862289</c:v>
                </c:pt>
                <c:pt idx="3361">
                  <c:v>58.251799303324198</c:v>
                </c:pt>
                <c:pt idx="3362">
                  <c:v>56.953880045470285</c:v>
                </c:pt>
                <c:pt idx="3363">
                  <c:v>58.251799303324198</c:v>
                </c:pt>
                <c:pt idx="3364">
                  <c:v>41.458147055188896</c:v>
                </c:pt>
                <c:pt idx="3365">
                  <c:v>58.251799303324198</c:v>
                </c:pt>
                <c:pt idx="3366">
                  <c:v>58.251799303324198</c:v>
                </c:pt>
                <c:pt idx="3367">
                  <c:v>58.251799303324198</c:v>
                </c:pt>
                <c:pt idx="3368">
                  <c:v>58.251799303324198</c:v>
                </c:pt>
                <c:pt idx="3369">
                  <c:v>58.251799303324198</c:v>
                </c:pt>
                <c:pt idx="3370">
                  <c:v>58.251799303324198</c:v>
                </c:pt>
                <c:pt idx="3371">
                  <c:v>58.251799303324198</c:v>
                </c:pt>
                <c:pt idx="3372">
                  <c:v>58.251799303324198</c:v>
                </c:pt>
                <c:pt idx="3373">
                  <c:v>48.620610762226235</c:v>
                </c:pt>
                <c:pt idx="3374">
                  <c:v>57.116551825728806</c:v>
                </c:pt>
                <c:pt idx="3375">
                  <c:v>58.251799303324198</c:v>
                </c:pt>
                <c:pt idx="3376">
                  <c:v>27.530782598377161</c:v>
                </c:pt>
                <c:pt idx="3377">
                  <c:v>19.508090899253432</c:v>
                </c:pt>
                <c:pt idx="3378">
                  <c:v>58.251799303324198</c:v>
                </c:pt>
                <c:pt idx="3379">
                  <c:v>58.251799303324198</c:v>
                </c:pt>
                <c:pt idx="3380">
                  <c:v>58.251799303324198</c:v>
                </c:pt>
                <c:pt idx="3381">
                  <c:v>54.979623242862289</c:v>
                </c:pt>
                <c:pt idx="3382">
                  <c:v>58.251799303324198</c:v>
                </c:pt>
                <c:pt idx="3383">
                  <c:v>58.251799303324198</c:v>
                </c:pt>
                <c:pt idx="3384">
                  <c:v>50.929403406312247</c:v>
                </c:pt>
                <c:pt idx="3385">
                  <c:v>60.176526634175595</c:v>
                </c:pt>
                <c:pt idx="3386">
                  <c:v>30.255738400601473</c:v>
                </c:pt>
                <c:pt idx="3387">
                  <c:v>41.53865831751996</c:v>
                </c:pt>
                <c:pt idx="3388">
                  <c:v>58.251799303324198</c:v>
                </c:pt>
                <c:pt idx="3389">
                  <c:v>41.53865831751996</c:v>
                </c:pt>
                <c:pt idx="3390">
                  <c:v>58.251799303324198</c:v>
                </c:pt>
                <c:pt idx="3391">
                  <c:v>58.251799303324198</c:v>
                </c:pt>
                <c:pt idx="3392">
                  <c:v>55.603645389837254</c:v>
                </c:pt>
                <c:pt idx="3393">
                  <c:v>58.251799303324198</c:v>
                </c:pt>
                <c:pt idx="3394">
                  <c:v>58.251799303324198</c:v>
                </c:pt>
                <c:pt idx="3395">
                  <c:v>58.251799303324198</c:v>
                </c:pt>
                <c:pt idx="3396">
                  <c:v>58.251799303324198</c:v>
                </c:pt>
                <c:pt idx="3397">
                  <c:v>58.251799303324198</c:v>
                </c:pt>
                <c:pt idx="3398">
                  <c:v>59.764705739215749</c:v>
                </c:pt>
                <c:pt idx="3399">
                  <c:v>58.251799303324198</c:v>
                </c:pt>
                <c:pt idx="3400">
                  <c:v>41.932983680302335</c:v>
                </c:pt>
                <c:pt idx="3401">
                  <c:v>48.628547820677859</c:v>
                </c:pt>
                <c:pt idx="3402">
                  <c:v>51.388185194545521</c:v>
                </c:pt>
                <c:pt idx="3403">
                  <c:v>58.251799303324198</c:v>
                </c:pt>
                <c:pt idx="3404">
                  <c:v>58.251799303324198</c:v>
                </c:pt>
                <c:pt idx="3405">
                  <c:v>58.251799303324198</c:v>
                </c:pt>
                <c:pt idx="3406">
                  <c:v>58.251799303324198</c:v>
                </c:pt>
                <c:pt idx="3407">
                  <c:v>58.251799303324198</c:v>
                </c:pt>
                <c:pt idx="3408">
                  <c:v>58.251799303324198</c:v>
                </c:pt>
                <c:pt idx="3409">
                  <c:v>36.439245295877143</c:v>
                </c:pt>
                <c:pt idx="3410">
                  <c:v>29.170812888431481</c:v>
                </c:pt>
                <c:pt idx="3411">
                  <c:v>31.864045938086377</c:v>
                </c:pt>
                <c:pt idx="3412">
                  <c:v>56.346593986930934</c:v>
                </c:pt>
                <c:pt idx="3413">
                  <c:v>54.979623242862289</c:v>
                </c:pt>
                <c:pt idx="3414">
                  <c:v>30.171371755943667</c:v>
                </c:pt>
                <c:pt idx="3415">
                  <c:v>38.898181196258065</c:v>
                </c:pt>
                <c:pt idx="3416">
                  <c:v>58.251799303324198</c:v>
                </c:pt>
                <c:pt idx="3417">
                  <c:v>51.900723881139768</c:v>
                </c:pt>
                <c:pt idx="3418">
                  <c:v>58.251799303324198</c:v>
                </c:pt>
                <c:pt idx="3419">
                  <c:v>41.073888324212845</c:v>
                </c:pt>
                <c:pt idx="3420">
                  <c:v>43.754341415926774</c:v>
                </c:pt>
                <c:pt idx="3421">
                  <c:v>49.180871359509261</c:v>
                </c:pt>
                <c:pt idx="3422">
                  <c:v>37.13793045370106</c:v>
                </c:pt>
                <c:pt idx="3423">
                  <c:v>24.86109079436774</c:v>
                </c:pt>
                <c:pt idx="3424">
                  <c:v>58.251799303324198</c:v>
                </c:pt>
                <c:pt idx="3425">
                  <c:v>58.251799303324198</c:v>
                </c:pt>
                <c:pt idx="3426">
                  <c:v>41.290764425327986</c:v>
                </c:pt>
                <c:pt idx="3427">
                  <c:v>58.251799303324198</c:v>
                </c:pt>
                <c:pt idx="3428">
                  <c:v>32.071396779189868</c:v>
                </c:pt>
                <c:pt idx="3429">
                  <c:v>58.251799303324198</c:v>
                </c:pt>
                <c:pt idx="3430">
                  <c:v>58.251799303324198</c:v>
                </c:pt>
                <c:pt idx="3431">
                  <c:v>58.251799303324198</c:v>
                </c:pt>
                <c:pt idx="3432">
                  <c:v>58.251799303324198</c:v>
                </c:pt>
                <c:pt idx="3433">
                  <c:v>32.079333837641492</c:v>
                </c:pt>
                <c:pt idx="3434">
                  <c:v>45.935174791753717</c:v>
                </c:pt>
                <c:pt idx="3435">
                  <c:v>58.251799303324198</c:v>
                </c:pt>
                <c:pt idx="3436">
                  <c:v>58.251799303324198</c:v>
                </c:pt>
                <c:pt idx="3437">
                  <c:v>58.251799303324198</c:v>
                </c:pt>
                <c:pt idx="3438">
                  <c:v>51.900723881139768</c:v>
                </c:pt>
                <c:pt idx="3439">
                  <c:v>58.971874728069785</c:v>
                </c:pt>
                <c:pt idx="3440">
                  <c:v>26.396183728595823</c:v>
                </c:pt>
                <c:pt idx="3441">
                  <c:v>58.251799303324198</c:v>
                </c:pt>
                <c:pt idx="3442">
                  <c:v>42.051382901162057</c:v>
                </c:pt>
                <c:pt idx="3443">
                  <c:v>58.251799303324198</c:v>
                </c:pt>
                <c:pt idx="3444">
                  <c:v>58.251799303324198</c:v>
                </c:pt>
                <c:pt idx="3445">
                  <c:v>58.251799303324198</c:v>
                </c:pt>
                <c:pt idx="3446">
                  <c:v>51.096786036173157</c:v>
                </c:pt>
                <c:pt idx="3447">
                  <c:v>58.251799303324198</c:v>
                </c:pt>
                <c:pt idx="3448">
                  <c:v>58.251799303324198</c:v>
                </c:pt>
                <c:pt idx="3449">
                  <c:v>58.251799303324198</c:v>
                </c:pt>
                <c:pt idx="3450">
                  <c:v>58.251799303324198</c:v>
                </c:pt>
                <c:pt idx="3451">
                  <c:v>58.251799303324198</c:v>
                </c:pt>
                <c:pt idx="3452">
                  <c:v>58.251799303324198</c:v>
                </c:pt>
                <c:pt idx="3453">
                  <c:v>58.251799303324198</c:v>
                </c:pt>
                <c:pt idx="3454">
                  <c:v>58.251799303324198</c:v>
                </c:pt>
                <c:pt idx="3455">
                  <c:v>58.251799303324198</c:v>
                </c:pt>
                <c:pt idx="3456">
                  <c:v>58.251799303324198</c:v>
                </c:pt>
                <c:pt idx="3457">
                  <c:v>58.251799303324198</c:v>
                </c:pt>
                <c:pt idx="3458">
                  <c:v>58.251799303324198</c:v>
                </c:pt>
                <c:pt idx="3459">
                  <c:v>58.251799303324198</c:v>
                </c:pt>
                <c:pt idx="3460">
                  <c:v>58.251799303324198</c:v>
                </c:pt>
                <c:pt idx="3461">
                  <c:v>51.900723881139768</c:v>
                </c:pt>
                <c:pt idx="3462">
                  <c:v>58.251799303324198</c:v>
                </c:pt>
                <c:pt idx="3463">
                  <c:v>58.251799303324198</c:v>
                </c:pt>
                <c:pt idx="3464">
                  <c:v>55.974923233708616</c:v>
                </c:pt>
                <c:pt idx="3465">
                  <c:v>58.251799303324198</c:v>
                </c:pt>
                <c:pt idx="3466">
                  <c:v>37.578202621644948</c:v>
                </c:pt>
                <c:pt idx="3467">
                  <c:v>58.251799303324198</c:v>
                </c:pt>
                <c:pt idx="3468">
                  <c:v>48.80127385342972</c:v>
                </c:pt>
                <c:pt idx="3469">
                  <c:v>42.215124006882078</c:v>
                </c:pt>
                <c:pt idx="3470">
                  <c:v>59.764705739215749</c:v>
                </c:pt>
                <c:pt idx="3471">
                  <c:v>46.664345270563203</c:v>
                </c:pt>
                <c:pt idx="3472">
                  <c:v>58.251799303324198</c:v>
                </c:pt>
                <c:pt idx="3473">
                  <c:v>52.74329022433519</c:v>
                </c:pt>
                <c:pt idx="3474">
                  <c:v>58.251799303324198</c:v>
                </c:pt>
                <c:pt idx="3475">
                  <c:v>58.251799303324198</c:v>
                </c:pt>
                <c:pt idx="3476">
                  <c:v>48.628547820677859</c:v>
                </c:pt>
                <c:pt idx="3477">
                  <c:v>58.251799303324198</c:v>
                </c:pt>
                <c:pt idx="3478">
                  <c:v>58.251799303324198</c:v>
                </c:pt>
                <c:pt idx="3479">
                  <c:v>58.251799303324198</c:v>
                </c:pt>
                <c:pt idx="3480">
                  <c:v>58.251799303324198</c:v>
                </c:pt>
                <c:pt idx="3481">
                  <c:v>58.251799303324198</c:v>
                </c:pt>
                <c:pt idx="3482">
                  <c:v>57.116551825728806</c:v>
                </c:pt>
                <c:pt idx="3483">
                  <c:v>58.251799303324198</c:v>
                </c:pt>
                <c:pt idx="3484">
                  <c:v>58.251799303324198</c:v>
                </c:pt>
                <c:pt idx="3485">
                  <c:v>58.251799303324198</c:v>
                </c:pt>
                <c:pt idx="3486">
                  <c:v>58.251799303324198</c:v>
                </c:pt>
                <c:pt idx="3487">
                  <c:v>58.881958534211641</c:v>
                </c:pt>
                <c:pt idx="3488">
                  <c:v>58.251799303324198</c:v>
                </c:pt>
                <c:pt idx="3489">
                  <c:v>36.926301853918361</c:v>
                </c:pt>
                <c:pt idx="3490">
                  <c:v>40.663391120463061</c:v>
                </c:pt>
                <c:pt idx="3491">
                  <c:v>58.251799303324198</c:v>
                </c:pt>
                <c:pt idx="3492">
                  <c:v>58.251799303324198</c:v>
                </c:pt>
                <c:pt idx="3493">
                  <c:v>58.251799303324198</c:v>
                </c:pt>
                <c:pt idx="3494">
                  <c:v>58.251799303324198</c:v>
                </c:pt>
                <c:pt idx="3495">
                  <c:v>58.251799303324198</c:v>
                </c:pt>
                <c:pt idx="3496">
                  <c:v>58.251799303324198</c:v>
                </c:pt>
                <c:pt idx="3497">
                  <c:v>58.251799303324198</c:v>
                </c:pt>
                <c:pt idx="3498">
                  <c:v>58.251799303324198</c:v>
                </c:pt>
                <c:pt idx="3499">
                  <c:v>58.251799303324198</c:v>
                </c:pt>
                <c:pt idx="3500">
                  <c:v>45.905344141157393</c:v>
                </c:pt>
                <c:pt idx="3501">
                  <c:v>43.479910821821591</c:v>
                </c:pt>
                <c:pt idx="3502">
                  <c:v>47.430951951471116</c:v>
                </c:pt>
                <c:pt idx="3503">
                  <c:v>58.251799303324198</c:v>
                </c:pt>
                <c:pt idx="3504">
                  <c:v>58.251799303324198</c:v>
                </c:pt>
                <c:pt idx="3505">
                  <c:v>58.251799303324198</c:v>
                </c:pt>
                <c:pt idx="3506">
                  <c:v>55.603645389837254</c:v>
                </c:pt>
                <c:pt idx="3507">
                  <c:v>58.251799303324198</c:v>
                </c:pt>
                <c:pt idx="3508">
                  <c:v>29.289520775762163</c:v>
                </c:pt>
                <c:pt idx="3509">
                  <c:v>27.025876951793499</c:v>
                </c:pt>
                <c:pt idx="3510">
                  <c:v>58.251799303324198</c:v>
                </c:pt>
                <c:pt idx="3511">
                  <c:v>54.979623242862289</c:v>
                </c:pt>
                <c:pt idx="3512">
                  <c:v>43.703517837575333</c:v>
                </c:pt>
                <c:pt idx="3513">
                  <c:v>58.251799303324198</c:v>
                </c:pt>
                <c:pt idx="3514">
                  <c:v>58.251799303324198</c:v>
                </c:pt>
                <c:pt idx="3515">
                  <c:v>58.251799303324198</c:v>
                </c:pt>
                <c:pt idx="3516">
                  <c:v>58.251799303324198</c:v>
                </c:pt>
                <c:pt idx="3517">
                  <c:v>58.251799303324198</c:v>
                </c:pt>
                <c:pt idx="3518">
                  <c:v>58.251799303324198</c:v>
                </c:pt>
                <c:pt idx="3519">
                  <c:v>58.251799303324198</c:v>
                </c:pt>
                <c:pt idx="3520">
                  <c:v>58.251799303324198</c:v>
                </c:pt>
                <c:pt idx="3521">
                  <c:v>58.251799303324198</c:v>
                </c:pt>
                <c:pt idx="3522">
                  <c:v>35.144159056999911</c:v>
                </c:pt>
                <c:pt idx="3523">
                  <c:v>58.251799303324198</c:v>
                </c:pt>
                <c:pt idx="3524">
                  <c:v>42.256371093931691</c:v>
                </c:pt>
                <c:pt idx="3525">
                  <c:v>58.251799303324198</c:v>
                </c:pt>
                <c:pt idx="3526">
                  <c:v>58.251799303324198</c:v>
                </c:pt>
                <c:pt idx="3527">
                  <c:v>45.617135428768016</c:v>
                </c:pt>
                <c:pt idx="3528">
                  <c:v>58.251799303324198</c:v>
                </c:pt>
                <c:pt idx="3529">
                  <c:v>58.251799303324198</c:v>
                </c:pt>
                <c:pt idx="3530">
                  <c:v>58.251799303324198</c:v>
                </c:pt>
                <c:pt idx="3531">
                  <c:v>54.979623242862289</c:v>
                </c:pt>
                <c:pt idx="3532">
                  <c:v>58.251799303324198</c:v>
                </c:pt>
                <c:pt idx="3533">
                  <c:v>58.251799303324198</c:v>
                </c:pt>
                <c:pt idx="3534">
                  <c:v>58.251799303324198</c:v>
                </c:pt>
                <c:pt idx="3535">
                  <c:v>27.332793461052376</c:v>
                </c:pt>
                <c:pt idx="3536">
                  <c:v>58.251799303324198</c:v>
                </c:pt>
                <c:pt idx="3537">
                  <c:v>58.251799303324198</c:v>
                </c:pt>
                <c:pt idx="3538">
                  <c:v>58.251799303324198</c:v>
                </c:pt>
                <c:pt idx="3539">
                  <c:v>59.764705739215749</c:v>
                </c:pt>
                <c:pt idx="3540">
                  <c:v>58.251799303324198</c:v>
                </c:pt>
                <c:pt idx="3541">
                  <c:v>58.251799303324198</c:v>
                </c:pt>
                <c:pt idx="3542">
                  <c:v>58.251799303324198</c:v>
                </c:pt>
                <c:pt idx="3543">
                  <c:v>58.251799303324198</c:v>
                </c:pt>
                <c:pt idx="3544">
                  <c:v>58.251799303324198</c:v>
                </c:pt>
                <c:pt idx="3545">
                  <c:v>55.978378860801655</c:v>
                </c:pt>
                <c:pt idx="3546">
                  <c:v>58.251799303324198</c:v>
                </c:pt>
                <c:pt idx="3547">
                  <c:v>58.251799303324198</c:v>
                </c:pt>
                <c:pt idx="3548">
                  <c:v>58.251799303324198</c:v>
                </c:pt>
                <c:pt idx="3549">
                  <c:v>58.251799303324198</c:v>
                </c:pt>
                <c:pt idx="3550">
                  <c:v>58.251799303324198</c:v>
                </c:pt>
                <c:pt idx="3551">
                  <c:v>48.620610762226235</c:v>
                </c:pt>
                <c:pt idx="3552">
                  <c:v>46.556141804918632</c:v>
                </c:pt>
                <c:pt idx="3553">
                  <c:v>58.251799303324198</c:v>
                </c:pt>
                <c:pt idx="3554">
                  <c:v>58.251799303324198</c:v>
                </c:pt>
                <c:pt idx="3555">
                  <c:v>42.23799717923017</c:v>
                </c:pt>
                <c:pt idx="3556">
                  <c:v>35.206507448611262</c:v>
                </c:pt>
                <c:pt idx="3557">
                  <c:v>47.700188312498014</c:v>
                </c:pt>
                <c:pt idx="3558">
                  <c:v>58.251799303324198</c:v>
                </c:pt>
                <c:pt idx="3559">
                  <c:v>43.21695399099184</c:v>
                </c:pt>
                <c:pt idx="3560">
                  <c:v>57.323902666832296</c:v>
                </c:pt>
                <c:pt idx="3561">
                  <c:v>45.71357546172321</c:v>
                </c:pt>
                <c:pt idx="3562">
                  <c:v>20.808936423082919</c:v>
                </c:pt>
                <c:pt idx="3563">
                  <c:v>50.442989795823294</c:v>
                </c:pt>
                <c:pt idx="3564">
                  <c:v>58.251799303324198</c:v>
                </c:pt>
                <c:pt idx="3565">
                  <c:v>58.251799303324198</c:v>
                </c:pt>
                <c:pt idx="3566">
                  <c:v>58.251799303324198</c:v>
                </c:pt>
                <c:pt idx="3567">
                  <c:v>58.251799303324198</c:v>
                </c:pt>
                <c:pt idx="3568">
                  <c:v>51.481171788021157</c:v>
                </c:pt>
                <c:pt idx="3569">
                  <c:v>58.251799303324198</c:v>
                </c:pt>
                <c:pt idx="3570">
                  <c:v>27.751459690384547</c:v>
                </c:pt>
                <c:pt idx="3571">
                  <c:v>58.251799303324198</c:v>
                </c:pt>
                <c:pt idx="3572">
                  <c:v>34.418077932070553</c:v>
                </c:pt>
                <c:pt idx="3573">
                  <c:v>58.251799303324198</c:v>
                </c:pt>
                <c:pt idx="3574">
                  <c:v>58.251799303324198</c:v>
                </c:pt>
                <c:pt idx="3575">
                  <c:v>58.251799303324198</c:v>
                </c:pt>
                <c:pt idx="3576">
                  <c:v>58.251799303324198</c:v>
                </c:pt>
                <c:pt idx="3577">
                  <c:v>58.251799303324198</c:v>
                </c:pt>
                <c:pt idx="3578">
                  <c:v>58.251799303324198</c:v>
                </c:pt>
                <c:pt idx="3579">
                  <c:v>58.251799303324198</c:v>
                </c:pt>
                <c:pt idx="3580">
                  <c:v>29.219895358666662</c:v>
                </c:pt>
                <c:pt idx="3581">
                  <c:v>49.623847811524186</c:v>
                </c:pt>
                <c:pt idx="3582">
                  <c:v>58.251799303324198</c:v>
                </c:pt>
                <c:pt idx="3583">
                  <c:v>58.251799303324198</c:v>
                </c:pt>
                <c:pt idx="3584">
                  <c:v>58.251799303324198</c:v>
                </c:pt>
                <c:pt idx="3585">
                  <c:v>54.968335026520705</c:v>
                </c:pt>
                <c:pt idx="3586">
                  <c:v>25.145334476693073</c:v>
                </c:pt>
                <c:pt idx="3587">
                  <c:v>43.272958286387606</c:v>
                </c:pt>
                <c:pt idx="3588">
                  <c:v>58.251799303324198</c:v>
                </c:pt>
                <c:pt idx="3589">
                  <c:v>42.410243844206221</c:v>
                </c:pt>
                <c:pt idx="3590">
                  <c:v>60.176526634175595</c:v>
                </c:pt>
                <c:pt idx="3591">
                  <c:v>58.251799303324198</c:v>
                </c:pt>
                <c:pt idx="3592">
                  <c:v>58.251799303324198</c:v>
                </c:pt>
                <c:pt idx="3593">
                  <c:v>52.064650883907639</c:v>
                </c:pt>
                <c:pt idx="3594">
                  <c:v>58.251799303324198</c:v>
                </c:pt>
                <c:pt idx="3595">
                  <c:v>17.80624103254781</c:v>
                </c:pt>
                <c:pt idx="3596">
                  <c:v>58.251799303324198</c:v>
                </c:pt>
                <c:pt idx="3597">
                  <c:v>58.251799303324198</c:v>
                </c:pt>
                <c:pt idx="3598">
                  <c:v>58.251799303324198</c:v>
                </c:pt>
                <c:pt idx="3599">
                  <c:v>58.251799303324198</c:v>
                </c:pt>
                <c:pt idx="3600">
                  <c:v>58.251799303324198</c:v>
                </c:pt>
                <c:pt idx="3601">
                  <c:v>58.251799303324198</c:v>
                </c:pt>
                <c:pt idx="3602">
                  <c:v>58.251799303324198</c:v>
                </c:pt>
                <c:pt idx="3603">
                  <c:v>58.251799303324198</c:v>
                </c:pt>
                <c:pt idx="3604">
                  <c:v>39.566583338210563</c:v>
                </c:pt>
                <c:pt idx="3605">
                  <c:v>58.251799303324198</c:v>
                </c:pt>
                <c:pt idx="3606">
                  <c:v>58.251799303324198</c:v>
                </c:pt>
                <c:pt idx="3607">
                  <c:v>58.251799303324198</c:v>
                </c:pt>
                <c:pt idx="3608">
                  <c:v>48.628547820677859</c:v>
                </c:pt>
                <c:pt idx="3609">
                  <c:v>58.251799303324198</c:v>
                </c:pt>
                <c:pt idx="3610">
                  <c:v>58.251799303324198</c:v>
                </c:pt>
                <c:pt idx="3611">
                  <c:v>59.764705739215749</c:v>
                </c:pt>
                <c:pt idx="3612">
                  <c:v>58.251799303324198</c:v>
                </c:pt>
                <c:pt idx="3613">
                  <c:v>58.251799303324198</c:v>
                </c:pt>
                <c:pt idx="3614">
                  <c:v>58.251799303324198</c:v>
                </c:pt>
                <c:pt idx="3615">
                  <c:v>49.772594328257242</c:v>
                </c:pt>
                <c:pt idx="3616">
                  <c:v>52.064650883907639</c:v>
                </c:pt>
                <c:pt idx="3617">
                  <c:v>58.251799303324198</c:v>
                </c:pt>
                <c:pt idx="3618">
                  <c:v>29.071455656343481</c:v>
                </c:pt>
                <c:pt idx="3619">
                  <c:v>58.251799303324198</c:v>
                </c:pt>
                <c:pt idx="3620">
                  <c:v>58.251799303324198</c:v>
                </c:pt>
                <c:pt idx="3621">
                  <c:v>46.125396356683055</c:v>
                </c:pt>
                <c:pt idx="3622">
                  <c:v>58.251799303324198</c:v>
                </c:pt>
                <c:pt idx="3623">
                  <c:v>58.251799303324198</c:v>
                </c:pt>
                <c:pt idx="3624">
                  <c:v>58.251799303324198</c:v>
                </c:pt>
                <c:pt idx="3625">
                  <c:v>38.053512470955361</c:v>
                </c:pt>
                <c:pt idx="3626">
                  <c:v>58.251799303324198</c:v>
                </c:pt>
                <c:pt idx="3627">
                  <c:v>51.900723881139768</c:v>
                </c:pt>
                <c:pt idx="3628">
                  <c:v>58.251799303324198</c:v>
                </c:pt>
                <c:pt idx="3629">
                  <c:v>58.251799303324198</c:v>
                </c:pt>
                <c:pt idx="3630">
                  <c:v>58.251799303324198</c:v>
                </c:pt>
                <c:pt idx="3631">
                  <c:v>43.51039614280716</c:v>
                </c:pt>
                <c:pt idx="3632">
                  <c:v>26.274042350207768</c:v>
                </c:pt>
                <c:pt idx="3633">
                  <c:v>58.251799303324198</c:v>
                </c:pt>
                <c:pt idx="3634">
                  <c:v>51.900723881139768</c:v>
                </c:pt>
                <c:pt idx="3635">
                  <c:v>59.513917739638231</c:v>
                </c:pt>
                <c:pt idx="3636">
                  <c:v>58.251799303324198</c:v>
                </c:pt>
                <c:pt idx="3637">
                  <c:v>58.251799303324198</c:v>
                </c:pt>
                <c:pt idx="3638">
                  <c:v>58.251799303324198</c:v>
                </c:pt>
                <c:pt idx="3639">
                  <c:v>58.251799303324198</c:v>
                </c:pt>
                <c:pt idx="3640">
                  <c:v>58.251799303324198</c:v>
                </c:pt>
                <c:pt idx="3641">
                  <c:v>43.585445908840683</c:v>
                </c:pt>
                <c:pt idx="3642">
                  <c:v>34.624989217779557</c:v>
                </c:pt>
                <c:pt idx="3643">
                  <c:v>58.251799303324198</c:v>
                </c:pt>
                <c:pt idx="3644">
                  <c:v>42.410243844206221</c:v>
                </c:pt>
                <c:pt idx="3645">
                  <c:v>55.974923233708616</c:v>
                </c:pt>
                <c:pt idx="3646">
                  <c:v>45.349783291862018</c:v>
                </c:pt>
                <c:pt idx="3647">
                  <c:v>58.251799303324198</c:v>
                </c:pt>
                <c:pt idx="3648">
                  <c:v>58.251799303324198</c:v>
                </c:pt>
                <c:pt idx="3649">
                  <c:v>58.251799303324198</c:v>
                </c:pt>
                <c:pt idx="3650">
                  <c:v>48.79247482344573</c:v>
                </c:pt>
                <c:pt idx="3651">
                  <c:v>58.251799303324198</c:v>
                </c:pt>
                <c:pt idx="3652">
                  <c:v>58.251799303324198</c:v>
                </c:pt>
                <c:pt idx="3653">
                  <c:v>58.251799303324198</c:v>
                </c:pt>
                <c:pt idx="3654">
                  <c:v>58.251799303324198</c:v>
                </c:pt>
                <c:pt idx="3655">
                  <c:v>58.251799303324198</c:v>
                </c:pt>
                <c:pt idx="3656">
                  <c:v>58.251799303324198</c:v>
                </c:pt>
                <c:pt idx="3657">
                  <c:v>35.48134525952743</c:v>
                </c:pt>
                <c:pt idx="3658">
                  <c:v>58.251799303324198</c:v>
                </c:pt>
                <c:pt idx="3659">
                  <c:v>58.251799303324198</c:v>
                </c:pt>
                <c:pt idx="3660">
                  <c:v>58.251799303324198</c:v>
                </c:pt>
                <c:pt idx="3661">
                  <c:v>51.900723881139768</c:v>
                </c:pt>
                <c:pt idx="3662">
                  <c:v>58.251799303324198</c:v>
                </c:pt>
                <c:pt idx="3663">
                  <c:v>58.251799303324198</c:v>
                </c:pt>
                <c:pt idx="3664">
                  <c:v>58.251799303324198</c:v>
                </c:pt>
                <c:pt idx="3665">
                  <c:v>49.522731714220285</c:v>
                </c:pt>
                <c:pt idx="3666">
                  <c:v>58.251799303324198</c:v>
                </c:pt>
                <c:pt idx="3667">
                  <c:v>58.251799303324198</c:v>
                </c:pt>
                <c:pt idx="3668">
                  <c:v>58.251799303324198</c:v>
                </c:pt>
                <c:pt idx="3669">
                  <c:v>58.251799303324198</c:v>
                </c:pt>
                <c:pt idx="3670">
                  <c:v>58.251799303324198</c:v>
                </c:pt>
                <c:pt idx="3671">
                  <c:v>58.251799303324198</c:v>
                </c:pt>
                <c:pt idx="3672">
                  <c:v>58.251799303324198</c:v>
                </c:pt>
                <c:pt idx="3673">
                  <c:v>58.251799303324198</c:v>
                </c:pt>
                <c:pt idx="3674">
                  <c:v>58.251799303324198</c:v>
                </c:pt>
                <c:pt idx="3675">
                  <c:v>55.810996230940745</c:v>
                </c:pt>
                <c:pt idx="3676">
                  <c:v>59.764705739215749</c:v>
                </c:pt>
                <c:pt idx="3677">
                  <c:v>34.771723155279403</c:v>
                </c:pt>
                <c:pt idx="3678">
                  <c:v>58.251799303324198</c:v>
                </c:pt>
                <c:pt idx="3679">
                  <c:v>58.251799303324198</c:v>
                </c:pt>
                <c:pt idx="3680">
                  <c:v>44.975916801152323</c:v>
                </c:pt>
                <c:pt idx="3681">
                  <c:v>58.251799303324198</c:v>
                </c:pt>
                <c:pt idx="3682">
                  <c:v>19.99145760275999</c:v>
                </c:pt>
                <c:pt idx="3683">
                  <c:v>55.974923233708616</c:v>
                </c:pt>
                <c:pt idx="3684">
                  <c:v>58.251799303324198</c:v>
                </c:pt>
                <c:pt idx="3685">
                  <c:v>58.251799303324198</c:v>
                </c:pt>
                <c:pt idx="3686">
                  <c:v>58.251799303324198</c:v>
                </c:pt>
                <c:pt idx="3687">
                  <c:v>58.251799303324198</c:v>
                </c:pt>
                <c:pt idx="3688">
                  <c:v>58.251799303324198</c:v>
                </c:pt>
                <c:pt idx="3689">
                  <c:v>11.372786077357613</c:v>
                </c:pt>
                <c:pt idx="3690">
                  <c:v>42.621304533482125</c:v>
                </c:pt>
                <c:pt idx="3691">
                  <c:v>26.963499053395221</c:v>
                </c:pt>
                <c:pt idx="3692">
                  <c:v>58.251799303324198</c:v>
                </c:pt>
                <c:pt idx="3693">
                  <c:v>58.251799303324198</c:v>
                </c:pt>
                <c:pt idx="3694">
                  <c:v>50.348990994720751</c:v>
                </c:pt>
                <c:pt idx="3695">
                  <c:v>58.251799303324198</c:v>
                </c:pt>
                <c:pt idx="3696">
                  <c:v>58.251799303324198</c:v>
                </c:pt>
                <c:pt idx="3697">
                  <c:v>58.251799303324198</c:v>
                </c:pt>
                <c:pt idx="3698">
                  <c:v>58.251799303324198</c:v>
                </c:pt>
                <c:pt idx="3699">
                  <c:v>58.251799303324198</c:v>
                </c:pt>
                <c:pt idx="3700">
                  <c:v>58.251799303324198</c:v>
                </c:pt>
                <c:pt idx="3701">
                  <c:v>54.839675756113223</c:v>
                </c:pt>
                <c:pt idx="3702">
                  <c:v>58.251799303324198</c:v>
                </c:pt>
                <c:pt idx="3703">
                  <c:v>58.251799303324198</c:v>
                </c:pt>
                <c:pt idx="3704">
                  <c:v>58.251799303324198</c:v>
                </c:pt>
                <c:pt idx="3705">
                  <c:v>58.251799303324198</c:v>
                </c:pt>
                <c:pt idx="3706">
                  <c:v>38.155553953799824</c:v>
                </c:pt>
                <c:pt idx="3707">
                  <c:v>58.251799303324198</c:v>
                </c:pt>
                <c:pt idx="3708">
                  <c:v>51.136754247415737</c:v>
                </c:pt>
                <c:pt idx="3709">
                  <c:v>58.251799303324198</c:v>
                </c:pt>
                <c:pt idx="3710">
                  <c:v>11.457873113529701</c:v>
                </c:pt>
                <c:pt idx="3711">
                  <c:v>57.487829669600167</c:v>
                </c:pt>
                <c:pt idx="3712">
                  <c:v>58.251799303324198</c:v>
                </c:pt>
                <c:pt idx="3713">
                  <c:v>36.554451357814578</c:v>
                </c:pt>
                <c:pt idx="3714">
                  <c:v>43.952879602842764</c:v>
                </c:pt>
                <c:pt idx="3715">
                  <c:v>45.980393907190916</c:v>
                </c:pt>
                <c:pt idx="3716">
                  <c:v>58.251799303324198</c:v>
                </c:pt>
                <c:pt idx="3717">
                  <c:v>58.251799303324198</c:v>
                </c:pt>
                <c:pt idx="3718">
                  <c:v>58.251799303324198</c:v>
                </c:pt>
                <c:pt idx="3719">
                  <c:v>36.564163974570739</c:v>
                </c:pt>
                <c:pt idx="3720">
                  <c:v>54.971686184410665</c:v>
                </c:pt>
                <c:pt idx="3721">
                  <c:v>58.251799303324198</c:v>
                </c:pt>
                <c:pt idx="3722">
                  <c:v>58.251799303324198</c:v>
                </c:pt>
                <c:pt idx="3723">
                  <c:v>58.251799303324198</c:v>
                </c:pt>
                <c:pt idx="3724">
                  <c:v>41.5123637553585</c:v>
                </c:pt>
                <c:pt idx="3725">
                  <c:v>38.571016372900559</c:v>
                </c:pt>
                <c:pt idx="3726">
                  <c:v>58.251799303324198</c:v>
                </c:pt>
                <c:pt idx="3727">
                  <c:v>58.251799303324198</c:v>
                </c:pt>
                <c:pt idx="3728">
                  <c:v>58.251799303324198</c:v>
                </c:pt>
                <c:pt idx="3729">
                  <c:v>28.594740099100783</c:v>
                </c:pt>
                <c:pt idx="3730">
                  <c:v>58.251799303324198</c:v>
                </c:pt>
                <c:pt idx="3731">
                  <c:v>40.345569026605759</c:v>
                </c:pt>
                <c:pt idx="3732">
                  <c:v>58.251799303324198</c:v>
                </c:pt>
                <c:pt idx="3733">
                  <c:v>58.251799303324198</c:v>
                </c:pt>
                <c:pt idx="3734">
                  <c:v>58.251799303324198</c:v>
                </c:pt>
                <c:pt idx="3735">
                  <c:v>58.251799303324198</c:v>
                </c:pt>
                <c:pt idx="3736">
                  <c:v>58.251799303324198</c:v>
                </c:pt>
                <c:pt idx="3737">
                  <c:v>58.251799303324198</c:v>
                </c:pt>
                <c:pt idx="3738">
                  <c:v>58.251799303324198</c:v>
                </c:pt>
                <c:pt idx="3739">
                  <c:v>58.251799303324198</c:v>
                </c:pt>
                <c:pt idx="3740">
                  <c:v>58.251799303324198</c:v>
                </c:pt>
                <c:pt idx="3741">
                  <c:v>42.944848905924914</c:v>
                </c:pt>
                <c:pt idx="3742">
                  <c:v>58.251799303324198</c:v>
                </c:pt>
                <c:pt idx="3743">
                  <c:v>39.178022370783381</c:v>
                </c:pt>
                <c:pt idx="3744">
                  <c:v>60.033942100242648</c:v>
                </c:pt>
                <c:pt idx="3745">
                  <c:v>58.251799303324198</c:v>
                </c:pt>
                <c:pt idx="3746">
                  <c:v>45.761604186821863</c:v>
                </c:pt>
                <c:pt idx="3747">
                  <c:v>26.846010360874978</c:v>
                </c:pt>
                <c:pt idx="3748">
                  <c:v>58.251799303324198</c:v>
                </c:pt>
                <c:pt idx="3749">
                  <c:v>63.674978089016726</c:v>
                </c:pt>
                <c:pt idx="3750">
                  <c:v>58.251799303324198</c:v>
                </c:pt>
                <c:pt idx="3751">
                  <c:v>33.318246265388609</c:v>
                </c:pt>
                <c:pt idx="3752">
                  <c:v>58.251799303324198</c:v>
                </c:pt>
                <c:pt idx="3753">
                  <c:v>58.251799303324198</c:v>
                </c:pt>
                <c:pt idx="3754">
                  <c:v>15.060352540998721</c:v>
                </c:pt>
                <c:pt idx="3755">
                  <c:v>58.251799303324198</c:v>
                </c:pt>
                <c:pt idx="3756">
                  <c:v>58.251799303324198</c:v>
                </c:pt>
                <c:pt idx="3757">
                  <c:v>58.251799303324198</c:v>
                </c:pt>
                <c:pt idx="3758">
                  <c:v>16.912886084113765</c:v>
                </c:pt>
                <c:pt idx="3759">
                  <c:v>58.251799303324198</c:v>
                </c:pt>
                <c:pt idx="3760">
                  <c:v>58.251799303324198</c:v>
                </c:pt>
                <c:pt idx="3761">
                  <c:v>58.251799303324198</c:v>
                </c:pt>
                <c:pt idx="3762">
                  <c:v>58.251799303324198</c:v>
                </c:pt>
                <c:pt idx="3763">
                  <c:v>48.420263737243602</c:v>
                </c:pt>
                <c:pt idx="3764">
                  <c:v>42.337022309854483</c:v>
                </c:pt>
                <c:pt idx="3765">
                  <c:v>58.251799303324198</c:v>
                </c:pt>
                <c:pt idx="3766">
                  <c:v>30.463928868401062</c:v>
                </c:pt>
                <c:pt idx="3767">
                  <c:v>52.064650883907639</c:v>
                </c:pt>
                <c:pt idx="3768">
                  <c:v>39.102318900863565</c:v>
                </c:pt>
                <c:pt idx="3769">
                  <c:v>58.251799303324198</c:v>
                </c:pt>
                <c:pt idx="3770">
                  <c:v>58.251799303324198</c:v>
                </c:pt>
                <c:pt idx="3771">
                  <c:v>58.251799303324198</c:v>
                </c:pt>
                <c:pt idx="3772">
                  <c:v>47.474561686854585</c:v>
                </c:pt>
                <c:pt idx="3773">
                  <c:v>48.532107787722666</c:v>
                </c:pt>
                <c:pt idx="3774">
                  <c:v>58.251799303324198</c:v>
                </c:pt>
                <c:pt idx="3775">
                  <c:v>58.251799303324198</c:v>
                </c:pt>
                <c:pt idx="3776">
                  <c:v>40.89207287991654</c:v>
                </c:pt>
                <c:pt idx="3777">
                  <c:v>43.272958286387606</c:v>
                </c:pt>
                <c:pt idx="3778">
                  <c:v>58.251799303324198</c:v>
                </c:pt>
                <c:pt idx="3779">
                  <c:v>58.251799303324198</c:v>
                </c:pt>
                <c:pt idx="3780">
                  <c:v>58.251799303324198</c:v>
                </c:pt>
                <c:pt idx="3781">
                  <c:v>58.251799303324198</c:v>
                </c:pt>
                <c:pt idx="3782">
                  <c:v>58.251799303324198</c:v>
                </c:pt>
                <c:pt idx="3783">
                  <c:v>31.677155775437377</c:v>
                </c:pt>
                <c:pt idx="3784">
                  <c:v>50.94205131436626</c:v>
                </c:pt>
                <c:pt idx="3785">
                  <c:v>54.971686184410665</c:v>
                </c:pt>
                <c:pt idx="3786">
                  <c:v>58.251799303324198</c:v>
                </c:pt>
                <c:pt idx="3787">
                  <c:v>58.251799303324198</c:v>
                </c:pt>
                <c:pt idx="3788">
                  <c:v>58.251799303324198</c:v>
                </c:pt>
                <c:pt idx="3789">
                  <c:v>58.251799303324198</c:v>
                </c:pt>
                <c:pt idx="3790">
                  <c:v>58.251799303324198</c:v>
                </c:pt>
                <c:pt idx="3791">
                  <c:v>58.251799303324198</c:v>
                </c:pt>
                <c:pt idx="3792">
                  <c:v>58.251799303324198</c:v>
                </c:pt>
                <c:pt idx="3793">
                  <c:v>58.251799303324198</c:v>
                </c:pt>
                <c:pt idx="3794">
                  <c:v>40.416880879564751</c:v>
                </c:pt>
                <c:pt idx="3795">
                  <c:v>58.251799303324198</c:v>
                </c:pt>
                <c:pt idx="3796">
                  <c:v>34.892247218641749</c:v>
                </c:pt>
                <c:pt idx="3797">
                  <c:v>58.251799303324198</c:v>
                </c:pt>
                <c:pt idx="3798">
                  <c:v>58.251799303324198</c:v>
                </c:pt>
                <c:pt idx="3799">
                  <c:v>58.251799303324198</c:v>
                </c:pt>
                <c:pt idx="3800">
                  <c:v>51.804283848184575</c:v>
                </c:pt>
                <c:pt idx="3801">
                  <c:v>54.979623242862289</c:v>
                </c:pt>
                <c:pt idx="3802">
                  <c:v>58.251799303324198</c:v>
                </c:pt>
                <c:pt idx="3803">
                  <c:v>58.251799303324198</c:v>
                </c:pt>
                <c:pt idx="3804">
                  <c:v>40.288531481999833</c:v>
                </c:pt>
                <c:pt idx="3805">
                  <c:v>31.188654477693632</c:v>
                </c:pt>
                <c:pt idx="3806">
                  <c:v>58.251799303324198</c:v>
                </c:pt>
                <c:pt idx="3807">
                  <c:v>58.251799303324198</c:v>
                </c:pt>
                <c:pt idx="3808">
                  <c:v>39.384234202475973</c:v>
                </c:pt>
                <c:pt idx="3809">
                  <c:v>58.251799303324198</c:v>
                </c:pt>
                <c:pt idx="3810">
                  <c:v>58.251799303324198</c:v>
                </c:pt>
                <c:pt idx="3811">
                  <c:v>43.935397694868804</c:v>
                </c:pt>
                <c:pt idx="3812">
                  <c:v>58.251799303324198</c:v>
                </c:pt>
                <c:pt idx="3813">
                  <c:v>58.251799303324198</c:v>
                </c:pt>
                <c:pt idx="3814">
                  <c:v>25.983814027928702</c:v>
                </c:pt>
                <c:pt idx="3815">
                  <c:v>38.942947946420169</c:v>
                </c:pt>
                <c:pt idx="3816">
                  <c:v>58.251799303324198</c:v>
                </c:pt>
                <c:pt idx="3817">
                  <c:v>57.487829669600167</c:v>
                </c:pt>
                <c:pt idx="3818">
                  <c:v>58.251799303324198</c:v>
                </c:pt>
                <c:pt idx="3819">
                  <c:v>58.251799303324198</c:v>
                </c:pt>
                <c:pt idx="3820">
                  <c:v>30.05787044975499</c:v>
                </c:pt>
                <c:pt idx="3821">
                  <c:v>49.180871359509261</c:v>
                </c:pt>
                <c:pt idx="3822">
                  <c:v>58.251799303324198</c:v>
                </c:pt>
                <c:pt idx="3823">
                  <c:v>58.251799303324198</c:v>
                </c:pt>
                <c:pt idx="3824">
                  <c:v>30.339512356742027</c:v>
                </c:pt>
                <c:pt idx="3825">
                  <c:v>43.65303734785644</c:v>
                </c:pt>
                <c:pt idx="3826">
                  <c:v>58.251799303324198</c:v>
                </c:pt>
                <c:pt idx="3827">
                  <c:v>54.979623242862289</c:v>
                </c:pt>
                <c:pt idx="3828">
                  <c:v>58.251799303324198</c:v>
                </c:pt>
                <c:pt idx="3829">
                  <c:v>49.63809630045121</c:v>
                </c:pt>
                <c:pt idx="3830">
                  <c:v>55.974923233708616</c:v>
                </c:pt>
                <c:pt idx="3831">
                  <c:v>39.532878452051293</c:v>
                </c:pt>
                <c:pt idx="3832">
                  <c:v>53.41363031703132</c:v>
                </c:pt>
                <c:pt idx="3833">
                  <c:v>39.054431406800887</c:v>
                </c:pt>
                <c:pt idx="3834">
                  <c:v>58.251799303324198</c:v>
                </c:pt>
                <c:pt idx="3835">
                  <c:v>54.979623242862289</c:v>
                </c:pt>
                <c:pt idx="3836">
                  <c:v>58.251799303324198</c:v>
                </c:pt>
                <c:pt idx="3837">
                  <c:v>47.430951951471116</c:v>
                </c:pt>
                <c:pt idx="3838">
                  <c:v>58.251799303324198</c:v>
                </c:pt>
                <c:pt idx="3839">
                  <c:v>58.251799303324198</c:v>
                </c:pt>
                <c:pt idx="3840">
                  <c:v>50.929403406312247</c:v>
                </c:pt>
                <c:pt idx="3841">
                  <c:v>58.251799303324198</c:v>
                </c:pt>
                <c:pt idx="3842">
                  <c:v>42.993722940092702</c:v>
                </c:pt>
                <c:pt idx="3843">
                  <c:v>58.251799303324198</c:v>
                </c:pt>
                <c:pt idx="3844">
                  <c:v>58.251799303324198</c:v>
                </c:pt>
                <c:pt idx="3845">
                  <c:v>58.251799303324198</c:v>
                </c:pt>
                <c:pt idx="3846">
                  <c:v>58.251799303324198</c:v>
                </c:pt>
                <c:pt idx="3847">
                  <c:v>58.251799303324198</c:v>
                </c:pt>
                <c:pt idx="3848">
                  <c:v>41.096542933772902</c:v>
                </c:pt>
                <c:pt idx="3849">
                  <c:v>58.251799303324198</c:v>
                </c:pt>
                <c:pt idx="3850">
                  <c:v>58.251799303324198</c:v>
                </c:pt>
                <c:pt idx="3851">
                  <c:v>44.205736784282635</c:v>
                </c:pt>
                <c:pt idx="3852">
                  <c:v>58.251799303324198</c:v>
                </c:pt>
                <c:pt idx="3853">
                  <c:v>58.251799303324198</c:v>
                </c:pt>
                <c:pt idx="3854">
                  <c:v>58.251799303324198</c:v>
                </c:pt>
                <c:pt idx="3855">
                  <c:v>47.130041864659567</c:v>
                </c:pt>
                <c:pt idx="3856">
                  <c:v>40.359414349356527</c:v>
                </c:pt>
                <c:pt idx="3857">
                  <c:v>42.640607985152222</c:v>
                </c:pt>
                <c:pt idx="3858">
                  <c:v>58.251799303324198</c:v>
                </c:pt>
                <c:pt idx="3859">
                  <c:v>26.615773233355291</c:v>
                </c:pt>
                <c:pt idx="3860">
                  <c:v>30.043136655303371</c:v>
                </c:pt>
                <c:pt idx="3861">
                  <c:v>58.251799303324198</c:v>
                </c:pt>
                <c:pt idx="3862">
                  <c:v>36.421439881980028</c:v>
                </c:pt>
                <c:pt idx="3863">
                  <c:v>58.251799303324198</c:v>
                </c:pt>
                <c:pt idx="3864">
                  <c:v>58.251799303324198</c:v>
                </c:pt>
                <c:pt idx="3865">
                  <c:v>58.251799303324198</c:v>
                </c:pt>
                <c:pt idx="3866">
                  <c:v>38.442632010043916</c:v>
                </c:pt>
                <c:pt idx="3867">
                  <c:v>58.251799303324198</c:v>
                </c:pt>
                <c:pt idx="3868">
                  <c:v>58.251799303324198</c:v>
                </c:pt>
                <c:pt idx="3869">
                  <c:v>58.251799303324198</c:v>
                </c:pt>
                <c:pt idx="3870">
                  <c:v>36.033043345916496</c:v>
                </c:pt>
                <c:pt idx="3871">
                  <c:v>58.251799303324198</c:v>
                </c:pt>
                <c:pt idx="3872">
                  <c:v>43.260541385560408</c:v>
                </c:pt>
                <c:pt idx="3873">
                  <c:v>58.251799303324198</c:v>
                </c:pt>
                <c:pt idx="3874">
                  <c:v>20.798417009103108</c:v>
                </c:pt>
                <c:pt idx="3875">
                  <c:v>58.251799303324198</c:v>
                </c:pt>
                <c:pt idx="3876">
                  <c:v>58.251799303324198</c:v>
                </c:pt>
                <c:pt idx="3877">
                  <c:v>58.251799303324198</c:v>
                </c:pt>
                <c:pt idx="3878">
                  <c:v>58.251799303324198</c:v>
                </c:pt>
                <c:pt idx="3879">
                  <c:v>58.251799303324198</c:v>
                </c:pt>
                <c:pt idx="3880">
                  <c:v>58.251799303324198</c:v>
                </c:pt>
                <c:pt idx="3881">
                  <c:v>58.251799303324198</c:v>
                </c:pt>
                <c:pt idx="3882">
                  <c:v>58.251799303324198</c:v>
                </c:pt>
                <c:pt idx="3883">
                  <c:v>58.251799303324198</c:v>
                </c:pt>
                <c:pt idx="3884">
                  <c:v>58.251799303324198</c:v>
                </c:pt>
                <c:pt idx="3885">
                  <c:v>58.251799303324198</c:v>
                </c:pt>
                <c:pt idx="3886">
                  <c:v>58.251799303324198</c:v>
                </c:pt>
                <c:pt idx="3887">
                  <c:v>58.251799303324198</c:v>
                </c:pt>
                <c:pt idx="3888">
                  <c:v>58.251799303324198</c:v>
                </c:pt>
                <c:pt idx="3889">
                  <c:v>58.251799303324198</c:v>
                </c:pt>
                <c:pt idx="3890">
                  <c:v>50.054593259759763</c:v>
                </c:pt>
                <c:pt idx="3891">
                  <c:v>40.072206264325807</c:v>
                </c:pt>
                <c:pt idx="3892">
                  <c:v>58.251799303324198</c:v>
                </c:pt>
                <c:pt idx="3893">
                  <c:v>58.251799303324198</c:v>
                </c:pt>
                <c:pt idx="3894">
                  <c:v>58.251799303324198</c:v>
                </c:pt>
                <c:pt idx="3895">
                  <c:v>12.459463281625847</c:v>
                </c:pt>
                <c:pt idx="3896">
                  <c:v>58.251799303324198</c:v>
                </c:pt>
                <c:pt idx="3897">
                  <c:v>62.329454282986084</c:v>
                </c:pt>
                <c:pt idx="3898">
                  <c:v>46.212443250540552</c:v>
                </c:pt>
                <c:pt idx="3899">
                  <c:v>58.251799303324198</c:v>
                </c:pt>
                <c:pt idx="3900">
                  <c:v>58.251799303324198</c:v>
                </c:pt>
                <c:pt idx="3901">
                  <c:v>52.064650883907639</c:v>
                </c:pt>
                <c:pt idx="3902">
                  <c:v>49.527407778568993</c:v>
                </c:pt>
                <c:pt idx="3903">
                  <c:v>58.251799303324198</c:v>
                </c:pt>
                <c:pt idx="3904">
                  <c:v>58.251799303324198</c:v>
                </c:pt>
                <c:pt idx="3905">
                  <c:v>48.628547820677859</c:v>
                </c:pt>
                <c:pt idx="3906">
                  <c:v>49.623847811524186</c:v>
                </c:pt>
                <c:pt idx="3907">
                  <c:v>58.251799303324198</c:v>
                </c:pt>
                <c:pt idx="3908">
                  <c:v>11.667412419473308</c:v>
                </c:pt>
                <c:pt idx="3909">
                  <c:v>52.064650883907639</c:v>
                </c:pt>
                <c:pt idx="3910">
                  <c:v>58.251799303324198</c:v>
                </c:pt>
                <c:pt idx="3911">
                  <c:v>40.313269848378773</c:v>
                </c:pt>
                <c:pt idx="3912">
                  <c:v>58.251799303324198</c:v>
                </c:pt>
                <c:pt idx="3913">
                  <c:v>30.714380485507796</c:v>
                </c:pt>
                <c:pt idx="3914">
                  <c:v>58.251799303324198</c:v>
                </c:pt>
                <c:pt idx="3915">
                  <c:v>54.979623242862289</c:v>
                </c:pt>
                <c:pt idx="3916">
                  <c:v>58.251799303324198</c:v>
                </c:pt>
                <c:pt idx="3917">
                  <c:v>58.251799303324198</c:v>
                </c:pt>
                <c:pt idx="3918">
                  <c:v>49.63809630045121</c:v>
                </c:pt>
                <c:pt idx="3919">
                  <c:v>11.520153296130065</c:v>
                </c:pt>
                <c:pt idx="3920">
                  <c:v>58.251799303324198</c:v>
                </c:pt>
                <c:pt idx="3921">
                  <c:v>58.251799303324198</c:v>
                </c:pt>
                <c:pt idx="3922">
                  <c:v>48.488600333928794</c:v>
                </c:pt>
                <c:pt idx="3923">
                  <c:v>58.251799303324198</c:v>
                </c:pt>
                <c:pt idx="3924">
                  <c:v>58.251799303324198</c:v>
                </c:pt>
                <c:pt idx="3925">
                  <c:v>58.251799303324198</c:v>
                </c:pt>
                <c:pt idx="3926">
                  <c:v>58.251799303324198</c:v>
                </c:pt>
                <c:pt idx="3927">
                  <c:v>62.162071653125174</c:v>
                </c:pt>
                <c:pt idx="3928">
                  <c:v>58.251799303324198</c:v>
                </c:pt>
                <c:pt idx="3929">
                  <c:v>58.251799303324198</c:v>
                </c:pt>
                <c:pt idx="3930">
                  <c:v>62.162071653125174</c:v>
                </c:pt>
                <c:pt idx="3931">
                  <c:v>58.251799303324198</c:v>
                </c:pt>
                <c:pt idx="3932">
                  <c:v>55.603645389837254</c:v>
                </c:pt>
                <c:pt idx="3933">
                  <c:v>53.846793680826089</c:v>
                </c:pt>
                <c:pt idx="3934">
                  <c:v>32.43301689520262</c:v>
                </c:pt>
                <c:pt idx="3935">
                  <c:v>28.532488368201335</c:v>
                </c:pt>
                <c:pt idx="3936">
                  <c:v>45.512361704532196</c:v>
                </c:pt>
                <c:pt idx="3937">
                  <c:v>58.251799303324198</c:v>
                </c:pt>
                <c:pt idx="3938">
                  <c:v>58.251799303324198</c:v>
                </c:pt>
                <c:pt idx="3939">
                  <c:v>58.251799303324198</c:v>
                </c:pt>
                <c:pt idx="3940">
                  <c:v>43.71379836483829</c:v>
                </c:pt>
                <c:pt idx="3941">
                  <c:v>50.929403406312247</c:v>
                </c:pt>
                <c:pt idx="3942">
                  <c:v>58.251799303324198</c:v>
                </c:pt>
                <c:pt idx="3943">
                  <c:v>58.251799303324198</c:v>
                </c:pt>
                <c:pt idx="3944">
                  <c:v>58.251799303324198</c:v>
                </c:pt>
                <c:pt idx="3945">
                  <c:v>45.130096365836728</c:v>
                </c:pt>
                <c:pt idx="3946">
                  <c:v>58.251799303324198</c:v>
                </c:pt>
                <c:pt idx="3947">
                  <c:v>58.251799303324198</c:v>
                </c:pt>
                <c:pt idx="3948">
                  <c:v>58.251799303324198</c:v>
                </c:pt>
                <c:pt idx="3949">
                  <c:v>58.251799303324198</c:v>
                </c:pt>
                <c:pt idx="3950">
                  <c:v>58.251799303324198</c:v>
                </c:pt>
                <c:pt idx="3951">
                  <c:v>58.251799303324198</c:v>
                </c:pt>
                <c:pt idx="3952">
                  <c:v>34.879705380812517</c:v>
                </c:pt>
                <c:pt idx="3953">
                  <c:v>54.979623242862289</c:v>
                </c:pt>
                <c:pt idx="3954">
                  <c:v>58.251799303324198</c:v>
                </c:pt>
                <c:pt idx="3955">
                  <c:v>51.900723881139768</c:v>
                </c:pt>
                <c:pt idx="3956">
                  <c:v>42.377565360942967</c:v>
                </c:pt>
                <c:pt idx="3957">
                  <c:v>58.251799303324198</c:v>
                </c:pt>
                <c:pt idx="3958">
                  <c:v>58.251799303324198</c:v>
                </c:pt>
                <c:pt idx="3959">
                  <c:v>58.251799303324198</c:v>
                </c:pt>
                <c:pt idx="3960">
                  <c:v>54.979623242862289</c:v>
                </c:pt>
                <c:pt idx="3961">
                  <c:v>58.251799303324198</c:v>
                </c:pt>
                <c:pt idx="3962">
                  <c:v>58.251799303324198</c:v>
                </c:pt>
                <c:pt idx="3963">
                  <c:v>58.251799303324198</c:v>
                </c:pt>
                <c:pt idx="3964">
                  <c:v>58.251799303324198</c:v>
                </c:pt>
                <c:pt idx="3965">
                  <c:v>58.251799303324198</c:v>
                </c:pt>
                <c:pt idx="3966">
                  <c:v>58.251799303324198</c:v>
                </c:pt>
                <c:pt idx="3967">
                  <c:v>58.251799303324198</c:v>
                </c:pt>
                <c:pt idx="3968">
                  <c:v>58.251799303324198</c:v>
                </c:pt>
                <c:pt idx="3969">
                  <c:v>58.251799303324198</c:v>
                </c:pt>
                <c:pt idx="3970">
                  <c:v>45.68241990466813</c:v>
                </c:pt>
                <c:pt idx="3971">
                  <c:v>58.251799303324198</c:v>
                </c:pt>
                <c:pt idx="3972">
                  <c:v>58.251799303324198</c:v>
                </c:pt>
                <c:pt idx="3973">
                  <c:v>42.756780263265952</c:v>
                </c:pt>
                <c:pt idx="3974">
                  <c:v>58.251799303324198</c:v>
                </c:pt>
                <c:pt idx="3975">
                  <c:v>51.900723881139768</c:v>
                </c:pt>
                <c:pt idx="3976">
                  <c:v>42.601652290482072</c:v>
                </c:pt>
                <c:pt idx="3977">
                  <c:v>58.251799303324198</c:v>
                </c:pt>
                <c:pt idx="3978">
                  <c:v>34.490757658200764</c:v>
                </c:pt>
                <c:pt idx="3979">
                  <c:v>58.251799303324198</c:v>
                </c:pt>
                <c:pt idx="3980">
                  <c:v>62.162071653125174</c:v>
                </c:pt>
                <c:pt idx="3981">
                  <c:v>21.662070174775319</c:v>
                </c:pt>
                <c:pt idx="3982">
                  <c:v>58.251799303324198</c:v>
                </c:pt>
                <c:pt idx="3983">
                  <c:v>58.251799303324198</c:v>
                </c:pt>
                <c:pt idx="3984">
                  <c:v>58.251799303324198</c:v>
                </c:pt>
                <c:pt idx="3985">
                  <c:v>59.764705739215749</c:v>
                </c:pt>
                <c:pt idx="3986">
                  <c:v>58.251799303324198</c:v>
                </c:pt>
                <c:pt idx="3987">
                  <c:v>58.251799303324198</c:v>
                </c:pt>
                <c:pt idx="3988">
                  <c:v>58.251799303324198</c:v>
                </c:pt>
                <c:pt idx="3989">
                  <c:v>58.251799303324198</c:v>
                </c:pt>
                <c:pt idx="3990">
                  <c:v>37.793468390889437</c:v>
                </c:pt>
                <c:pt idx="3991">
                  <c:v>38.826256235775752</c:v>
                </c:pt>
                <c:pt idx="3992">
                  <c:v>54.971686184410665</c:v>
                </c:pt>
                <c:pt idx="3993">
                  <c:v>58.251799303324198</c:v>
                </c:pt>
                <c:pt idx="3994">
                  <c:v>58.251799303324198</c:v>
                </c:pt>
                <c:pt idx="3995">
                  <c:v>58.251799303324198</c:v>
                </c:pt>
                <c:pt idx="3996">
                  <c:v>58.251799303324198</c:v>
                </c:pt>
                <c:pt idx="3997">
                  <c:v>55.974923233708616</c:v>
                </c:pt>
                <c:pt idx="3998">
                  <c:v>46.638120940325152</c:v>
                </c:pt>
                <c:pt idx="3999">
                  <c:v>58.251799303324198</c:v>
                </c:pt>
                <c:pt idx="4000">
                  <c:v>58.251799303324198</c:v>
                </c:pt>
                <c:pt idx="4001">
                  <c:v>58.251799303324198</c:v>
                </c:pt>
                <c:pt idx="4002">
                  <c:v>58.251799303324198</c:v>
                </c:pt>
                <c:pt idx="4003">
                  <c:v>58.251799303324198</c:v>
                </c:pt>
                <c:pt idx="4004">
                  <c:v>45.453208426000145</c:v>
                </c:pt>
                <c:pt idx="4005">
                  <c:v>25.566580048262516</c:v>
                </c:pt>
                <c:pt idx="4006">
                  <c:v>58.251799303324198</c:v>
                </c:pt>
                <c:pt idx="4007">
                  <c:v>51.136754247415737</c:v>
                </c:pt>
                <c:pt idx="4008">
                  <c:v>37.66511593489183</c:v>
                </c:pt>
                <c:pt idx="4009">
                  <c:v>47.477912844744544</c:v>
                </c:pt>
                <c:pt idx="4010">
                  <c:v>58.251799303324198</c:v>
                </c:pt>
                <c:pt idx="4011">
                  <c:v>35.646414284731179</c:v>
                </c:pt>
                <c:pt idx="4012">
                  <c:v>58.251799303324198</c:v>
                </c:pt>
                <c:pt idx="4013">
                  <c:v>58.251799303324198</c:v>
                </c:pt>
                <c:pt idx="4014">
                  <c:v>45.68241990466813</c:v>
                </c:pt>
                <c:pt idx="4015">
                  <c:v>31.991692834670289</c:v>
                </c:pt>
                <c:pt idx="4016">
                  <c:v>39.266060006583587</c:v>
                </c:pt>
                <c:pt idx="4017">
                  <c:v>51.900723881139768</c:v>
                </c:pt>
                <c:pt idx="4018">
                  <c:v>58.251799303324198</c:v>
                </c:pt>
                <c:pt idx="4019">
                  <c:v>31.223603248335955</c:v>
                </c:pt>
                <c:pt idx="4020">
                  <c:v>58.251799303324198</c:v>
                </c:pt>
                <c:pt idx="4021">
                  <c:v>58.251799303324198</c:v>
                </c:pt>
                <c:pt idx="4022">
                  <c:v>60.402802028554817</c:v>
                </c:pt>
                <c:pt idx="4023">
                  <c:v>58.251799303324198</c:v>
                </c:pt>
                <c:pt idx="4024">
                  <c:v>-0.1961224627159539</c:v>
                </c:pt>
                <c:pt idx="4025">
                  <c:v>58.251799303324198</c:v>
                </c:pt>
                <c:pt idx="4026">
                  <c:v>58.251799303324198</c:v>
                </c:pt>
                <c:pt idx="4027">
                  <c:v>49.122347851044225</c:v>
                </c:pt>
                <c:pt idx="4028">
                  <c:v>58.251799303324198</c:v>
                </c:pt>
                <c:pt idx="4029">
                  <c:v>58.251799303324198</c:v>
                </c:pt>
                <c:pt idx="4030">
                  <c:v>51.900723881139768</c:v>
                </c:pt>
                <c:pt idx="4031">
                  <c:v>58.251799303324198</c:v>
                </c:pt>
                <c:pt idx="4032">
                  <c:v>58.251799303324198</c:v>
                </c:pt>
                <c:pt idx="4033">
                  <c:v>48.116009134083612</c:v>
                </c:pt>
                <c:pt idx="4034">
                  <c:v>54.979623242862289</c:v>
                </c:pt>
                <c:pt idx="4035">
                  <c:v>58.251799303324198</c:v>
                </c:pt>
                <c:pt idx="4036">
                  <c:v>30.339600820822497</c:v>
                </c:pt>
                <c:pt idx="4037">
                  <c:v>52.06129972601768</c:v>
                </c:pt>
                <c:pt idx="4038">
                  <c:v>58.251799303324198</c:v>
                </c:pt>
                <c:pt idx="4039">
                  <c:v>58.251799303324198</c:v>
                </c:pt>
                <c:pt idx="4040">
                  <c:v>54.979623242862289</c:v>
                </c:pt>
                <c:pt idx="4041">
                  <c:v>58.251799303324198</c:v>
                </c:pt>
                <c:pt idx="4042">
                  <c:v>52.064650883907639</c:v>
                </c:pt>
                <c:pt idx="4043">
                  <c:v>58.251799303324198</c:v>
                </c:pt>
                <c:pt idx="4044">
                  <c:v>58.251799303324198</c:v>
                </c:pt>
                <c:pt idx="4045">
                  <c:v>55.558426274400063</c:v>
                </c:pt>
                <c:pt idx="4046">
                  <c:v>57.071332710291614</c:v>
                </c:pt>
                <c:pt idx="4047">
                  <c:v>58.251799303324198</c:v>
                </c:pt>
                <c:pt idx="4048">
                  <c:v>58.251799303324198</c:v>
                </c:pt>
                <c:pt idx="4049">
                  <c:v>49.11091081926044</c:v>
                </c:pt>
                <c:pt idx="4050">
                  <c:v>58.251799303324198</c:v>
                </c:pt>
                <c:pt idx="4051">
                  <c:v>58.251799303324198</c:v>
                </c:pt>
                <c:pt idx="4052">
                  <c:v>58.251799303324198</c:v>
                </c:pt>
                <c:pt idx="4053">
                  <c:v>58.251799303324198</c:v>
                </c:pt>
                <c:pt idx="4054">
                  <c:v>58.251799303324198</c:v>
                </c:pt>
                <c:pt idx="4055">
                  <c:v>42.790320718061572</c:v>
                </c:pt>
                <c:pt idx="4056">
                  <c:v>49.363480775801122</c:v>
                </c:pt>
                <c:pt idx="4057">
                  <c:v>58.251799303324198</c:v>
                </c:pt>
                <c:pt idx="4058">
                  <c:v>58.251799303324198</c:v>
                </c:pt>
                <c:pt idx="4059">
                  <c:v>31.18202593298194</c:v>
                </c:pt>
                <c:pt idx="4060">
                  <c:v>58.251799303324198</c:v>
                </c:pt>
                <c:pt idx="4061">
                  <c:v>53.846793680826089</c:v>
                </c:pt>
                <c:pt idx="4062">
                  <c:v>51.745469667185056</c:v>
                </c:pt>
                <c:pt idx="4063">
                  <c:v>46.638120940325152</c:v>
                </c:pt>
                <c:pt idx="4064">
                  <c:v>32.857932770852116</c:v>
                </c:pt>
                <c:pt idx="4065">
                  <c:v>58.251799303324198</c:v>
                </c:pt>
                <c:pt idx="4066">
                  <c:v>58.251799303324198</c:v>
                </c:pt>
                <c:pt idx="4067">
                  <c:v>58.251799303324198</c:v>
                </c:pt>
                <c:pt idx="4068">
                  <c:v>37.295161782230529</c:v>
                </c:pt>
                <c:pt idx="4069">
                  <c:v>58.251799303324198</c:v>
                </c:pt>
                <c:pt idx="4070">
                  <c:v>58.251799303324198</c:v>
                </c:pt>
                <c:pt idx="4071">
                  <c:v>47.455750047399079</c:v>
                </c:pt>
                <c:pt idx="4072">
                  <c:v>58.251799303324198</c:v>
                </c:pt>
                <c:pt idx="4073">
                  <c:v>58.251799303324198</c:v>
                </c:pt>
                <c:pt idx="4074">
                  <c:v>58.251799303324198</c:v>
                </c:pt>
                <c:pt idx="4075">
                  <c:v>52.064650883907639</c:v>
                </c:pt>
                <c:pt idx="4076">
                  <c:v>23.896227526134659</c:v>
                </c:pt>
                <c:pt idx="4077">
                  <c:v>47.288367417538169</c:v>
                </c:pt>
                <c:pt idx="4078">
                  <c:v>59.513917739638231</c:v>
                </c:pt>
                <c:pt idx="4079">
                  <c:v>58.251799303324198</c:v>
                </c:pt>
                <c:pt idx="4080">
                  <c:v>47.787049309307662</c:v>
                </c:pt>
                <c:pt idx="4081">
                  <c:v>52.059974819558931</c:v>
                </c:pt>
                <c:pt idx="4082">
                  <c:v>58.251799303324198</c:v>
                </c:pt>
                <c:pt idx="4083">
                  <c:v>58.251799303324198</c:v>
                </c:pt>
                <c:pt idx="4084">
                  <c:v>58.251799303324198</c:v>
                </c:pt>
                <c:pt idx="4085">
                  <c:v>58.251799303324198</c:v>
                </c:pt>
                <c:pt idx="4086">
                  <c:v>58.251799303324198</c:v>
                </c:pt>
                <c:pt idx="4087">
                  <c:v>58.251799303324198</c:v>
                </c:pt>
                <c:pt idx="4088">
                  <c:v>58.251799303324198</c:v>
                </c:pt>
                <c:pt idx="4089">
                  <c:v>37.028173850706658</c:v>
                </c:pt>
                <c:pt idx="4090">
                  <c:v>40.793613237071661</c:v>
                </c:pt>
                <c:pt idx="4091">
                  <c:v>51.481171788021157</c:v>
                </c:pt>
                <c:pt idx="4092">
                  <c:v>38.890504404033017</c:v>
                </c:pt>
                <c:pt idx="4093">
                  <c:v>39.566970093395135</c:v>
                </c:pt>
                <c:pt idx="4094">
                  <c:v>58.251799303324198</c:v>
                </c:pt>
                <c:pt idx="4095">
                  <c:v>46.548204746467007</c:v>
                </c:pt>
                <c:pt idx="4096">
                  <c:v>53.162842317453801</c:v>
                </c:pt>
                <c:pt idx="4097">
                  <c:v>58.251799303324198</c:v>
                </c:pt>
                <c:pt idx="4098">
                  <c:v>32.711768259415877</c:v>
                </c:pt>
                <c:pt idx="4099">
                  <c:v>42.4413994012613</c:v>
                </c:pt>
                <c:pt idx="4100">
                  <c:v>31.446811958420192</c:v>
                </c:pt>
                <c:pt idx="4101">
                  <c:v>58.251799303324198</c:v>
                </c:pt>
                <c:pt idx="4102">
                  <c:v>58.251799303324198</c:v>
                </c:pt>
                <c:pt idx="4103">
                  <c:v>39.36268593658663</c:v>
                </c:pt>
                <c:pt idx="4104">
                  <c:v>58.251799303324198</c:v>
                </c:pt>
                <c:pt idx="4105">
                  <c:v>58.251799303324198</c:v>
                </c:pt>
                <c:pt idx="4106">
                  <c:v>46.556141804918632</c:v>
                </c:pt>
                <c:pt idx="4107">
                  <c:v>58.251799303324198</c:v>
                </c:pt>
                <c:pt idx="4108">
                  <c:v>58.251799303324198</c:v>
                </c:pt>
                <c:pt idx="4109">
                  <c:v>54.42317879680467</c:v>
                </c:pt>
                <c:pt idx="4110">
                  <c:v>58.251799303324198</c:v>
                </c:pt>
                <c:pt idx="4111">
                  <c:v>51.900723881139768</c:v>
                </c:pt>
                <c:pt idx="4112">
                  <c:v>58.251799303324198</c:v>
                </c:pt>
                <c:pt idx="4113">
                  <c:v>58.251799303324198</c:v>
                </c:pt>
                <c:pt idx="4114">
                  <c:v>46.057407596711904</c:v>
                </c:pt>
                <c:pt idx="4115">
                  <c:v>41.972748282103979</c:v>
                </c:pt>
                <c:pt idx="4116">
                  <c:v>49.936521331025112</c:v>
                </c:pt>
                <c:pt idx="4117">
                  <c:v>52.286250213938153</c:v>
                </c:pt>
                <c:pt idx="4118">
                  <c:v>58.251799303324198</c:v>
                </c:pt>
                <c:pt idx="4119">
                  <c:v>28.897935942570093</c:v>
                </c:pt>
                <c:pt idx="4120">
                  <c:v>58.251799303324198</c:v>
                </c:pt>
                <c:pt idx="4121">
                  <c:v>58.251799303324198</c:v>
                </c:pt>
                <c:pt idx="4122">
                  <c:v>45.465991442373799</c:v>
                </c:pt>
                <c:pt idx="4123">
                  <c:v>58.251799303324198</c:v>
                </c:pt>
                <c:pt idx="4124">
                  <c:v>52.702747173246706</c:v>
                </c:pt>
                <c:pt idx="4125">
                  <c:v>58.251799303324198</c:v>
                </c:pt>
                <c:pt idx="4126">
                  <c:v>12.500786481707751</c:v>
                </c:pt>
                <c:pt idx="4127">
                  <c:v>58.251799303324198</c:v>
                </c:pt>
                <c:pt idx="4128">
                  <c:v>29.100000144074357</c:v>
                </c:pt>
                <c:pt idx="4129">
                  <c:v>58.251799303324198</c:v>
                </c:pt>
                <c:pt idx="4130">
                  <c:v>48.197988269490132</c:v>
                </c:pt>
                <c:pt idx="4131">
                  <c:v>58.251799303324198</c:v>
                </c:pt>
                <c:pt idx="4132">
                  <c:v>54.971686184410665</c:v>
                </c:pt>
                <c:pt idx="4133">
                  <c:v>58.251799303324198</c:v>
                </c:pt>
                <c:pt idx="4134">
                  <c:v>58.251799303324198</c:v>
                </c:pt>
                <c:pt idx="4135">
                  <c:v>52.105193934996123</c:v>
                </c:pt>
                <c:pt idx="4136">
                  <c:v>40.707285329441504</c:v>
                </c:pt>
                <c:pt idx="4137">
                  <c:v>58.251799303324198</c:v>
                </c:pt>
                <c:pt idx="4138">
                  <c:v>58.251799303324198</c:v>
                </c:pt>
                <c:pt idx="4139">
                  <c:v>42.862019326205136</c:v>
                </c:pt>
                <c:pt idx="4140">
                  <c:v>55.603645389837254</c:v>
                </c:pt>
                <c:pt idx="4141">
                  <c:v>39.721546879630793</c:v>
                </c:pt>
                <c:pt idx="4142">
                  <c:v>58.251799303324198</c:v>
                </c:pt>
                <c:pt idx="4143">
                  <c:v>20.107561736841596</c:v>
                </c:pt>
                <c:pt idx="4144">
                  <c:v>47.645295474605454</c:v>
                </c:pt>
                <c:pt idx="4145">
                  <c:v>58.251799303324198</c:v>
                </c:pt>
                <c:pt idx="4146">
                  <c:v>58.251799303324198</c:v>
                </c:pt>
                <c:pt idx="4147">
                  <c:v>58.251799303324198</c:v>
                </c:pt>
                <c:pt idx="4148">
                  <c:v>58.251799303324198</c:v>
                </c:pt>
                <c:pt idx="4149">
                  <c:v>36.74518171221046</c:v>
                </c:pt>
                <c:pt idx="4150">
                  <c:v>48.79247482344573</c:v>
                </c:pt>
                <c:pt idx="4151">
                  <c:v>58.251799303324198</c:v>
                </c:pt>
                <c:pt idx="4152">
                  <c:v>12.459463281625847</c:v>
                </c:pt>
                <c:pt idx="4153">
                  <c:v>58.251799303324198</c:v>
                </c:pt>
                <c:pt idx="4154">
                  <c:v>27.082206940725904</c:v>
                </c:pt>
                <c:pt idx="4155">
                  <c:v>58.251799303324198</c:v>
                </c:pt>
                <c:pt idx="4156">
                  <c:v>43.173628072313527</c:v>
                </c:pt>
                <c:pt idx="4157">
                  <c:v>24.274802088819794</c:v>
                </c:pt>
                <c:pt idx="4158">
                  <c:v>58.251799303324198</c:v>
                </c:pt>
                <c:pt idx="4159">
                  <c:v>58.251799303324198</c:v>
                </c:pt>
                <c:pt idx="4160">
                  <c:v>20.395143747845392</c:v>
                </c:pt>
                <c:pt idx="4161">
                  <c:v>58.251799303324198</c:v>
                </c:pt>
                <c:pt idx="4162">
                  <c:v>58.251799303324198</c:v>
                </c:pt>
                <c:pt idx="4163">
                  <c:v>46.982781266377913</c:v>
                </c:pt>
                <c:pt idx="4164">
                  <c:v>58.251799303324198</c:v>
                </c:pt>
                <c:pt idx="4165">
                  <c:v>58.251799303324198</c:v>
                </c:pt>
                <c:pt idx="4166">
                  <c:v>58.251799303324198</c:v>
                </c:pt>
                <c:pt idx="4167">
                  <c:v>58.251799303324198</c:v>
                </c:pt>
                <c:pt idx="4168">
                  <c:v>49.180871359509261</c:v>
                </c:pt>
                <c:pt idx="4169">
                  <c:v>58.251799303324198</c:v>
                </c:pt>
                <c:pt idx="4170">
                  <c:v>57.071332710291614</c:v>
                </c:pt>
                <c:pt idx="4171">
                  <c:v>58.251799303324198</c:v>
                </c:pt>
                <c:pt idx="4172">
                  <c:v>48.628547820677859</c:v>
                </c:pt>
                <c:pt idx="4173">
                  <c:v>58.251799303324198</c:v>
                </c:pt>
                <c:pt idx="4174">
                  <c:v>58.251799303324198</c:v>
                </c:pt>
                <c:pt idx="4175">
                  <c:v>52.064650883907639</c:v>
                </c:pt>
                <c:pt idx="4176">
                  <c:v>33.113313339844318</c:v>
                </c:pt>
                <c:pt idx="4177">
                  <c:v>58.251799303324198</c:v>
                </c:pt>
                <c:pt idx="4178">
                  <c:v>58.251799303324198</c:v>
                </c:pt>
                <c:pt idx="4179">
                  <c:v>58.251799303324198</c:v>
                </c:pt>
                <c:pt idx="4180">
                  <c:v>58.251799303324198</c:v>
                </c:pt>
                <c:pt idx="4181">
                  <c:v>58.251799303324198</c:v>
                </c:pt>
                <c:pt idx="4182">
                  <c:v>58.251799303324198</c:v>
                </c:pt>
                <c:pt idx="4183">
                  <c:v>58.251799303324198</c:v>
                </c:pt>
                <c:pt idx="4184">
                  <c:v>50.633396291297537</c:v>
                </c:pt>
                <c:pt idx="4185">
                  <c:v>57.116551825728806</c:v>
                </c:pt>
                <c:pt idx="4186">
                  <c:v>58.251799303324198</c:v>
                </c:pt>
                <c:pt idx="4187">
                  <c:v>26.892154861852738</c:v>
                </c:pt>
                <c:pt idx="4188">
                  <c:v>33.321597423278568</c:v>
                </c:pt>
                <c:pt idx="4189">
                  <c:v>40.725090743338619</c:v>
                </c:pt>
                <c:pt idx="4190">
                  <c:v>46.114037908418062</c:v>
                </c:pt>
                <c:pt idx="4191">
                  <c:v>58.251799303324198</c:v>
                </c:pt>
                <c:pt idx="4192">
                  <c:v>58.251799303324198</c:v>
                </c:pt>
                <c:pt idx="4193">
                  <c:v>34.813417353089086</c:v>
                </c:pt>
                <c:pt idx="4194">
                  <c:v>36.601710542192102</c:v>
                </c:pt>
                <c:pt idx="4195">
                  <c:v>58.251799303324198</c:v>
                </c:pt>
                <c:pt idx="4196">
                  <c:v>58.251799303324198</c:v>
                </c:pt>
                <c:pt idx="4197">
                  <c:v>37.271737423334216</c:v>
                </c:pt>
                <c:pt idx="4198">
                  <c:v>35.993883946121677</c:v>
                </c:pt>
                <c:pt idx="4199">
                  <c:v>58.251799303324198</c:v>
                </c:pt>
                <c:pt idx="4200">
                  <c:v>38.690364875811376</c:v>
                </c:pt>
                <c:pt idx="4201">
                  <c:v>58.251799303324198</c:v>
                </c:pt>
                <c:pt idx="4202">
                  <c:v>46.224962024838447</c:v>
                </c:pt>
                <c:pt idx="4203">
                  <c:v>58.251799303324198</c:v>
                </c:pt>
                <c:pt idx="4204">
                  <c:v>58.251799303324198</c:v>
                </c:pt>
                <c:pt idx="4205">
                  <c:v>58.251799303324198</c:v>
                </c:pt>
                <c:pt idx="4206">
                  <c:v>49.11091081926044</c:v>
                </c:pt>
                <c:pt idx="4207">
                  <c:v>58.251799303324198</c:v>
                </c:pt>
                <c:pt idx="4208">
                  <c:v>58.251799303324198</c:v>
                </c:pt>
                <c:pt idx="4209">
                  <c:v>58.251799303324198</c:v>
                </c:pt>
                <c:pt idx="4210">
                  <c:v>58.251799303324198</c:v>
                </c:pt>
                <c:pt idx="4211">
                  <c:v>58.251799303324198</c:v>
                </c:pt>
                <c:pt idx="4212">
                  <c:v>58.251799303324198</c:v>
                </c:pt>
                <c:pt idx="4213">
                  <c:v>58.251799303324198</c:v>
                </c:pt>
                <c:pt idx="4214">
                  <c:v>58.251799303324198</c:v>
                </c:pt>
                <c:pt idx="4215">
                  <c:v>51.800932690294616</c:v>
                </c:pt>
                <c:pt idx="4216">
                  <c:v>52.312544776099614</c:v>
                </c:pt>
                <c:pt idx="4217">
                  <c:v>58.251799303324198</c:v>
                </c:pt>
                <c:pt idx="4218">
                  <c:v>52.064650883907639</c:v>
                </c:pt>
                <c:pt idx="4219">
                  <c:v>58.251799303324198</c:v>
                </c:pt>
                <c:pt idx="4220">
                  <c:v>48.79247482344573</c:v>
                </c:pt>
                <c:pt idx="4221">
                  <c:v>37.065455907692225</c:v>
                </c:pt>
                <c:pt idx="4222">
                  <c:v>58.251799303324198</c:v>
                </c:pt>
                <c:pt idx="4223">
                  <c:v>58.251799303324198</c:v>
                </c:pt>
                <c:pt idx="4224">
                  <c:v>31.664161784791688</c:v>
                </c:pt>
                <c:pt idx="4225">
                  <c:v>58.251799303324198</c:v>
                </c:pt>
                <c:pt idx="4226">
                  <c:v>58.251799303324198</c:v>
                </c:pt>
                <c:pt idx="4227">
                  <c:v>58.251799303324198</c:v>
                </c:pt>
                <c:pt idx="4228">
                  <c:v>27.343575927250576</c:v>
                </c:pt>
                <c:pt idx="4229">
                  <c:v>58.251799303324198</c:v>
                </c:pt>
                <c:pt idx="4230">
                  <c:v>22.098102262610109</c:v>
                </c:pt>
                <c:pt idx="4231">
                  <c:v>57.116551825728806</c:v>
                </c:pt>
                <c:pt idx="4232">
                  <c:v>58.251799303324198</c:v>
                </c:pt>
                <c:pt idx="4233">
                  <c:v>58.251799303324198</c:v>
                </c:pt>
                <c:pt idx="4234">
                  <c:v>55.558426274400063</c:v>
                </c:pt>
                <c:pt idx="4235">
                  <c:v>54.971686184410665</c:v>
                </c:pt>
                <c:pt idx="4236">
                  <c:v>48.628547820677859</c:v>
                </c:pt>
                <c:pt idx="4237">
                  <c:v>58.251799303324198</c:v>
                </c:pt>
                <c:pt idx="4238">
                  <c:v>58.251799303324198</c:v>
                </c:pt>
                <c:pt idx="4239">
                  <c:v>58.251799303324198</c:v>
                </c:pt>
                <c:pt idx="4240">
                  <c:v>58.251799303324198</c:v>
                </c:pt>
                <c:pt idx="4241">
                  <c:v>54.971686184410665</c:v>
                </c:pt>
                <c:pt idx="4242">
                  <c:v>33.757550927594579</c:v>
                </c:pt>
                <c:pt idx="4243">
                  <c:v>33.529722395865527</c:v>
                </c:pt>
                <c:pt idx="4244">
                  <c:v>43.561858689182948</c:v>
                </c:pt>
                <c:pt idx="4245">
                  <c:v>56.123669750441671</c:v>
                </c:pt>
                <c:pt idx="4246">
                  <c:v>58.251799303324198</c:v>
                </c:pt>
                <c:pt idx="4247">
                  <c:v>35.052964580572166</c:v>
                </c:pt>
                <c:pt idx="4248">
                  <c:v>58.251799303324198</c:v>
                </c:pt>
                <c:pt idx="4249">
                  <c:v>45.71357546172321</c:v>
                </c:pt>
                <c:pt idx="4250">
                  <c:v>58.251799303324198</c:v>
                </c:pt>
                <c:pt idx="4251">
                  <c:v>26.874081968138942</c:v>
                </c:pt>
                <c:pt idx="4252">
                  <c:v>58.251799303324198</c:v>
                </c:pt>
                <c:pt idx="4253">
                  <c:v>58.251799303324198</c:v>
                </c:pt>
                <c:pt idx="4254">
                  <c:v>59.764705739215749</c:v>
                </c:pt>
                <c:pt idx="4255">
                  <c:v>58.251799303324198</c:v>
                </c:pt>
                <c:pt idx="4256">
                  <c:v>46.224962024838447</c:v>
                </c:pt>
                <c:pt idx="4257">
                  <c:v>58.251799303324198</c:v>
                </c:pt>
                <c:pt idx="4258">
                  <c:v>58.251799303324198</c:v>
                </c:pt>
                <c:pt idx="4259">
                  <c:v>52.064650883907639</c:v>
                </c:pt>
                <c:pt idx="4260">
                  <c:v>49.180871359509261</c:v>
                </c:pt>
                <c:pt idx="4261">
                  <c:v>39.185408790660794</c:v>
                </c:pt>
                <c:pt idx="4262">
                  <c:v>58.251799303324198</c:v>
                </c:pt>
                <c:pt idx="4263">
                  <c:v>58.251799303324198</c:v>
                </c:pt>
                <c:pt idx="4264">
                  <c:v>58.251799303324198</c:v>
                </c:pt>
                <c:pt idx="4265">
                  <c:v>58.251799303324198</c:v>
                </c:pt>
                <c:pt idx="4266">
                  <c:v>58.251799303324198</c:v>
                </c:pt>
                <c:pt idx="4267">
                  <c:v>45.612459364419308</c:v>
                </c:pt>
                <c:pt idx="4268">
                  <c:v>58.251799303324198</c:v>
                </c:pt>
                <c:pt idx="4269">
                  <c:v>58.251799303324198</c:v>
                </c:pt>
                <c:pt idx="4270">
                  <c:v>52.476471778867484</c:v>
                </c:pt>
                <c:pt idx="4271">
                  <c:v>48.833017874534214</c:v>
                </c:pt>
                <c:pt idx="4272">
                  <c:v>58.251799303324198</c:v>
                </c:pt>
                <c:pt idx="4273">
                  <c:v>58.251799303324198</c:v>
                </c:pt>
                <c:pt idx="4274">
                  <c:v>28.139203285064237</c:v>
                </c:pt>
                <c:pt idx="4275">
                  <c:v>58.251799303324198</c:v>
                </c:pt>
                <c:pt idx="4276">
                  <c:v>58.251799303324198</c:v>
                </c:pt>
                <c:pt idx="4277">
                  <c:v>58.251799303324198</c:v>
                </c:pt>
                <c:pt idx="4278">
                  <c:v>58.251799303324198</c:v>
                </c:pt>
                <c:pt idx="4279">
                  <c:v>58.251799303324198</c:v>
                </c:pt>
                <c:pt idx="4280">
                  <c:v>58.251799303324198</c:v>
                </c:pt>
                <c:pt idx="4281">
                  <c:v>2.9251720300577904</c:v>
                </c:pt>
                <c:pt idx="4282">
                  <c:v>41.287413267438026</c:v>
                </c:pt>
                <c:pt idx="4283">
                  <c:v>41.624587919480611</c:v>
                </c:pt>
                <c:pt idx="4284">
                  <c:v>51.900723881139768</c:v>
                </c:pt>
                <c:pt idx="4285">
                  <c:v>29.540613947755425</c:v>
                </c:pt>
                <c:pt idx="4286">
                  <c:v>58.251799303324198</c:v>
                </c:pt>
                <c:pt idx="4287">
                  <c:v>27.419388374332399</c:v>
                </c:pt>
                <c:pt idx="4288">
                  <c:v>41.287413267438026</c:v>
                </c:pt>
                <c:pt idx="4289">
                  <c:v>58.251799303324198</c:v>
                </c:pt>
                <c:pt idx="4290">
                  <c:v>58.251799303324198</c:v>
                </c:pt>
                <c:pt idx="4291">
                  <c:v>58.251799303324198</c:v>
                </c:pt>
                <c:pt idx="4292">
                  <c:v>58.251799303324198</c:v>
                </c:pt>
                <c:pt idx="4293">
                  <c:v>58.251799303324198</c:v>
                </c:pt>
                <c:pt idx="4294">
                  <c:v>58.251799303324198</c:v>
                </c:pt>
                <c:pt idx="4295">
                  <c:v>58.251799303324198</c:v>
                </c:pt>
                <c:pt idx="4296">
                  <c:v>58.251799303324198</c:v>
                </c:pt>
                <c:pt idx="4297">
                  <c:v>54.979623242862289</c:v>
                </c:pt>
                <c:pt idx="4298">
                  <c:v>54.051726606370387</c:v>
                </c:pt>
                <c:pt idx="4299">
                  <c:v>46.80692980449615</c:v>
                </c:pt>
                <c:pt idx="4300">
                  <c:v>60.176526634175595</c:v>
                </c:pt>
                <c:pt idx="4301">
                  <c:v>49.180871359509261</c:v>
                </c:pt>
                <c:pt idx="4302">
                  <c:v>58.251799303324198</c:v>
                </c:pt>
                <c:pt idx="4303">
                  <c:v>47.071747175807864</c:v>
                </c:pt>
                <c:pt idx="4304">
                  <c:v>52.064650883907639</c:v>
                </c:pt>
                <c:pt idx="4305">
                  <c:v>58.251799303324198</c:v>
                </c:pt>
                <c:pt idx="4306">
                  <c:v>58.251799303324198</c:v>
                </c:pt>
                <c:pt idx="4307">
                  <c:v>55.603645389837254</c:v>
                </c:pt>
                <c:pt idx="4308">
                  <c:v>58.251799303324198</c:v>
                </c:pt>
                <c:pt idx="4309">
                  <c:v>58.251799303324198</c:v>
                </c:pt>
                <c:pt idx="4310">
                  <c:v>58.251799303324198</c:v>
                </c:pt>
                <c:pt idx="4311">
                  <c:v>58.251799303324198</c:v>
                </c:pt>
                <c:pt idx="4312">
                  <c:v>58.251799303324198</c:v>
                </c:pt>
                <c:pt idx="4313">
                  <c:v>58.251799303324198</c:v>
                </c:pt>
                <c:pt idx="4314">
                  <c:v>58.251799303324198</c:v>
                </c:pt>
                <c:pt idx="4315">
                  <c:v>58.251799303324198</c:v>
                </c:pt>
                <c:pt idx="4316">
                  <c:v>43.020202432799067</c:v>
                </c:pt>
                <c:pt idx="4317">
                  <c:v>58.251799303324198</c:v>
                </c:pt>
                <c:pt idx="4318">
                  <c:v>33.590298150282266</c:v>
                </c:pt>
                <c:pt idx="4319">
                  <c:v>52.064650883907639</c:v>
                </c:pt>
                <c:pt idx="4320">
                  <c:v>51.804283848184575</c:v>
                </c:pt>
                <c:pt idx="4321">
                  <c:v>58.251799303324198</c:v>
                </c:pt>
                <c:pt idx="4322">
                  <c:v>54.753347848483067</c:v>
                </c:pt>
                <c:pt idx="4323">
                  <c:v>57.379987733360338</c:v>
                </c:pt>
                <c:pt idx="4324">
                  <c:v>58.251799303324198</c:v>
                </c:pt>
                <c:pt idx="4325">
                  <c:v>58.251799303324198</c:v>
                </c:pt>
                <c:pt idx="4326">
                  <c:v>55.558426274400063</c:v>
                </c:pt>
                <c:pt idx="4327">
                  <c:v>31.77846007600089</c:v>
                </c:pt>
                <c:pt idx="4328">
                  <c:v>58.251799303324198</c:v>
                </c:pt>
                <c:pt idx="4329">
                  <c:v>58.251799303324198</c:v>
                </c:pt>
                <c:pt idx="4330">
                  <c:v>58.251799303324198</c:v>
                </c:pt>
                <c:pt idx="4331">
                  <c:v>54.979623242862289</c:v>
                </c:pt>
                <c:pt idx="4332">
                  <c:v>42.079283067249555</c:v>
                </c:pt>
                <c:pt idx="4333">
                  <c:v>58.251799303324198</c:v>
                </c:pt>
                <c:pt idx="4334">
                  <c:v>37.359529783731567</c:v>
                </c:pt>
                <c:pt idx="4335">
                  <c:v>58.251799303324198</c:v>
                </c:pt>
                <c:pt idx="4336">
                  <c:v>44.934611239012213</c:v>
                </c:pt>
                <c:pt idx="4337">
                  <c:v>14.624056303497781</c:v>
                </c:pt>
                <c:pt idx="4338">
                  <c:v>58.251799303324198</c:v>
                </c:pt>
                <c:pt idx="4339">
                  <c:v>53.430296721517536</c:v>
                </c:pt>
                <c:pt idx="4340">
                  <c:v>58.251799303324198</c:v>
                </c:pt>
                <c:pt idx="4341">
                  <c:v>57.528372720688651</c:v>
                </c:pt>
                <c:pt idx="4342">
                  <c:v>58.251799303324198</c:v>
                </c:pt>
                <c:pt idx="4343">
                  <c:v>58.251799303324198</c:v>
                </c:pt>
                <c:pt idx="4344">
                  <c:v>58.251799303324198</c:v>
                </c:pt>
                <c:pt idx="4345">
                  <c:v>58.251799303324198</c:v>
                </c:pt>
                <c:pt idx="4346">
                  <c:v>58.251799303324198</c:v>
                </c:pt>
                <c:pt idx="4347">
                  <c:v>58.251799303324198</c:v>
                </c:pt>
                <c:pt idx="4348">
                  <c:v>58.251799303324198</c:v>
                </c:pt>
                <c:pt idx="4349">
                  <c:v>41.126837422560115</c:v>
                </c:pt>
                <c:pt idx="4350">
                  <c:v>58.251799303324198</c:v>
                </c:pt>
                <c:pt idx="4351">
                  <c:v>58.251799303324198</c:v>
                </c:pt>
                <c:pt idx="4352">
                  <c:v>58.251799303324198</c:v>
                </c:pt>
                <c:pt idx="4353">
                  <c:v>52.064650883907639</c:v>
                </c:pt>
                <c:pt idx="4354">
                  <c:v>49.924371143151163</c:v>
                </c:pt>
                <c:pt idx="4355">
                  <c:v>58.251799303324198</c:v>
                </c:pt>
                <c:pt idx="4356">
                  <c:v>43.997266803800528</c:v>
                </c:pt>
                <c:pt idx="4357">
                  <c:v>58.251799303324198</c:v>
                </c:pt>
                <c:pt idx="4358">
                  <c:v>52.064650883907639</c:v>
                </c:pt>
                <c:pt idx="4359">
                  <c:v>58.251799303324198</c:v>
                </c:pt>
                <c:pt idx="4360">
                  <c:v>58.251799303324198</c:v>
                </c:pt>
                <c:pt idx="4361">
                  <c:v>58.251799303324198</c:v>
                </c:pt>
                <c:pt idx="4362">
                  <c:v>34.572909880774532</c:v>
                </c:pt>
                <c:pt idx="4363">
                  <c:v>58.251799303324198</c:v>
                </c:pt>
                <c:pt idx="4364">
                  <c:v>58.251799303324198</c:v>
                </c:pt>
                <c:pt idx="4365">
                  <c:v>58.251799303324198</c:v>
                </c:pt>
                <c:pt idx="4366">
                  <c:v>58.251799303324198</c:v>
                </c:pt>
                <c:pt idx="4367">
                  <c:v>58.251799303324198</c:v>
                </c:pt>
                <c:pt idx="4368">
                  <c:v>39.716870815282086</c:v>
                </c:pt>
                <c:pt idx="4369">
                  <c:v>58.251799303324198</c:v>
                </c:pt>
                <c:pt idx="4370">
                  <c:v>32.79025082529084</c:v>
                </c:pt>
                <c:pt idx="4371">
                  <c:v>36.44143376071726</c:v>
                </c:pt>
                <c:pt idx="4372">
                  <c:v>58.251799303324198</c:v>
                </c:pt>
                <c:pt idx="4373">
                  <c:v>48.628547820677859</c:v>
                </c:pt>
                <c:pt idx="4374">
                  <c:v>58.251799303324198</c:v>
                </c:pt>
                <c:pt idx="4375">
                  <c:v>58.251799303324198</c:v>
                </c:pt>
                <c:pt idx="4376">
                  <c:v>42.578550887242898</c:v>
                </c:pt>
                <c:pt idx="4377">
                  <c:v>58.251799303324198</c:v>
                </c:pt>
                <c:pt idx="4378">
                  <c:v>47.612008230413146</c:v>
                </c:pt>
                <c:pt idx="4379">
                  <c:v>55.974923233708616</c:v>
                </c:pt>
                <c:pt idx="4380">
                  <c:v>58.251799303324198</c:v>
                </c:pt>
                <c:pt idx="4381">
                  <c:v>58.251799303324198</c:v>
                </c:pt>
                <c:pt idx="4382">
                  <c:v>58.251799303324198</c:v>
                </c:pt>
                <c:pt idx="4383">
                  <c:v>57.116551825728806</c:v>
                </c:pt>
                <c:pt idx="4384">
                  <c:v>58.251799303324198</c:v>
                </c:pt>
                <c:pt idx="4385">
                  <c:v>58.251799303324198</c:v>
                </c:pt>
                <c:pt idx="4386">
                  <c:v>58.251799303324198</c:v>
                </c:pt>
                <c:pt idx="4387">
                  <c:v>55.558426274400063</c:v>
                </c:pt>
                <c:pt idx="4388">
                  <c:v>52.064650883907639</c:v>
                </c:pt>
                <c:pt idx="4389">
                  <c:v>58.251799303324198</c:v>
                </c:pt>
                <c:pt idx="4390">
                  <c:v>58.251799303324198</c:v>
                </c:pt>
                <c:pt idx="4391">
                  <c:v>49.66439086261267</c:v>
                </c:pt>
                <c:pt idx="4392">
                  <c:v>58.251799303324198</c:v>
                </c:pt>
                <c:pt idx="4393">
                  <c:v>33.906144350990282</c:v>
                </c:pt>
                <c:pt idx="4394">
                  <c:v>58.251799303324198</c:v>
                </c:pt>
                <c:pt idx="4395">
                  <c:v>48.628547820677859</c:v>
                </c:pt>
                <c:pt idx="4396">
                  <c:v>31.600305886597305</c:v>
                </c:pt>
                <c:pt idx="4397">
                  <c:v>38.682427817359752</c:v>
                </c:pt>
                <c:pt idx="4398">
                  <c:v>58.251799303324198</c:v>
                </c:pt>
                <c:pt idx="4399">
                  <c:v>32.92963137899568</c:v>
                </c:pt>
                <c:pt idx="4400">
                  <c:v>58.251799303324198</c:v>
                </c:pt>
                <c:pt idx="4401">
                  <c:v>51.900723881139768</c:v>
                </c:pt>
                <c:pt idx="4402">
                  <c:v>58.251799303324198</c:v>
                </c:pt>
                <c:pt idx="4403">
                  <c:v>58.251799303324198</c:v>
                </c:pt>
                <c:pt idx="4404">
                  <c:v>58.251799303324198</c:v>
                </c:pt>
                <c:pt idx="4405">
                  <c:v>58.251799303324198</c:v>
                </c:pt>
                <c:pt idx="4406">
                  <c:v>33.163064373638981</c:v>
                </c:pt>
                <c:pt idx="4407">
                  <c:v>58.251799303324198</c:v>
                </c:pt>
                <c:pt idx="4408">
                  <c:v>58.251799303324198</c:v>
                </c:pt>
                <c:pt idx="4409">
                  <c:v>58.251799303324198</c:v>
                </c:pt>
                <c:pt idx="4410">
                  <c:v>52.851493689979762</c:v>
                </c:pt>
                <c:pt idx="4411">
                  <c:v>55.558426274400063</c:v>
                </c:pt>
                <c:pt idx="4412">
                  <c:v>36.286856974481601</c:v>
                </c:pt>
                <c:pt idx="4413">
                  <c:v>58.251799303324198</c:v>
                </c:pt>
                <c:pt idx="4414">
                  <c:v>21.519815838805506</c:v>
                </c:pt>
                <c:pt idx="4415">
                  <c:v>58.251799303324198</c:v>
                </c:pt>
                <c:pt idx="4416">
                  <c:v>58.251799303324198</c:v>
                </c:pt>
                <c:pt idx="4417">
                  <c:v>34.015048663316996</c:v>
                </c:pt>
                <c:pt idx="4418">
                  <c:v>58.251799303324198</c:v>
                </c:pt>
                <c:pt idx="4419">
                  <c:v>58.251799303324198</c:v>
                </c:pt>
                <c:pt idx="4420">
                  <c:v>58.251799303324198</c:v>
                </c:pt>
                <c:pt idx="4421">
                  <c:v>52.436321637129957</c:v>
                </c:pt>
                <c:pt idx="4422">
                  <c:v>58.251799303324198</c:v>
                </c:pt>
                <c:pt idx="4423">
                  <c:v>49.156129934697631</c:v>
                </c:pt>
                <c:pt idx="4424">
                  <c:v>58.251799303324198</c:v>
                </c:pt>
                <c:pt idx="4425">
                  <c:v>58.251799303324198</c:v>
                </c:pt>
                <c:pt idx="4426">
                  <c:v>58.251799303324198</c:v>
                </c:pt>
                <c:pt idx="4427">
                  <c:v>35.311541686860821</c:v>
                </c:pt>
                <c:pt idx="4428">
                  <c:v>55.974923233708616</c:v>
                </c:pt>
                <c:pt idx="4429">
                  <c:v>6.4880886808764631</c:v>
                </c:pt>
                <c:pt idx="4430">
                  <c:v>58.251799303324198</c:v>
                </c:pt>
                <c:pt idx="4431">
                  <c:v>45.617135428768016</c:v>
                </c:pt>
                <c:pt idx="4432">
                  <c:v>58.251799303324198</c:v>
                </c:pt>
                <c:pt idx="4433">
                  <c:v>58.251799303324198</c:v>
                </c:pt>
                <c:pt idx="4434">
                  <c:v>46.820179170068791</c:v>
                </c:pt>
                <c:pt idx="4435">
                  <c:v>58.251799303324198</c:v>
                </c:pt>
                <c:pt idx="4436">
                  <c:v>42.378499823101727</c:v>
                </c:pt>
                <c:pt idx="4437">
                  <c:v>23.967046667635916</c:v>
                </c:pt>
                <c:pt idx="4438">
                  <c:v>58.251799303324198</c:v>
                </c:pt>
                <c:pt idx="4439">
                  <c:v>22.827414258472103</c:v>
                </c:pt>
                <c:pt idx="4440">
                  <c:v>58.251799303324198</c:v>
                </c:pt>
                <c:pt idx="4441">
                  <c:v>58.251799303324198</c:v>
                </c:pt>
                <c:pt idx="4442">
                  <c:v>58.251799303324198</c:v>
                </c:pt>
                <c:pt idx="4443">
                  <c:v>58.251799303324198</c:v>
                </c:pt>
                <c:pt idx="4444">
                  <c:v>42.220191765333055</c:v>
                </c:pt>
                <c:pt idx="4445">
                  <c:v>58.251799303324198</c:v>
                </c:pt>
                <c:pt idx="4446">
                  <c:v>58.251799303324198</c:v>
                </c:pt>
                <c:pt idx="4447">
                  <c:v>35.451075566258794</c:v>
                </c:pt>
                <c:pt idx="4448">
                  <c:v>52.064650883907639</c:v>
                </c:pt>
                <c:pt idx="4449">
                  <c:v>58.251799303324198</c:v>
                </c:pt>
                <c:pt idx="4450">
                  <c:v>58.251799303324198</c:v>
                </c:pt>
                <c:pt idx="4451">
                  <c:v>39.127060325675195</c:v>
                </c:pt>
                <c:pt idx="4452">
                  <c:v>58.251799303324198</c:v>
                </c:pt>
                <c:pt idx="4453">
                  <c:v>58.251799303324198</c:v>
                </c:pt>
                <c:pt idx="4454">
                  <c:v>58.251799303324198</c:v>
                </c:pt>
                <c:pt idx="4455">
                  <c:v>51.900723881139768</c:v>
                </c:pt>
                <c:pt idx="4456">
                  <c:v>58.251799303324198</c:v>
                </c:pt>
                <c:pt idx="4457">
                  <c:v>58.251799303324198</c:v>
                </c:pt>
                <c:pt idx="4458">
                  <c:v>59.764705739215749</c:v>
                </c:pt>
                <c:pt idx="4459">
                  <c:v>58.251799303324198</c:v>
                </c:pt>
                <c:pt idx="4460">
                  <c:v>58.251799303324198</c:v>
                </c:pt>
                <c:pt idx="4461">
                  <c:v>50.884184290875055</c:v>
                </c:pt>
                <c:pt idx="4462">
                  <c:v>58.251799303324198</c:v>
                </c:pt>
                <c:pt idx="4463">
                  <c:v>58.251799303324198</c:v>
                </c:pt>
                <c:pt idx="4464">
                  <c:v>58.251799303324198</c:v>
                </c:pt>
                <c:pt idx="4465">
                  <c:v>58.251799303324198</c:v>
                </c:pt>
                <c:pt idx="4466">
                  <c:v>42.923762399843881</c:v>
                </c:pt>
                <c:pt idx="4467">
                  <c:v>58.251799303324198</c:v>
                </c:pt>
                <c:pt idx="4468">
                  <c:v>58.251799303324198</c:v>
                </c:pt>
                <c:pt idx="4469">
                  <c:v>58.251799303324198</c:v>
                </c:pt>
                <c:pt idx="4470">
                  <c:v>58.251799303324198</c:v>
                </c:pt>
                <c:pt idx="4471">
                  <c:v>57.528372720688651</c:v>
                </c:pt>
                <c:pt idx="4472">
                  <c:v>58.251799303324198</c:v>
                </c:pt>
                <c:pt idx="4473">
                  <c:v>41.026310749140592</c:v>
                </c:pt>
                <c:pt idx="4474">
                  <c:v>58.251799303324198</c:v>
                </c:pt>
                <c:pt idx="4475">
                  <c:v>58.251799303324198</c:v>
                </c:pt>
                <c:pt idx="4476">
                  <c:v>58.251799303324198</c:v>
                </c:pt>
                <c:pt idx="4477">
                  <c:v>58.251799303324198</c:v>
                </c:pt>
                <c:pt idx="4478">
                  <c:v>58.251799303324198</c:v>
                </c:pt>
                <c:pt idx="4479">
                  <c:v>62.162071653125174</c:v>
                </c:pt>
                <c:pt idx="4480">
                  <c:v>58.251799303324198</c:v>
                </c:pt>
                <c:pt idx="4481">
                  <c:v>35.144159056999911</c:v>
                </c:pt>
                <c:pt idx="4482">
                  <c:v>58.251799303324198</c:v>
                </c:pt>
                <c:pt idx="4483">
                  <c:v>58.251799303324198</c:v>
                </c:pt>
                <c:pt idx="4484">
                  <c:v>58.251799303324198</c:v>
                </c:pt>
                <c:pt idx="4485">
                  <c:v>58.251799303324198</c:v>
                </c:pt>
                <c:pt idx="4486">
                  <c:v>52.538820170478836</c:v>
                </c:pt>
                <c:pt idx="4487">
                  <c:v>58.251799303324198</c:v>
                </c:pt>
                <c:pt idx="4488">
                  <c:v>58.251799303324198</c:v>
                </c:pt>
                <c:pt idx="4489">
                  <c:v>50.929403406312247</c:v>
                </c:pt>
                <c:pt idx="4490">
                  <c:v>58.251799303324198</c:v>
                </c:pt>
                <c:pt idx="4491">
                  <c:v>58.251799303324198</c:v>
                </c:pt>
                <c:pt idx="4492">
                  <c:v>58.251799303324198</c:v>
                </c:pt>
                <c:pt idx="4493">
                  <c:v>39.053880220252665</c:v>
                </c:pt>
                <c:pt idx="4494">
                  <c:v>58.251799303324198</c:v>
                </c:pt>
                <c:pt idx="4495">
                  <c:v>58.251799303324198</c:v>
                </c:pt>
                <c:pt idx="4496">
                  <c:v>47.477912844744544</c:v>
                </c:pt>
                <c:pt idx="4497">
                  <c:v>57.116551825728806</c:v>
                </c:pt>
                <c:pt idx="4498">
                  <c:v>45.71357546172321</c:v>
                </c:pt>
                <c:pt idx="4499">
                  <c:v>58.251799303324198</c:v>
                </c:pt>
                <c:pt idx="4500">
                  <c:v>58.251799303324198</c:v>
                </c:pt>
                <c:pt idx="4501">
                  <c:v>40.136422908400689</c:v>
                </c:pt>
                <c:pt idx="4502">
                  <c:v>58.251799303324198</c:v>
                </c:pt>
                <c:pt idx="4503">
                  <c:v>58.251799303324198</c:v>
                </c:pt>
                <c:pt idx="4504">
                  <c:v>58.251799303324198</c:v>
                </c:pt>
                <c:pt idx="4505">
                  <c:v>50.079105864958059</c:v>
                </c:pt>
                <c:pt idx="4506">
                  <c:v>58.251799303324198</c:v>
                </c:pt>
                <c:pt idx="4507">
                  <c:v>58.251799303324198</c:v>
                </c:pt>
                <c:pt idx="4508">
                  <c:v>58.251799303324198</c:v>
                </c:pt>
                <c:pt idx="4509">
                  <c:v>40.757389921565604</c:v>
                </c:pt>
                <c:pt idx="4510">
                  <c:v>22.082714764272193</c:v>
                </c:pt>
                <c:pt idx="4511">
                  <c:v>58.251799303324198</c:v>
                </c:pt>
                <c:pt idx="4512">
                  <c:v>50.410690617596309</c:v>
                </c:pt>
                <c:pt idx="4513">
                  <c:v>58.251799303324198</c:v>
                </c:pt>
                <c:pt idx="4514">
                  <c:v>58.251799303324198</c:v>
                </c:pt>
                <c:pt idx="4515">
                  <c:v>58.251799303324198</c:v>
                </c:pt>
                <c:pt idx="4516">
                  <c:v>53.78854968504357</c:v>
                </c:pt>
                <c:pt idx="4517">
                  <c:v>58.251799303324198</c:v>
                </c:pt>
                <c:pt idx="4518">
                  <c:v>58.251799303324198</c:v>
                </c:pt>
                <c:pt idx="4519">
                  <c:v>58.251799303324198</c:v>
                </c:pt>
                <c:pt idx="4520">
                  <c:v>35.128006410163799</c:v>
                </c:pt>
                <c:pt idx="4521">
                  <c:v>58.251799303324198</c:v>
                </c:pt>
                <c:pt idx="4522">
                  <c:v>58.251799303324198</c:v>
                </c:pt>
                <c:pt idx="4523">
                  <c:v>48.79247482344573</c:v>
                </c:pt>
                <c:pt idx="4524">
                  <c:v>33.906144350990282</c:v>
                </c:pt>
                <c:pt idx="4525">
                  <c:v>51.900723881139768</c:v>
                </c:pt>
                <c:pt idx="4526">
                  <c:v>58.251799303324198</c:v>
                </c:pt>
                <c:pt idx="4527">
                  <c:v>57.116551825728806</c:v>
                </c:pt>
                <c:pt idx="4528">
                  <c:v>58.251799303324198</c:v>
                </c:pt>
                <c:pt idx="4529">
                  <c:v>47.421601734938903</c:v>
                </c:pt>
                <c:pt idx="4530">
                  <c:v>58.251799303324198</c:v>
                </c:pt>
                <c:pt idx="4531">
                  <c:v>58.251799303324198</c:v>
                </c:pt>
                <c:pt idx="4532">
                  <c:v>52.06129972601768</c:v>
                </c:pt>
                <c:pt idx="4533">
                  <c:v>58.251799303324198</c:v>
                </c:pt>
                <c:pt idx="4534">
                  <c:v>58.251799303324198</c:v>
                </c:pt>
                <c:pt idx="4535">
                  <c:v>37.37714091763705</c:v>
                </c:pt>
                <c:pt idx="4536">
                  <c:v>58.251799303324198</c:v>
                </c:pt>
                <c:pt idx="4537">
                  <c:v>58.889895592663265</c:v>
                </c:pt>
                <c:pt idx="4538">
                  <c:v>44.342702373216383</c:v>
                </c:pt>
                <c:pt idx="4539">
                  <c:v>58.251799303324198</c:v>
                </c:pt>
                <c:pt idx="4540">
                  <c:v>58.251799303324198</c:v>
                </c:pt>
                <c:pt idx="4541">
                  <c:v>58.251799303324198</c:v>
                </c:pt>
                <c:pt idx="4542">
                  <c:v>52.169503191662251</c:v>
                </c:pt>
                <c:pt idx="4543">
                  <c:v>58.251799303324198</c:v>
                </c:pt>
                <c:pt idx="4544">
                  <c:v>54.979623242862289</c:v>
                </c:pt>
                <c:pt idx="4545">
                  <c:v>58.251799303324198</c:v>
                </c:pt>
                <c:pt idx="4546">
                  <c:v>40.865593387210176</c:v>
                </c:pt>
                <c:pt idx="4547">
                  <c:v>45.718643220174187</c:v>
                </c:pt>
                <c:pt idx="4548">
                  <c:v>58.251799303324198</c:v>
                </c:pt>
                <c:pt idx="4549">
                  <c:v>58.251799303324198</c:v>
                </c:pt>
                <c:pt idx="4550">
                  <c:v>58.251799303324198</c:v>
                </c:pt>
                <c:pt idx="4551">
                  <c:v>58.251799303324198</c:v>
                </c:pt>
                <c:pt idx="4552">
                  <c:v>54.979623242862289</c:v>
                </c:pt>
                <c:pt idx="4553">
                  <c:v>47.664613765727751</c:v>
                </c:pt>
                <c:pt idx="4554">
                  <c:v>40.567337842692439</c:v>
                </c:pt>
                <c:pt idx="4555">
                  <c:v>58.251799303324198</c:v>
                </c:pt>
                <c:pt idx="4556">
                  <c:v>58.251799303324198</c:v>
                </c:pt>
                <c:pt idx="4557">
                  <c:v>41.946591681816308</c:v>
                </c:pt>
                <c:pt idx="4558">
                  <c:v>58.251799303324198</c:v>
                </c:pt>
                <c:pt idx="4559">
                  <c:v>51.900723881139768</c:v>
                </c:pt>
                <c:pt idx="4560">
                  <c:v>34.780092526010399</c:v>
                </c:pt>
                <c:pt idx="4561">
                  <c:v>52.476471778867484</c:v>
                </c:pt>
                <c:pt idx="4562">
                  <c:v>58.251799303324198</c:v>
                </c:pt>
                <c:pt idx="4563">
                  <c:v>58.251799303324198</c:v>
                </c:pt>
                <c:pt idx="4564">
                  <c:v>58.251799303324198</c:v>
                </c:pt>
                <c:pt idx="4565">
                  <c:v>58.251799303324198</c:v>
                </c:pt>
                <c:pt idx="4566">
                  <c:v>58.251799303324198</c:v>
                </c:pt>
                <c:pt idx="4567">
                  <c:v>58.251799303324198</c:v>
                </c:pt>
                <c:pt idx="4568">
                  <c:v>58.251799303324198</c:v>
                </c:pt>
                <c:pt idx="4569">
                  <c:v>57.116551825728806</c:v>
                </c:pt>
                <c:pt idx="4570">
                  <c:v>33.259249031667224</c:v>
                </c:pt>
                <c:pt idx="4571">
                  <c:v>45.71357546172321</c:v>
                </c:pt>
                <c:pt idx="4572">
                  <c:v>58.251799303324198</c:v>
                </c:pt>
                <c:pt idx="4573">
                  <c:v>58.251799303324198</c:v>
                </c:pt>
                <c:pt idx="4574">
                  <c:v>58.251799303324198</c:v>
                </c:pt>
                <c:pt idx="4575">
                  <c:v>58.251799303324198</c:v>
                </c:pt>
                <c:pt idx="4576">
                  <c:v>58.251799303324198</c:v>
                </c:pt>
                <c:pt idx="4577">
                  <c:v>58.251799303324198</c:v>
                </c:pt>
                <c:pt idx="4578">
                  <c:v>58.251799303324198</c:v>
                </c:pt>
                <c:pt idx="4579">
                  <c:v>58.251799303324198</c:v>
                </c:pt>
                <c:pt idx="4580">
                  <c:v>58.251799303324198</c:v>
                </c:pt>
                <c:pt idx="4581">
                  <c:v>52.064650883907639</c:v>
                </c:pt>
                <c:pt idx="4582">
                  <c:v>58.251799303324198</c:v>
                </c:pt>
                <c:pt idx="4583">
                  <c:v>58.251799303324198</c:v>
                </c:pt>
                <c:pt idx="4584">
                  <c:v>58.251799303324198</c:v>
                </c:pt>
                <c:pt idx="4585">
                  <c:v>38.890504404033017</c:v>
                </c:pt>
                <c:pt idx="4586">
                  <c:v>42.605030379949262</c:v>
                </c:pt>
                <c:pt idx="4587">
                  <c:v>46.975693898037242</c:v>
                </c:pt>
                <c:pt idx="4588">
                  <c:v>58.251799303324198</c:v>
                </c:pt>
                <c:pt idx="4589">
                  <c:v>58.251799303324198</c:v>
                </c:pt>
                <c:pt idx="4590">
                  <c:v>52.064650883907639</c:v>
                </c:pt>
                <c:pt idx="4591">
                  <c:v>33.590298150282266</c:v>
                </c:pt>
                <c:pt idx="4592">
                  <c:v>47.950976312075532</c:v>
                </c:pt>
                <c:pt idx="4593">
                  <c:v>51.900723881139768</c:v>
                </c:pt>
                <c:pt idx="4594">
                  <c:v>58.251799303324198</c:v>
                </c:pt>
                <c:pt idx="4595">
                  <c:v>58.251799303324198</c:v>
                </c:pt>
                <c:pt idx="4596">
                  <c:v>33.553266770786074</c:v>
                </c:pt>
                <c:pt idx="4597">
                  <c:v>58.251799303324198</c:v>
                </c:pt>
                <c:pt idx="4598">
                  <c:v>22.368441352023947</c:v>
                </c:pt>
                <c:pt idx="4599">
                  <c:v>58.251799303324198</c:v>
                </c:pt>
                <c:pt idx="4600">
                  <c:v>58.251799303324198</c:v>
                </c:pt>
                <c:pt idx="4601">
                  <c:v>36.514480958958515</c:v>
                </c:pt>
                <c:pt idx="4602">
                  <c:v>58.251799303324198</c:v>
                </c:pt>
                <c:pt idx="4603">
                  <c:v>58.251799303324198</c:v>
                </c:pt>
                <c:pt idx="4604">
                  <c:v>28.01609127203384</c:v>
                </c:pt>
                <c:pt idx="4605">
                  <c:v>58.251799303324198</c:v>
                </c:pt>
                <c:pt idx="4606">
                  <c:v>58.251799303324198</c:v>
                </c:pt>
                <c:pt idx="4607">
                  <c:v>53.57755731979919</c:v>
                </c:pt>
                <c:pt idx="4608">
                  <c:v>58.251799303324198</c:v>
                </c:pt>
                <c:pt idx="4609">
                  <c:v>58.251799303324198</c:v>
                </c:pt>
                <c:pt idx="4610">
                  <c:v>12.659417118869943</c:v>
                </c:pt>
                <c:pt idx="4611">
                  <c:v>58.251799303324198</c:v>
                </c:pt>
                <c:pt idx="4612">
                  <c:v>58.251799303324198</c:v>
                </c:pt>
                <c:pt idx="4613">
                  <c:v>58.251799303324198</c:v>
                </c:pt>
                <c:pt idx="4614">
                  <c:v>37.25600238243571</c:v>
                </c:pt>
                <c:pt idx="4615">
                  <c:v>58.251799303324198</c:v>
                </c:pt>
                <c:pt idx="4616">
                  <c:v>48.784537764994106</c:v>
                </c:pt>
                <c:pt idx="4617">
                  <c:v>58.251799303324198</c:v>
                </c:pt>
                <c:pt idx="4618">
                  <c:v>30.577307237677076</c:v>
                </c:pt>
                <c:pt idx="4619">
                  <c:v>58.251799303324198</c:v>
                </c:pt>
                <c:pt idx="4620">
                  <c:v>45.349783291862018</c:v>
                </c:pt>
                <c:pt idx="4621">
                  <c:v>58.251799303324198</c:v>
                </c:pt>
                <c:pt idx="4622">
                  <c:v>58.251799303324198</c:v>
                </c:pt>
                <c:pt idx="4623">
                  <c:v>58.251799303324198</c:v>
                </c:pt>
                <c:pt idx="4624">
                  <c:v>58.251799303324198</c:v>
                </c:pt>
                <c:pt idx="4625">
                  <c:v>52.064650883907639</c:v>
                </c:pt>
                <c:pt idx="4626">
                  <c:v>58.251799303324198</c:v>
                </c:pt>
                <c:pt idx="4627">
                  <c:v>58.251799303324198</c:v>
                </c:pt>
                <c:pt idx="4628">
                  <c:v>26.530335767169589</c:v>
                </c:pt>
                <c:pt idx="4629">
                  <c:v>45.51017323969208</c:v>
                </c:pt>
                <c:pt idx="4630">
                  <c:v>25.077262047885206</c:v>
                </c:pt>
                <c:pt idx="4631">
                  <c:v>40.67554130833701</c:v>
                </c:pt>
                <c:pt idx="4632">
                  <c:v>58.251799303324198</c:v>
                </c:pt>
                <c:pt idx="4633">
                  <c:v>58.251799303324198</c:v>
                </c:pt>
                <c:pt idx="4634">
                  <c:v>58.251799303324198</c:v>
                </c:pt>
                <c:pt idx="4635">
                  <c:v>58.251799303324198</c:v>
                </c:pt>
                <c:pt idx="4636">
                  <c:v>58.251799303324198</c:v>
                </c:pt>
                <c:pt idx="4637">
                  <c:v>27.394982741816428</c:v>
                </c:pt>
                <c:pt idx="4638">
                  <c:v>36.810030147769183</c:v>
                </c:pt>
                <c:pt idx="4639">
                  <c:v>58.663620198284043</c:v>
                </c:pt>
                <c:pt idx="4640">
                  <c:v>58.251799303324198</c:v>
                </c:pt>
                <c:pt idx="4641">
                  <c:v>58.251799303324198</c:v>
                </c:pt>
                <c:pt idx="4642">
                  <c:v>58.251799303324198</c:v>
                </c:pt>
                <c:pt idx="4643">
                  <c:v>58.251799303324198</c:v>
                </c:pt>
                <c:pt idx="4644">
                  <c:v>25.500269141479777</c:v>
                </c:pt>
                <c:pt idx="4645">
                  <c:v>58.251799303324198</c:v>
                </c:pt>
                <c:pt idx="4646">
                  <c:v>58.251799303324198</c:v>
                </c:pt>
                <c:pt idx="4647">
                  <c:v>58.251799303324198</c:v>
                </c:pt>
                <c:pt idx="4648">
                  <c:v>58.251799303324198</c:v>
                </c:pt>
                <c:pt idx="4649">
                  <c:v>58.251799303324198</c:v>
                </c:pt>
                <c:pt idx="4650">
                  <c:v>58.251799303324198</c:v>
                </c:pt>
                <c:pt idx="4651">
                  <c:v>58.251799303324198</c:v>
                </c:pt>
                <c:pt idx="4652">
                  <c:v>38.392640584275021</c:v>
                </c:pt>
                <c:pt idx="4653">
                  <c:v>45.972456848739292</c:v>
                </c:pt>
                <c:pt idx="4654">
                  <c:v>58.251799303324198</c:v>
                </c:pt>
                <c:pt idx="4655">
                  <c:v>46.144320909958786</c:v>
                </c:pt>
                <c:pt idx="4656">
                  <c:v>42.069188315059172</c:v>
                </c:pt>
                <c:pt idx="4657">
                  <c:v>25.772321026373422</c:v>
                </c:pt>
                <c:pt idx="4658">
                  <c:v>58.251799303324198</c:v>
                </c:pt>
                <c:pt idx="4659">
                  <c:v>58.251799303324198</c:v>
                </c:pt>
                <c:pt idx="4660">
                  <c:v>58.251799303324198</c:v>
                </c:pt>
                <c:pt idx="4661">
                  <c:v>41.313538343543321</c:v>
                </c:pt>
                <c:pt idx="4662">
                  <c:v>58.251799303324198</c:v>
                </c:pt>
                <c:pt idx="4663">
                  <c:v>58.251799303324198</c:v>
                </c:pt>
                <c:pt idx="4664">
                  <c:v>61.74689960027537</c:v>
                </c:pt>
                <c:pt idx="4665">
                  <c:v>58.251799303324198</c:v>
                </c:pt>
                <c:pt idx="4666">
                  <c:v>58.251799303324198</c:v>
                </c:pt>
                <c:pt idx="4667">
                  <c:v>46.713943211020514</c:v>
                </c:pt>
                <c:pt idx="4668">
                  <c:v>58.251799303324198</c:v>
                </c:pt>
                <c:pt idx="4669">
                  <c:v>38.846507913464976</c:v>
                </c:pt>
                <c:pt idx="4670">
                  <c:v>58.251799303324198</c:v>
                </c:pt>
                <c:pt idx="4671">
                  <c:v>39.744675214447199</c:v>
                </c:pt>
                <c:pt idx="4672">
                  <c:v>58.251799303324198</c:v>
                </c:pt>
                <c:pt idx="4673">
                  <c:v>45.617135428768016</c:v>
                </c:pt>
                <c:pt idx="4674">
                  <c:v>58.251799303324198</c:v>
                </c:pt>
                <c:pt idx="4675">
                  <c:v>45.71357546172321</c:v>
                </c:pt>
                <c:pt idx="4676">
                  <c:v>55.558426274400063</c:v>
                </c:pt>
                <c:pt idx="4677">
                  <c:v>58.251799303324198</c:v>
                </c:pt>
                <c:pt idx="4678">
                  <c:v>41.826176284270325</c:v>
                </c:pt>
                <c:pt idx="4679">
                  <c:v>58.251799303324198</c:v>
                </c:pt>
                <c:pt idx="4680">
                  <c:v>58.251799303324198</c:v>
                </c:pt>
                <c:pt idx="4681">
                  <c:v>58.251799303324198</c:v>
                </c:pt>
                <c:pt idx="4682">
                  <c:v>30.966885661606952</c:v>
                </c:pt>
                <c:pt idx="4683">
                  <c:v>48.013324703686884</c:v>
                </c:pt>
                <c:pt idx="4684">
                  <c:v>54.979623242862289</c:v>
                </c:pt>
                <c:pt idx="4685">
                  <c:v>29.698634328218283</c:v>
                </c:pt>
                <c:pt idx="4686">
                  <c:v>58.251799303324198</c:v>
                </c:pt>
                <c:pt idx="4687">
                  <c:v>58.251799303324198</c:v>
                </c:pt>
                <c:pt idx="4688">
                  <c:v>58.251799303324198</c:v>
                </c:pt>
                <c:pt idx="4689">
                  <c:v>62.162071653125174</c:v>
                </c:pt>
                <c:pt idx="4690">
                  <c:v>53.57755731979919</c:v>
                </c:pt>
                <c:pt idx="4691">
                  <c:v>58.251799303324198</c:v>
                </c:pt>
                <c:pt idx="4692">
                  <c:v>58.251799303324198</c:v>
                </c:pt>
                <c:pt idx="4693">
                  <c:v>58.251799303324198</c:v>
                </c:pt>
                <c:pt idx="4694">
                  <c:v>58.251799303324198</c:v>
                </c:pt>
                <c:pt idx="4695">
                  <c:v>58.251799303324198</c:v>
                </c:pt>
                <c:pt idx="4696">
                  <c:v>54.979623242862289</c:v>
                </c:pt>
                <c:pt idx="4697">
                  <c:v>58.251799303324198</c:v>
                </c:pt>
                <c:pt idx="4698">
                  <c:v>58.251799303324198</c:v>
                </c:pt>
                <c:pt idx="4699">
                  <c:v>58.251799303324198</c:v>
                </c:pt>
                <c:pt idx="4700">
                  <c:v>39.730345909614783</c:v>
                </c:pt>
                <c:pt idx="4701">
                  <c:v>58.251799303324198</c:v>
                </c:pt>
                <c:pt idx="4702">
                  <c:v>58.251799303324198</c:v>
                </c:pt>
                <c:pt idx="4703">
                  <c:v>58.251799303324198</c:v>
                </c:pt>
                <c:pt idx="4704">
                  <c:v>58.251799303324198</c:v>
                </c:pt>
                <c:pt idx="4705">
                  <c:v>58.251799303324198</c:v>
                </c:pt>
                <c:pt idx="4706">
                  <c:v>58.251799303324198</c:v>
                </c:pt>
                <c:pt idx="4707">
                  <c:v>58.251799303324198</c:v>
                </c:pt>
                <c:pt idx="4708">
                  <c:v>58.251799303324198</c:v>
                </c:pt>
                <c:pt idx="4709">
                  <c:v>58.251799303324198</c:v>
                </c:pt>
                <c:pt idx="4710">
                  <c:v>58.251799303324198</c:v>
                </c:pt>
                <c:pt idx="4711">
                  <c:v>32.486609736049907</c:v>
                </c:pt>
                <c:pt idx="4712">
                  <c:v>58.251799303324198</c:v>
                </c:pt>
                <c:pt idx="4713">
                  <c:v>58.251799303324198</c:v>
                </c:pt>
                <c:pt idx="4714">
                  <c:v>58.251799303324198</c:v>
                </c:pt>
                <c:pt idx="4715">
                  <c:v>41.298214865214284</c:v>
                </c:pt>
                <c:pt idx="4716">
                  <c:v>58.251799303324198</c:v>
                </c:pt>
                <c:pt idx="4717">
                  <c:v>49.416496970420695</c:v>
                </c:pt>
                <c:pt idx="4718">
                  <c:v>58.251799303324198</c:v>
                </c:pt>
                <c:pt idx="4719">
                  <c:v>58.251799303324198</c:v>
                </c:pt>
                <c:pt idx="4720">
                  <c:v>58.251799303324198</c:v>
                </c:pt>
                <c:pt idx="4721">
                  <c:v>58.251799303324198</c:v>
                </c:pt>
                <c:pt idx="4722">
                  <c:v>58.251799303324198</c:v>
                </c:pt>
                <c:pt idx="4723">
                  <c:v>34.908533446088477</c:v>
                </c:pt>
                <c:pt idx="4724">
                  <c:v>42.829795937324832</c:v>
                </c:pt>
                <c:pt idx="4725">
                  <c:v>58.251799303324198</c:v>
                </c:pt>
                <c:pt idx="4726">
                  <c:v>58.251799303324198</c:v>
                </c:pt>
                <c:pt idx="4727">
                  <c:v>58.251799303324198</c:v>
                </c:pt>
                <c:pt idx="4728">
                  <c:v>58.251799303324198</c:v>
                </c:pt>
                <c:pt idx="4729">
                  <c:v>58.251799303324198</c:v>
                </c:pt>
                <c:pt idx="4730">
                  <c:v>58.251799303324198</c:v>
                </c:pt>
                <c:pt idx="4731">
                  <c:v>58.251799303324198</c:v>
                </c:pt>
                <c:pt idx="4732">
                  <c:v>58.251799303324198</c:v>
                </c:pt>
                <c:pt idx="4733">
                  <c:v>58.251799303324198</c:v>
                </c:pt>
                <c:pt idx="4734">
                  <c:v>58.251799303324198</c:v>
                </c:pt>
                <c:pt idx="4735">
                  <c:v>43.93556718092497</c:v>
                </c:pt>
                <c:pt idx="4736">
                  <c:v>58.251799303324198</c:v>
                </c:pt>
                <c:pt idx="4737">
                  <c:v>42.496571751836377</c:v>
                </c:pt>
                <c:pt idx="4738">
                  <c:v>58.251799303324198</c:v>
                </c:pt>
                <c:pt idx="4739">
                  <c:v>58.251799303324198</c:v>
                </c:pt>
                <c:pt idx="4740">
                  <c:v>58.251799303324198</c:v>
                </c:pt>
                <c:pt idx="4741">
                  <c:v>58.251799303324198</c:v>
                </c:pt>
                <c:pt idx="4742">
                  <c:v>40.46407762229888</c:v>
                </c:pt>
                <c:pt idx="4743">
                  <c:v>58.251799303324198</c:v>
                </c:pt>
                <c:pt idx="4744">
                  <c:v>52.064650883907639</c:v>
                </c:pt>
                <c:pt idx="4745">
                  <c:v>41.252672857358391</c:v>
                </c:pt>
                <c:pt idx="4746">
                  <c:v>46.125396356683055</c:v>
                </c:pt>
                <c:pt idx="4747">
                  <c:v>52.064650883907639</c:v>
                </c:pt>
                <c:pt idx="4748">
                  <c:v>58.251799303324198</c:v>
                </c:pt>
                <c:pt idx="4749">
                  <c:v>56.323720814582842</c:v>
                </c:pt>
                <c:pt idx="4750">
                  <c:v>58.251799303324198</c:v>
                </c:pt>
                <c:pt idx="4751">
                  <c:v>45.71357546172321</c:v>
                </c:pt>
                <c:pt idx="4752">
                  <c:v>58.251799303324198</c:v>
                </c:pt>
                <c:pt idx="4753">
                  <c:v>50.929403406312247</c:v>
                </c:pt>
                <c:pt idx="4754">
                  <c:v>48.628547820677859</c:v>
                </c:pt>
                <c:pt idx="4755">
                  <c:v>58.251799303324198</c:v>
                </c:pt>
                <c:pt idx="4756">
                  <c:v>58.251799303324198</c:v>
                </c:pt>
                <c:pt idx="4757">
                  <c:v>58.251799303324198</c:v>
                </c:pt>
                <c:pt idx="4758">
                  <c:v>58.251799303324198</c:v>
                </c:pt>
                <c:pt idx="4759">
                  <c:v>58.251799303324198</c:v>
                </c:pt>
                <c:pt idx="4760">
                  <c:v>58.251799303324198</c:v>
                </c:pt>
                <c:pt idx="4761">
                  <c:v>58.251799303324198</c:v>
                </c:pt>
                <c:pt idx="4762">
                  <c:v>54.979623242862289</c:v>
                </c:pt>
                <c:pt idx="4763">
                  <c:v>56.188585505287506</c:v>
                </c:pt>
                <c:pt idx="4764">
                  <c:v>58.251799303324198</c:v>
                </c:pt>
                <c:pt idx="4765">
                  <c:v>58.251799303324198</c:v>
                </c:pt>
                <c:pt idx="4766">
                  <c:v>58.251799303324198</c:v>
                </c:pt>
                <c:pt idx="4767">
                  <c:v>47.288367417538169</c:v>
                </c:pt>
                <c:pt idx="4768">
                  <c:v>58.251799303324198</c:v>
                </c:pt>
                <c:pt idx="4769">
                  <c:v>48.79247482344573</c:v>
                </c:pt>
                <c:pt idx="4770">
                  <c:v>46.550016208252643</c:v>
                </c:pt>
                <c:pt idx="4771">
                  <c:v>58.251799303324198</c:v>
                </c:pt>
                <c:pt idx="4772">
                  <c:v>58.251799303324198</c:v>
                </c:pt>
                <c:pt idx="4773">
                  <c:v>58.251799303324198</c:v>
                </c:pt>
                <c:pt idx="4774">
                  <c:v>58.251799303324198</c:v>
                </c:pt>
                <c:pt idx="4775">
                  <c:v>58.251799303324198</c:v>
                </c:pt>
                <c:pt idx="4776">
                  <c:v>57.636576186333222</c:v>
                </c:pt>
                <c:pt idx="4777">
                  <c:v>58.251799303324198</c:v>
                </c:pt>
                <c:pt idx="4778">
                  <c:v>58.251799303324198</c:v>
                </c:pt>
                <c:pt idx="4779">
                  <c:v>58.251799303324198</c:v>
                </c:pt>
                <c:pt idx="4780">
                  <c:v>17.962886066430187</c:v>
                </c:pt>
                <c:pt idx="4781">
                  <c:v>58.251799303324198</c:v>
                </c:pt>
                <c:pt idx="4782">
                  <c:v>58.251799303324198</c:v>
                </c:pt>
                <c:pt idx="4783">
                  <c:v>58.251799303324198</c:v>
                </c:pt>
                <c:pt idx="4784">
                  <c:v>49.180871359509261</c:v>
                </c:pt>
                <c:pt idx="4785">
                  <c:v>58.251799303324198</c:v>
                </c:pt>
                <c:pt idx="4786">
                  <c:v>36.801898456327436</c:v>
                </c:pt>
                <c:pt idx="4787">
                  <c:v>58.251799303324198</c:v>
                </c:pt>
                <c:pt idx="4788">
                  <c:v>58.251799303324198</c:v>
                </c:pt>
                <c:pt idx="4789">
                  <c:v>58.251799303324198</c:v>
                </c:pt>
                <c:pt idx="4790">
                  <c:v>51.900723881139768</c:v>
                </c:pt>
                <c:pt idx="4791">
                  <c:v>52.064650883907639</c:v>
                </c:pt>
                <c:pt idx="4792">
                  <c:v>58.251799303324198</c:v>
                </c:pt>
                <c:pt idx="4793">
                  <c:v>58.251799303324198</c:v>
                </c:pt>
                <c:pt idx="4794">
                  <c:v>58.251799303324198</c:v>
                </c:pt>
                <c:pt idx="4795">
                  <c:v>58.251799303324198</c:v>
                </c:pt>
                <c:pt idx="4796">
                  <c:v>48.628547820677859</c:v>
                </c:pt>
                <c:pt idx="4797">
                  <c:v>33.953556628705158</c:v>
                </c:pt>
                <c:pt idx="4798">
                  <c:v>58.251799303324198</c:v>
                </c:pt>
                <c:pt idx="4799">
                  <c:v>58.251799303324198</c:v>
                </c:pt>
                <c:pt idx="4800">
                  <c:v>58.251799303324198</c:v>
                </c:pt>
                <c:pt idx="4801">
                  <c:v>58.251799303324198</c:v>
                </c:pt>
                <c:pt idx="4802">
                  <c:v>58.251799303324198</c:v>
                </c:pt>
                <c:pt idx="4803">
                  <c:v>58.251799303324198</c:v>
                </c:pt>
                <c:pt idx="4804">
                  <c:v>45.754118512811694</c:v>
                </c:pt>
                <c:pt idx="4805">
                  <c:v>34.06432745758422</c:v>
                </c:pt>
                <c:pt idx="4806">
                  <c:v>42.4413994012613</c:v>
                </c:pt>
                <c:pt idx="4807">
                  <c:v>58.251799303324198</c:v>
                </c:pt>
                <c:pt idx="4808">
                  <c:v>53.162842317453801</c:v>
                </c:pt>
                <c:pt idx="4809">
                  <c:v>51.804283848184575</c:v>
                </c:pt>
                <c:pt idx="4810">
                  <c:v>58.251799303324198</c:v>
                </c:pt>
                <c:pt idx="4811">
                  <c:v>58.251799303324198</c:v>
                </c:pt>
                <c:pt idx="4812">
                  <c:v>24.604774370551048</c:v>
                </c:pt>
                <c:pt idx="4813">
                  <c:v>58.251799303324198</c:v>
                </c:pt>
                <c:pt idx="4814">
                  <c:v>58.251799303324198</c:v>
                </c:pt>
                <c:pt idx="4815">
                  <c:v>58.251799303324198</c:v>
                </c:pt>
                <c:pt idx="4816">
                  <c:v>58.251799303324198</c:v>
                </c:pt>
                <c:pt idx="4817">
                  <c:v>58.251799303324198</c:v>
                </c:pt>
                <c:pt idx="4818">
                  <c:v>54.979623242862289</c:v>
                </c:pt>
                <c:pt idx="4819">
                  <c:v>49.936521331025112</c:v>
                </c:pt>
                <c:pt idx="4820">
                  <c:v>58.251799303324198</c:v>
                </c:pt>
                <c:pt idx="4821">
                  <c:v>58.251799303324198</c:v>
                </c:pt>
                <c:pt idx="4822">
                  <c:v>58.251799303324198</c:v>
                </c:pt>
                <c:pt idx="4823">
                  <c:v>58.251799303324198</c:v>
                </c:pt>
                <c:pt idx="4824">
                  <c:v>56.49252967875384</c:v>
                </c:pt>
                <c:pt idx="4825">
                  <c:v>47.455750047399079</c:v>
                </c:pt>
                <c:pt idx="4826">
                  <c:v>52.064650883907639</c:v>
                </c:pt>
                <c:pt idx="4827">
                  <c:v>58.251799303324198</c:v>
                </c:pt>
                <c:pt idx="4828">
                  <c:v>21.673428124648829</c:v>
                </c:pt>
                <c:pt idx="4829">
                  <c:v>58.251799303324198</c:v>
                </c:pt>
                <c:pt idx="4830">
                  <c:v>58.251799303324198</c:v>
                </c:pt>
                <c:pt idx="4831">
                  <c:v>58.251799303324198</c:v>
                </c:pt>
                <c:pt idx="4832">
                  <c:v>58.251799303324198</c:v>
                </c:pt>
                <c:pt idx="4833">
                  <c:v>58.251799303324198</c:v>
                </c:pt>
                <c:pt idx="4834">
                  <c:v>58.251799303324198</c:v>
                </c:pt>
                <c:pt idx="4835">
                  <c:v>58.251799303324198</c:v>
                </c:pt>
                <c:pt idx="4836">
                  <c:v>58.251799303324198</c:v>
                </c:pt>
                <c:pt idx="4837">
                  <c:v>58.251799303324198</c:v>
                </c:pt>
                <c:pt idx="4838">
                  <c:v>59.764705739215749</c:v>
                </c:pt>
                <c:pt idx="4839">
                  <c:v>58.251799303324198</c:v>
                </c:pt>
                <c:pt idx="4840">
                  <c:v>58.251799303324198</c:v>
                </c:pt>
                <c:pt idx="4841">
                  <c:v>58.251799303324198</c:v>
                </c:pt>
                <c:pt idx="4842">
                  <c:v>49.207350852215626</c:v>
                </c:pt>
                <c:pt idx="4843">
                  <c:v>58.251799303324198</c:v>
                </c:pt>
                <c:pt idx="4844">
                  <c:v>59.764705739215749</c:v>
                </c:pt>
                <c:pt idx="4845">
                  <c:v>58.251799303324198</c:v>
                </c:pt>
                <c:pt idx="4846">
                  <c:v>58.251799303324198</c:v>
                </c:pt>
                <c:pt idx="4847">
                  <c:v>53.326769320221672</c:v>
                </c:pt>
                <c:pt idx="4848">
                  <c:v>58.251799303324198</c:v>
                </c:pt>
                <c:pt idx="4849">
                  <c:v>59.764705739215749</c:v>
                </c:pt>
                <c:pt idx="4850">
                  <c:v>31.017945836876713</c:v>
                </c:pt>
                <c:pt idx="4851">
                  <c:v>58.251799303324198</c:v>
                </c:pt>
                <c:pt idx="4852">
                  <c:v>58.251799303324198</c:v>
                </c:pt>
                <c:pt idx="4853">
                  <c:v>58.251799303324198</c:v>
                </c:pt>
                <c:pt idx="4854">
                  <c:v>38.406984900929608</c:v>
                </c:pt>
                <c:pt idx="4855">
                  <c:v>58.251799303324198</c:v>
                </c:pt>
                <c:pt idx="4856">
                  <c:v>58.251799303324198</c:v>
                </c:pt>
                <c:pt idx="4857">
                  <c:v>58.251799303324198</c:v>
                </c:pt>
                <c:pt idx="4858">
                  <c:v>58.251799303324198</c:v>
                </c:pt>
                <c:pt idx="4859">
                  <c:v>58.251799303324198</c:v>
                </c:pt>
                <c:pt idx="4860">
                  <c:v>58.251799303324198</c:v>
                </c:pt>
                <c:pt idx="4861">
                  <c:v>25.21999748754202</c:v>
                </c:pt>
                <c:pt idx="4862">
                  <c:v>58.251799303324198</c:v>
                </c:pt>
                <c:pt idx="4863">
                  <c:v>58.251799303324198</c:v>
                </c:pt>
                <c:pt idx="4864">
                  <c:v>55.603645389837254</c:v>
                </c:pt>
                <c:pt idx="4865">
                  <c:v>52.232033513768549</c:v>
                </c:pt>
                <c:pt idx="4866">
                  <c:v>52.064650883907639</c:v>
                </c:pt>
                <c:pt idx="4867">
                  <c:v>58.251799303324198</c:v>
                </c:pt>
                <c:pt idx="4868">
                  <c:v>32.131938612523456</c:v>
                </c:pt>
                <c:pt idx="4869">
                  <c:v>42.621304533482125</c:v>
                </c:pt>
                <c:pt idx="4870">
                  <c:v>58.251799303324198</c:v>
                </c:pt>
                <c:pt idx="4871">
                  <c:v>36.683190568996757</c:v>
                </c:pt>
                <c:pt idx="4872">
                  <c:v>58.251799303324198</c:v>
                </c:pt>
                <c:pt idx="4873">
                  <c:v>58.251799303324198</c:v>
                </c:pt>
                <c:pt idx="4874">
                  <c:v>58.251799303324198</c:v>
                </c:pt>
                <c:pt idx="4875">
                  <c:v>58.251799303324198</c:v>
                </c:pt>
                <c:pt idx="4876">
                  <c:v>58.251799303324198</c:v>
                </c:pt>
                <c:pt idx="4877">
                  <c:v>59.764705739215749</c:v>
                </c:pt>
                <c:pt idx="4878">
                  <c:v>58.251799303324198</c:v>
                </c:pt>
                <c:pt idx="4879">
                  <c:v>59.513917739638231</c:v>
                </c:pt>
                <c:pt idx="4880">
                  <c:v>58.251799303324198</c:v>
                </c:pt>
                <c:pt idx="4881">
                  <c:v>58.251799303324198</c:v>
                </c:pt>
                <c:pt idx="4882">
                  <c:v>58.251799303324198</c:v>
                </c:pt>
                <c:pt idx="4883">
                  <c:v>58.251799303324198</c:v>
                </c:pt>
                <c:pt idx="4884">
                  <c:v>54.415642231636028</c:v>
                </c:pt>
                <c:pt idx="4885">
                  <c:v>58.251799303324198</c:v>
                </c:pt>
                <c:pt idx="4886">
                  <c:v>58.251799303324198</c:v>
                </c:pt>
                <c:pt idx="4887">
                  <c:v>58.251799303324198</c:v>
                </c:pt>
                <c:pt idx="4888">
                  <c:v>58.251799303324198</c:v>
                </c:pt>
                <c:pt idx="4889">
                  <c:v>58.251799303324198</c:v>
                </c:pt>
                <c:pt idx="4890">
                  <c:v>35.726531809215679</c:v>
                </c:pt>
                <c:pt idx="4891">
                  <c:v>58.251799303324198</c:v>
                </c:pt>
                <c:pt idx="4892">
                  <c:v>58.251799303324198</c:v>
                </c:pt>
                <c:pt idx="4893">
                  <c:v>58.251799303324198</c:v>
                </c:pt>
                <c:pt idx="4894">
                  <c:v>58.251799303324198</c:v>
                </c:pt>
                <c:pt idx="4895">
                  <c:v>58.251799303324198</c:v>
                </c:pt>
                <c:pt idx="4896">
                  <c:v>58.251799303324198</c:v>
                </c:pt>
                <c:pt idx="4897">
                  <c:v>58.251799303324198</c:v>
                </c:pt>
                <c:pt idx="4898">
                  <c:v>57.116551825728806</c:v>
                </c:pt>
                <c:pt idx="4899">
                  <c:v>58.251799303324198</c:v>
                </c:pt>
                <c:pt idx="4900">
                  <c:v>58.251799303324198</c:v>
                </c:pt>
                <c:pt idx="4901">
                  <c:v>58.251799303324198</c:v>
                </c:pt>
                <c:pt idx="4902">
                  <c:v>58.251799303324198</c:v>
                </c:pt>
                <c:pt idx="4903">
                  <c:v>47.477912844744544</c:v>
                </c:pt>
                <c:pt idx="4904">
                  <c:v>49.286274853812095</c:v>
                </c:pt>
                <c:pt idx="4905">
                  <c:v>52.064650883907639</c:v>
                </c:pt>
                <c:pt idx="4906">
                  <c:v>58.251799303324198</c:v>
                </c:pt>
                <c:pt idx="4907">
                  <c:v>58.251799303324198</c:v>
                </c:pt>
                <c:pt idx="4908">
                  <c:v>37.582129110406683</c:v>
                </c:pt>
                <c:pt idx="4909">
                  <c:v>58.251799303324198</c:v>
                </c:pt>
                <c:pt idx="4910">
                  <c:v>42.433462342809676</c:v>
                </c:pt>
                <c:pt idx="4911">
                  <c:v>58.251799303324198</c:v>
                </c:pt>
                <c:pt idx="4912">
                  <c:v>48.628547820677859</c:v>
                </c:pt>
                <c:pt idx="4913">
                  <c:v>54.839675756113223</c:v>
                </c:pt>
                <c:pt idx="4914">
                  <c:v>48.402272426298637</c:v>
                </c:pt>
                <c:pt idx="4915">
                  <c:v>46.130464115134032</c:v>
                </c:pt>
                <c:pt idx="4916">
                  <c:v>20.29029144009078</c:v>
                </c:pt>
                <c:pt idx="4917">
                  <c:v>46.879253865082049</c:v>
                </c:pt>
                <c:pt idx="4918">
                  <c:v>48.79247482344573</c:v>
                </c:pt>
                <c:pt idx="4919">
                  <c:v>58.251799303324198</c:v>
                </c:pt>
                <c:pt idx="4920">
                  <c:v>55.974923233708616</c:v>
                </c:pt>
                <c:pt idx="4921">
                  <c:v>55.558426274400063</c:v>
                </c:pt>
                <c:pt idx="4922">
                  <c:v>58.251799303324198</c:v>
                </c:pt>
                <c:pt idx="4923">
                  <c:v>38.535261567580534</c:v>
                </c:pt>
                <c:pt idx="4924">
                  <c:v>39.677880901543432</c:v>
                </c:pt>
                <c:pt idx="4925">
                  <c:v>58.251799303324198</c:v>
                </c:pt>
                <c:pt idx="4926">
                  <c:v>48.566199429066508</c:v>
                </c:pt>
                <c:pt idx="4927">
                  <c:v>58.251799303324198</c:v>
                </c:pt>
                <c:pt idx="4928">
                  <c:v>30.211159900744413</c:v>
                </c:pt>
                <c:pt idx="4929">
                  <c:v>17.60312989176008</c:v>
                </c:pt>
                <c:pt idx="4930">
                  <c:v>58.251799303324198</c:v>
                </c:pt>
                <c:pt idx="4931">
                  <c:v>23.674724636536332</c:v>
                </c:pt>
                <c:pt idx="4932">
                  <c:v>58.251799303324198</c:v>
                </c:pt>
                <c:pt idx="4933">
                  <c:v>58.251799303324198</c:v>
                </c:pt>
                <c:pt idx="4934">
                  <c:v>51.804283848184575</c:v>
                </c:pt>
                <c:pt idx="4935">
                  <c:v>37.028173850706658</c:v>
                </c:pt>
                <c:pt idx="4936">
                  <c:v>58.251799303324198</c:v>
                </c:pt>
                <c:pt idx="4937">
                  <c:v>58.251799303324198</c:v>
                </c:pt>
                <c:pt idx="4938">
                  <c:v>58.251799303324198</c:v>
                </c:pt>
                <c:pt idx="4939">
                  <c:v>58.251799303324198</c:v>
                </c:pt>
                <c:pt idx="4940">
                  <c:v>54.979623242862289</c:v>
                </c:pt>
                <c:pt idx="4941">
                  <c:v>58.251799303324198</c:v>
                </c:pt>
                <c:pt idx="4942">
                  <c:v>58.251799303324198</c:v>
                </c:pt>
                <c:pt idx="4943">
                  <c:v>58.251799303324198</c:v>
                </c:pt>
                <c:pt idx="4944">
                  <c:v>58.251799303324198</c:v>
                </c:pt>
                <c:pt idx="4945">
                  <c:v>36.452595439035107</c:v>
                </c:pt>
                <c:pt idx="4946">
                  <c:v>50.693777795400813</c:v>
                </c:pt>
                <c:pt idx="4947">
                  <c:v>58.251799303324198</c:v>
                </c:pt>
                <c:pt idx="4948">
                  <c:v>58.251799303324198</c:v>
                </c:pt>
                <c:pt idx="4949">
                  <c:v>58.663620198284043</c:v>
                </c:pt>
                <c:pt idx="4950">
                  <c:v>51.900723881139768</c:v>
                </c:pt>
                <c:pt idx="4951">
                  <c:v>58.251799303324198</c:v>
                </c:pt>
                <c:pt idx="4952">
                  <c:v>58.251799303324198</c:v>
                </c:pt>
                <c:pt idx="4953">
                  <c:v>58.663620198284043</c:v>
                </c:pt>
                <c:pt idx="4954">
                  <c:v>56.694998658454203</c:v>
                </c:pt>
                <c:pt idx="4955">
                  <c:v>58.251799303324198</c:v>
                </c:pt>
                <c:pt idx="4956">
                  <c:v>58.251799303324198</c:v>
                </c:pt>
                <c:pt idx="4957">
                  <c:v>35.577785292482623</c:v>
                </c:pt>
                <c:pt idx="4958">
                  <c:v>58.251799303324198</c:v>
                </c:pt>
                <c:pt idx="4959">
                  <c:v>58.251799303324198</c:v>
                </c:pt>
                <c:pt idx="4960">
                  <c:v>58.251799303324198</c:v>
                </c:pt>
                <c:pt idx="4961">
                  <c:v>58.251799303324198</c:v>
                </c:pt>
                <c:pt idx="4962">
                  <c:v>58.251799303324198</c:v>
                </c:pt>
                <c:pt idx="4963">
                  <c:v>58.251799303324198</c:v>
                </c:pt>
                <c:pt idx="4964">
                  <c:v>58.251799303324198</c:v>
                </c:pt>
                <c:pt idx="4965">
                  <c:v>58.251799303324198</c:v>
                </c:pt>
                <c:pt idx="4966">
                  <c:v>58.251799303324198</c:v>
                </c:pt>
                <c:pt idx="4967">
                  <c:v>49.794226224036699</c:v>
                </c:pt>
                <c:pt idx="4968">
                  <c:v>34.687519539885855</c:v>
                </c:pt>
                <c:pt idx="4969">
                  <c:v>29.198898829591556</c:v>
                </c:pt>
                <c:pt idx="4970">
                  <c:v>58.251799303324198</c:v>
                </c:pt>
                <c:pt idx="4971">
                  <c:v>41.290764425327986</c:v>
                </c:pt>
                <c:pt idx="4972">
                  <c:v>31.407145906958579</c:v>
                </c:pt>
                <c:pt idx="4973">
                  <c:v>58.251799303324198</c:v>
                </c:pt>
                <c:pt idx="4974">
                  <c:v>58.251799303324198</c:v>
                </c:pt>
                <c:pt idx="4975">
                  <c:v>45.83873475879853</c:v>
                </c:pt>
                <c:pt idx="4976">
                  <c:v>58.251799303324198</c:v>
                </c:pt>
                <c:pt idx="4977">
                  <c:v>58.251799303324198</c:v>
                </c:pt>
                <c:pt idx="4978">
                  <c:v>54.979623242862289</c:v>
                </c:pt>
                <c:pt idx="4979">
                  <c:v>58.251799303324198</c:v>
                </c:pt>
                <c:pt idx="4980">
                  <c:v>58.251799303324198</c:v>
                </c:pt>
                <c:pt idx="4981">
                  <c:v>16.63558977470683</c:v>
                </c:pt>
                <c:pt idx="4982">
                  <c:v>58.251799303324198</c:v>
                </c:pt>
                <c:pt idx="4983">
                  <c:v>58.251799303324198</c:v>
                </c:pt>
                <c:pt idx="4984">
                  <c:v>58.251799303324198</c:v>
                </c:pt>
                <c:pt idx="4985">
                  <c:v>46.346995686713562</c:v>
                </c:pt>
                <c:pt idx="4986">
                  <c:v>42.853220296221146</c:v>
                </c:pt>
                <c:pt idx="4987">
                  <c:v>58.251799303324198</c:v>
                </c:pt>
                <c:pt idx="4988">
                  <c:v>58.251799303324198</c:v>
                </c:pt>
                <c:pt idx="4989">
                  <c:v>58.251799303324198</c:v>
                </c:pt>
                <c:pt idx="4990">
                  <c:v>58.251799303324198</c:v>
                </c:pt>
                <c:pt idx="4991">
                  <c:v>58.251799303324198</c:v>
                </c:pt>
                <c:pt idx="4992">
                  <c:v>58.251799303324198</c:v>
                </c:pt>
                <c:pt idx="4993">
                  <c:v>58.251799303324198</c:v>
                </c:pt>
                <c:pt idx="4994">
                  <c:v>58.251799303324198</c:v>
                </c:pt>
                <c:pt idx="4995">
                  <c:v>58.251799303324198</c:v>
                </c:pt>
                <c:pt idx="4996">
                  <c:v>58.251799303324198</c:v>
                </c:pt>
                <c:pt idx="4997">
                  <c:v>58.251799303324198</c:v>
                </c:pt>
                <c:pt idx="4998">
                  <c:v>58.251799303324198</c:v>
                </c:pt>
                <c:pt idx="4999">
                  <c:v>45.122159307385104</c:v>
                </c:pt>
                <c:pt idx="5000">
                  <c:v>58.251799303324198</c:v>
                </c:pt>
                <c:pt idx="5001">
                  <c:v>58.251799303324198</c:v>
                </c:pt>
                <c:pt idx="5002">
                  <c:v>58.251799303324198</c:v>
                </c:pt>
                <c:pt idx="5003">
                  <c:v>58.251799303324198</c:v>
                </c:pt>
                <c:pt idx="5004">
                  <c:v>58.251799303324198</c:v>
                </c:pt>
                <c:pt idx="5005">
                  <c:v>36.800030203863898</c:v>
                </c:pt>
                <c:pt idx="5006">
                  <c:v>36.757700486508355</c:v>
                </c:pt>
                <c:pt idx="5007">
                  <c:v>58.251799303324198</c:v>
                </c:pt>
                <c:pt idx="5008">
                  <c:v>58.251799303324198</c:v>
                </c:pt>
                <c:pt idx="5009">
                  <c:v>49.924371143151163</c:v>
                </c:pt>
                <c:pt idx="5010">
                  <c:v>58.251799303324198</c:v>
                </c:pt>
                <c:pt idx="5011">
                  <c:v>53.57755731979919</c:v>
                </c:pt>
                <c:pt idx="5012">
                  <c:v>58.251799303324198</c:v>
                </c:pt>
                <c:pt idx="5013">
                  <c:v>58.251799303324198</c:v>
                </c:pt>
                <c:pt idx="5014">
                  <c:v>38.810087828011774</c:v>
                </c:pt>
                <c:pt idx="5015">
                  <c:v>46.444813470484412</c:v>
                </c:pt>
                <c:pt idx="5016">
                  <c:v>52.064650883907639</c:v>
                </c:pt>
                <c:pt idx="5017">
                  <c:v>55.391444137822134</c:v>
                </c:pt>
                <c:pt idx="5018">
                  <c:v>26.762517430342406</c:v>
                </c:pt>
                <c:pt idx="5019">
                  <c:v>58.251799303324198</c:v>
                </c:pt>
                <c:pt idx="5020">
                  <c:v>58.251799303324198</c:v>
                </c:pt>
                <c:pt idx="5021">
                  <c:v>58.251799303324198</c:v>
                </c:pt>
                <c:pt idx="5022">
                  <c:v>49.416496970420695</c:v>
                </c:pt>
                <c:pt idx="5023">
                  <c:v>58.251799303324198</c:v>
                </c:pt>
                <c:pt idx="5024">
                  <c:v>58.251799303324198</c:v>
                </c:pt>
                <c:pt idx="5025">
                  <c:v>58.251799303324198</c:v>
                </c:pt>
                <c:pt idx="5026">
                  <c:v>58.251799303324198</c:v>
                </c:pt>
                <c:pt idx="5027">
                  <c:v>58.251799303324198</c:v>
                </c:pt>
                <c:pt idx="5028">
                  <c:v>58.251799303324198</c:v>
                </c:pt>
                <c:pt idx="5029">
                  <c:v>55.609782473749732</c:v>
                </c:pt>
                <c:pt idx="5030">
                  <c:v>58.251799303324198</c:v>
                </c:pt>
                <c:pt idx="5031">
                  <c:v>58.251799303324198</c:v>
                </c:pt>
                <c:pt idx="5032">
                  <c:v>58.251799303324198</c:v>
                </c:pt>
                <c:pt idx="5033">
                  <c:v>59.764705739215749</c:v>
                </c:pt>
                <c:pt idx="5034">
                  <c:v>44.64322570484336</c:v>
                </c:pt>
                <c:pt idx="5035">
                  <c:v>58.251799303324198</c:v>
                </c:pt>
                <c:pt idx="5036">
                  <c:v>58.251799303324198</c:v>
                </c:pt>
                <c:pt idx="5037">
                  <c:v>58.251799303324198</c:v>
                </c:pt>
                <c:pt idx="5038">
                  <c:v>58.251799303324198</c:v>
                </c:pt>
                <c:pt idx="5039">
                  <c:v>55.603645389837254</c:v>
                </c:pt>
                <c:pt idx="5040">
                  <c:v>44.578327984127817</c:v>
                </c:pt>
                <c:pt idx="5041">
                  <c:v>58.251799303324198</c:v>
                </c:pt>
                <c:pt idx="5042">
                  <c:v>58.251799303324198</c:v>
                </c:pt>
                <c:pt idx="5043">
                  <c:v>58.251799303324198</c:v>
                </c:pt>
                <c:pt idx="5044">
                  <c:v>52.064650883907639</c:v>
                </c:pt>
                <c:pt idx="5045">
                  <c:v>58.251799303324198</c:v>
                </c:pt>
                <c:pt idx="5046">
                  <c:v>37.678103804658512</c:v>
                </c:pt>
                <c:pt idx="5047">
                  <c:v>45.617135428768016</c:v>
                </c:pt>
                <c:pt idx="5048">
                  <c:v>49.177520201619302</c:v>
                </c:pt>
                <c:pt idx="5049">
                  <c:v>58.251799303324198</c:v>
                </c:pt>
                <c:pt idx="5050">
                  <c:v>58.251799303324198</c:v>
                </c:pt>
                <c:pt idx="5051">
                  <c:v>58.251799303324198</c:v>
                </c:pt>
                <c:pt idx="5052">
                  <c:v>39.349335793428665</c:v>
                </c:pt>
                <c:pt idx="5053">
                  <c:v>37.389659691934945</c:v>
                </c:pt>
                <c:pt idx="5054">
                  <c:v>58.251799303324198</c:v>
                </c:pt>
                <c:pt idx="5055">
                  <c:v>58.251799303324198</c:v>
                </c:pt>
                <c:pt idx="5056">
                  <c:v>45.453208426000145</c:v>
                </c:pt>
                <c:pt idx="5057">
                  <c:v>58.251799303324198</c:v>
                </c:pt>
                <c:pt idx="5058">
                  <c:v>58.251799303324198</c:v>
                </c:pt>
                <c:pt idx="5059">
                  <c:v>58.251799303324198</c:v>
                </c:pt>
                <c:pt idx="5060">
                  <c:v>58.251799303324198</c:v>
                </c:pt>
                <c:pt idx="5061">
                  <c:v>58.251799303324198</c:v>
                </c:pt>
                <c:pt idx="5062">
                  <c:v>58.251799303324198</c:v>
                </c:pt>
                <c:pt idx="5063">
                  <c:v>58.251799303324198</c:v>
                </c:pt>
                <c:pt idx="5064">
                  <c:v>58.251799303324198</c:v>
                </c:pt>
                <c:pt idx="5065">
                  <c:v>58.251799303324198</c:v>
                </c:pt>
                <c:pt idx="5066">
                  <c:v>43.051564753411512</c:v>
                </c:pt>
                <c:pt idx="5067">
                  <c:v>58.251799303324198</c:v>
                </c:pt>
                <c:pt idx="5068">
                  <c:v>58.251799303324198</c:v>
                </c:pt>
                <c:pt idx="5069">
                  <c:v>58.251799303324198</c:v>
                </c:pt>
                <c:pt idx="5070">
                  <c:v>58.251799303324198</c:v>
                </c:pt>
                <c:pt idx="5071">
                  <c:v>58.251799303324198</c:v>
                </c:pt>
                <c:pt idx="5072">
                  <c:v>51.481171788021157</c:v>
                </c:pt>
                <c:pt idx="5073">
                  <c:v>49.323512564558541</c:v>
                </c:pt>
                <c:pt idx="5074">
                  <c:v>58.251799303324198</c:v>
                </c:pt>
                <c:pt idx="5075">
                  <c:v>41.287413267438026</c:v>
                </c:pt>
                <c:pt idx="5076">
                  <c:v>47.430951951471116</c:v>
                </c:pt>
                <c:pt idx="5077">
                  <c:v>58.251799303324198</c:v>
                </c:pt>
                <c:pt idx="5078">
                  <c:v>52.064650883907639</c:v>
                </c:pt>
                <c:pt idx="5079">
                  <c:v>44.158775891009206</c:v>
                </c:pt>
                <c:pt idx="5080">
                  <c:v>58.251799303324198</c:v>
                </c:pt>
                <c:pt idx="5081">
                  <c:v>58.251799303324198</c:v>
                </c:pt>
                <c:pt idx="5082">
                  <c:v>58.251799303324198</c:v>
                </c:pt>
                <c:pt idx="5083">
                  <c:v>58.251799303324198</c:v>
                </c:pt>
                <c:pt idx="5084">
                  <c:v>58.251799303324198</c:v>
                </c:pt>
                <c:pt idx="5085">
                  <c:v>58.251799303324198</c:v>
                </c:pt>
                <c:pt idx="5086">
                  <c:v>58.251799303324198</c:v>
                </c:pt>
                <c:pt idx="5087">
                  <c:v>58.251799303324198</c:v>
                </c:pt>
                <c:pt idx="5088">
                  <c:v>49.504613189739693</c:v>
                </c:pt>
                <c:pt idx="5089">
                  <c:v>49.348623245423447</c:v>
                </c:pt>
                <c:pt idx="5090">
                  <c:v>55.391444137822134</c:v>
                </c:pt>
                <c:pt idx="5091">
                  <c:v>58.251799303324198</c:v>
                </c:pt>
                <c:pt idx="5092">
                  <c:v>58.251799303324198</c:v>
                </c:pt>
                <c:pt idx="5093">
                  <c:v>51.900723881139768</c:v>
                </c:pt>
                <c:pt idx="5094">
                  <c:v>58.251799303324198</c:v>
                </c:pt>
                <c:pt idx="5095">
                  <c:v>30.119513515409125</c:v>
                </c:pt>
                <c:pt idx="5096">
                  <c:v>58.251799303324198</c:v>
                </c:pt>
                <c:pt idx="5097">
                  <c:v>52.064650883907639</c:v>
                </c:pt>
                <c:pt idx="5098">
                  <c:v>58.251799303324198</c:v>
                </c:pt>
                <c:pt idx="5099">
                  <c:v>58.251799303324198</c:v>
                </c:pt>
                <c:pt idx="5100">
                  <c:v>59.764705739215749</c:v>
                </c:pt>
                <c:pt idx="5101">
                  <c:v>58.251799303324198</c:v>
                </c:pt>
                <c:pt idx="5102">
                  <c:v>58.251799303324198</c:v>
                </c:pt>
                <c:pt idx="5103">
                  <c:v>58.251799303324198</c:v>
                </c:pt>
                <c:pt idx="5104">
                  <c:v>58.251799303324198</c:v>
                </c:pt>
                <c:pt idx="5105">
                  <c:v>58.251799303324198</c:v>
                </c:pt>
                <c:pt idx="5106">
                  <c:v>56.123669750441671</c:v>
                </c:pt>
                <c:pt idx="5107">
                  <c:v>48.79247482344573</c:v>
                </c:pt>
                <c:pt idx="5108">
                  <c:v>58.251799303324198</c:v>
                </c:pt>
                <c:pt idx="5109">
                  <c:v>58.251799303324198</c:v>
                </c:pt>
                <c:pt idx="5110">
                  <c:v>58.251799303324198</c:v>
                </c:pt>
                <c:pt idx="5111">
                  <c:v>58.251799303324198</c:v>
                </c:pt>
                <c:pt idx="5112">
                  <c:v>58.251799303324198</c:v>
                </c:pt>
                <c:pt idx="5113">
                  <c:v>58.251799303324198</c:v>
                </c:pt>
                <c:pt idx="5114">
                  <c:v>47.23012342175565</c:v>
                </c:pt>
                <c:pt idx="5115">
                  <c:v>58.251799303324198</c:v>
                </c:pt>
                <c:pt idx="5116">
                  <c:v>37.37714091763705</c:v>
                </c:pt>
                <c:pt idx="5117">
                  <c:v>58.251799303324198</c:v>
                </c:pt>
                <c:pt idx="5118">
                  <c:v>58.251799303324198</c:v>
                </c:pt>
                <c:pt idx="5119">
                  <c:v>39.721546879630793</c:v>
                </c:pt>
                <c:pt idx="5120">
                  <c:v>11.735426123739796</c:v>
                </c:pt>
                <c:pt idx="5121">
                  <c:v>40.716084359425494</c:v>
                </c:pt>
                <c:pt idx="5122">
                  <c:v>58.251799303324198</c:v>
                </c:pt>
                <c:pt idx="5123">
                  <c:v>42.578550887242898</c:v>
                </c:pt>
                <c:pt idx="5124">
                  <c:v>58.251799303324198</c:v>
                </c:pt>
                <c:pt idx="5125">
                  <c:v>58.251799303324198</c:v>
                </c:pt>
                <c:pt idx="5126">
                  <c:v>58.251799303324198</c:v>
                </c:pt>
                <c:pt idx="5127">
                  <c:v>58.251799303324198</c:v>
                </c:pt>
                <c:pt idx="5128">
                  <c:v>58.251799303324198</c:v>
                </c:pt>
                <c:pt idx="5129">
                  <c:v>47.443199366242148</c:v>
                </c:pt>
                <c:pt idx="5130">
                  <c:v>57.116551825728806</c:v>
                </c:pt>
                <c:pt idx="5131">
                  <c:v>58.251799303324198</c:v>
                </c:pt>
                <c:pt idx="5132">
                  <c:v>58.251799303324198</c:v>
                </c:pt>
                <c:pt idx="5133">
                  <c:v>58.251799303324198</c:v>
                </c:pt>
                <c:pt idx="5134">
                  <c:v>58.251799303324198</c:v>
                </c:pt>
                <c:pt idx="5135">
                  <c:v>58.251799303324198</c:v>
                </c:pt>
                <c:pt idx="5136">
                  <c:v>58.251799303324198</c:v>
                </c:pt>
                <c:pt idx="5137">
                  <c:v>58.251799303324198</c:v>
                </c:pt>
                <c:pt idx="5138">
                  <c:v>58.251799303324198</c:v>
                </c:pt>
                <c:pt idx="5139">
                  <c:v>61.546848536134199</c:v>
                </c:pt>
                <c:pt idx="5140">
                  <c:v>54.979623242862289</c:v>
                </c:pt>
                <c:pt idx="5141">
                  <c:v>52.064650883907639</c:v>
                </c:pt>
                <c:pt idx="5142">
                  <c:v>47.570314032603456</c:v>
                </c:pt>
                <c:pt idx="5143">
                  <c:v>58.251799303324198</c:v>
                </c:pt>
                <c:pt idx="5144">
                  <c:v>58.251799303324198</c:v>
                </c:pt>
                <c:pt idx="5145">
                  <c:v>38.68199550508038</c:v>
                </c:pt>
                <c:pt idx="5146">
                  <c:v>58.251799303324198</c:v>
                </c:pt>
                <c:pt idx="5147">
                  <c:v>58.251799303324198</c:v>
                </c:pt>
                <c:pt idx="5148">
                  <c:v>57.487829669600167</c:v>
                </c:pt>
                <c:pt idx="5149">
                  <c:v>45.201036775128962</c:v>
                </c:pt>
                <c:pt idx="5150">
                  <c:v>58.251799303324198</c:v>
                </c:pt>
                <c:pt idx="5151">
                  <c:v>43.405543835052548</c:v>
                </c:pt>
                <c:pt idx="5152">
                  <c:v>48.79247482344573</c:v>
                </c:pt>
                <c:pt idx="5153">
                  <c:v>58.251799303324198</c:v>
                </c:pt>
                <c:pt idx="5154">
                  <c:v>51.897372723249809</c:v>
                </c:pt>
                <c:pt idx="5155">
                  <c:v>43.789915962697037</c:v>
                </c:pt>
                <c:pt idx="5156">
                  <c:v>45.157144753764001</c:v>
                </c:pt>
                <c:pt idx="5157">
                  <c:v>58.251799303324198</c:v>
                </c:pt>
                <c:pt idx="5158">
                  <c:v>58.251799303324198</c:v>
                </c:pt>
                <c:pt idx="5159">
                  <c:v>58.251799303324198</c:v>
                </c:pt>
                <c:pt idx="5160">
                  <c:v>58.251799303324198</c:v>
                </c:pt>
                <c:pt idx="5161">
                  <c:v>50.300899827978697</c:v>
                </c:pt>
                <c:pt idx="5162">
                  <c:v>43.693938801429788</c:v>
                </c:pt>
                <c:pt idx="5163">
                  <c:v>55.603645389837254</c:v>
                </c:pt>
                <c:pt idx="5164">
                  <c:v>58.251799303324198</c:v>
                </c:pt>
                <c:pt idx="5165">
                  <c:v>51.900723881139768</c:v>
                </c:pt>
                <c:pt idx="5166">
                  <c:v>45.617135428768016</c:v>
                </c:pt>
                <c:pt idx="5167">
                  <c:v>48.628547820677859</c:v>
                </c:pt>
                <c:pt idx="5168">
                  <c:v>53.618100370887674</c:v>
                </c:pt>
                <c:pt idx="5169">
                  <c:v>51.388185194545521</c:v>
                </c:pt>
                <c:pt idx="5170">
                  <c:v>58.663620198284043</c:v>
                </c:pt>
                <c:pt idx="5171">
                  <c:v>43.088294720584358</c:v>
                </c:pt>
                <c:pt idx="5172">
                  <c:v>58.251799303324198</c:v>
                </c:pt>
                <c:pt idx="5173">
                  <c:v>58.251799303324198</c:v>
                </c:pt>
                <c:pt idx="5174">
                  <c:v>58.251799303324198</c:v>
                </c:pt>
                <c:pt idx="5175">
                  <c:v>58.251799303324198</c:v>
                </c:pt>
                <c:pt idx="5176">
                  <c:v>58.251799303324198</c:v>
                </c:pt>
                <c:pt idx="5177">
                  <c:v>58.251799303324198</c:v>
                </c:pt>
                <c:pt idx="5178">
                  <c:v>35.88710765409359</c:v>
                </c:pt>
                <c:pt idx="5179">
                  <c:v>58.251799303324198</c:v>
                </c:pt>
                <c:pt idx="5180">
                  <c:v>58.251799303324198</c:v>
                </c:pt>
                <c:pt idx="5181">
                  <c:v>58.251799303324198</c:v>
                </c:pt>
                <c:pt idx="5182">
                  <c:v>55.974923233708616</c:v>
                </c:pt>
                <c:pt idx="5183">
                  <c:v>58.251799303324198</c:v>
                </c:pt>
                <c:pt idx="5184">
                  <c:v>40.000782225925697</c:v>
                </c:pt>
                <c:pt idx="5185">
                  <c:v>43.979461389903413</c:v>
                </c:pt>
                <c:pt idx="5186">
                  <c:v>58.251799303324198</c:v>
                </c:pt>
                <c:pt idx="5187">
                  <c:v>58.251799303324198</c:v>
                </c:pt>
                <c:pt idx="5188">
                  <c:v>58.251799303324198</c:v>
                </c:pt>
                <c:pt idx="5189">
                  <c:v>58.251799303324198</c:v>
                </c:pt>
                <c:pt idx="5190">
                  <c:v>45.453208426000145</c:v>
                </c:pt>
                <c:pt idx="5191">
                  <c:v>58.251799303324198</c:v>
                </c:pt>
                <c:pt idx="5192">
                  <c:v>58.251799303324198</c:v>
                </c:pt>
                <c:pt idx="5193">
                  <c:v>58.251799303324198</c:v>
                </c:pt>
                <c:pt idx="5194">
                  <c:v>58.251799303324198</c:v>
                </c:pt>
                <c:pt idx="5195">
                  <c:v>58.251799303324198</c:v>
                </c:pt>
                <c:pt idx="5196">
                  <c:v>54.979623242862289</c:v>
                </c:pt>
                <c:pt idx="5197">
                  <c:v>58.251799303324198</c:v>
                </c:pt>
                <c:pt idx="5198">
                  <c:v>58.251799303324198</c:v>
                </c:pt>
                <c:pt idx="5199">
                  <c:v>58.251799303324198</c:v>
                </c:pt>
                <c:pt idx="5200">
                  <c:v>58.251799303324198</c:v>
                </c:pt>
                <c:pt idx="5201">
                  <c:v>58.251799303324198</c:v>
                </c:pt>
                <c:pt idx="5202">
                  <c:v>47.226481897614761</c:v>
                </c:pt>
                <c:pt idx="5203">
                  <c:v>58.251799303324198</c:v>
                </c:pt>
                <c:pt idx="5204">
                  <c:v>58.251799303324198</c:v>
                </c:pt>
                <c:pt idx="5205">
                  <c:v>58.251799303324198</c:v>
                </c:pt>
                <c:pt idx="5206">
                  <c:v>58.251799303324198</c:v>
                </c:pt>
                <c:pt idx="5207">
                  <c:v>58.251799303324198</c:v>
                </c:pt>
                <c:pt idx="5208">
                  <c:v>58.251799303324198</c:v>
                </c:pt>
                <c:pt idx="5209">
                  <c:v>58.251799303324198</c:v>
                </c:pt>
                <c:pt idx="5210">
                  <c:v>37.618273842393947</c:v>
                </c:pt>
                <c:pt idx="5211">
                  <c:v>58.251799303324198</c:v>
                </c:pt>
                <c:pt idx="5212">
                  <c:v>53.57755731979919</c:v>
                </c:pt>
                <c:pt idx="5213">
                  <c:v>58.251799303324198</c:v>
                </c:pt>
                <c:pt idx="5214">
                  <c:v>58.251799303324198</c:v>
                </c:pt>
                <c:pt idx="5215">
                  <c:v>58.251799303324198</c:v>
                </c:pt>
                <c:pt idx="5216">
                  <c:v>48.628547820677859</c:v>
                </c:pt>
                <c:pt idx="5217">
                  <c:v>58.251799303324198</c:v>
                </c:pt>
                <c:pt idx="5218">
                  <c:v>35.684783806729513</c:v>
                </c:pt>
                <c:pt idx="5219">
                  <c:v>45.568565155440865</c:v>
                </c:pt>
                <c:pt idx="5220">
                  <c:v>58.251799303324198</c:v>
                </c:pt>
                <c:pt idx="5221">
                  <c:v>58.251799303324198</c:v>
                </c:pt>
                <c:pt idx="5222">
                  <c:v>58.251799303324198</c:v>
                </c:pt>
                <c:pt idx="5223">
                  <c:v>58.251799303324198</c:v>
                </c:pt>
                <c:pt idx="5224">
                  <c:v>20.482105092381165</c:v>
                </c:pt>
                <c:pt idx="5225">
                  <c:v>58.251799303324198</c:v>
                </c:pt>
                <c:pt idx="5226">
                  <c:v>58.251799303324198</c:v>
                </c:pt>
                <c:pt idx="5227">
                  <c:v>54.979623242862289</c:v>
                </c:pt>
                <c:pt idx="5228">
                  <c:v>58.251799303324198</c:v>
                </c:pt>
                <c:pt idx="5229">
                  <c:v>53.846793680826089</c:v>
                </c:pt>
                <c:pt idx="5230">
                  <c:v>58.251799303324198</c:v>
                </c:pt>
                <c:pt idx="5231">
                  <c:v>49.156129934697631</c:v>
                </c:pt>
                <c:pt idx="5232">
                  <c:v>58.251799303324198</c:v>
                </c:pt>
                <c:pt idx="5233">
                  <c:v>58.251799303324198</c:v>
                </c:pt>
                <c:pt idx="5234">
                  <c:v>58.251799303324198</c:v>
                </c:pt>
                <c:pt idx="5235">
                  <c:v>58.251799303324198</c:v>
                </c:pt>
                <c:pt idx="5236">
                  <c:v>30.24413839464836</c:v>
                </c:pt>
                <c:pt idx="5237">
                  <c:v>54.971686184410665</c:v>
                </c:pt>
                <c:pt idx="5238">
                  <c:v>58.251799303324198</c:v>
                </c:pt>
                <c:pt idx="5239">
                  <c:v>58.251799303324198</c:v>
                </c:pt>
                <c:pt idx="5240">
                  <c:v>58.251799303324198</c:v>
                </c:pt>
                <c:pt idx="5241">
                  <c:v>33.734205152217058</c:v>
                </c:pt>
                <c:pt idx="5242">
                  <c:v>22.940417133855405</c:v>
                </c:pt>
                <c:pt idx="5243">
                  <c:v>47.384420695308791</c:v>
                </c:pt>
                <c:pt idx="5244">
                  <c:v>57.836627250474393</c:v>
                </c:pt>
                <c:pt idx="5245">
                  <c:v>53.326769320221672</c:v>
                </c:pt>
                <c:pt idx="5246">
                  <c:v>58.251799303324198</c:v>
                </c:pt>
                <c:pt idx="5247">
                  <c:v>58.251799303324198</c:v>
                </c:pt>
                <c:pt idx="5248">
                  <c:v>35.27045736348613</c:v>
                </c:pt>
                <c:pt idx="5249">
                  <c:v>58.251799303324198</c:v>
                </c:pt>
                <c:pt idx="5250">
                  <c:v>58.251799303324198</c:v>
                </c:pt>
                <c:pt idx="5251">
                  <c:v>58.251799303324198</c:v>
                </c:pt>
                <c:pt idx="5252">
                  <c:v>51.900723881139768</c:v>
                </c:pt>
                <c:pt idx="5253">
                  <c:v>48.045623881913869</c:v>
                </c:pt>
                <c:pt idx="5254">
                  <c:v>41.702173900550221</c:v>
                </c:pt>
                <c:pt idx="5255">
                  <c:v>58.251799303324198</c:v>
                </c:pt>
                <c:pt idx="5256">
                  <c:v>58.251799303324198</c:v>
                </c:pt>
                <c:pt idx="5257">
                  <c:v>58.251799303324198</c:v>
                </c:pt>
                <c:pt idx="5258">
                  <c:v>58.251799303324198</c:v>
                </c:pt>
                <c:pt idx="5259">
                  <c:v>44.980798662555451</c:v>
                </c:pt>
                <c:pt idx="5260">
                  <c:v>58.251799303324198</c:v>
                </c:pt>
                <c:pt idx="5261">
                  <c:v>48.79247482344573</c:v>
                </c:pt>
                <c:pt idx="5262">
                  <c:v>35.29519878829776</c:v>
                </c:pt>
                <c:pt idx="5263">
                  <c:v>58.251799303324198</c:v>
                </c:pt>
                <c:pt idx="5264">
                  <c:v>58.251799303324198</c:v>
                </c:pt>
                <c:pt idx="5265">
                  <c:v>58.251799303324198</c:v>
                </c:pt>
                <c:pt idx="5266">
                  <c:v>58.251799303324198</c:v>
                </c:pt>
                <c:pt idx="5267">
                  <c:v>58.251799303324198</c:v>
                </c:pt>
                <c:pt idx="5268">
                  <c:v>58.251799303324198</c:v>
                </c:pt>
                <c:pt idx="5269">
                  <c:v>58.251799303324198</c:v>
                </c:pt>
                <c:pt idx="5270">
                  <c:v>58.251799303324198</c:v>
                </c:pt>
                <c:pt idx="5271">
                  <c:v>58.251799303324198</c:v>
                </c:pt>
                <c:pt idx="5272">
                  <c:v>58.251799303324198</c:v>
                </c:pt>
                <c:pt idx="5273">
                  <c:v>58.251799303324198</c:v>
                </c:pt>
                <c:pt idx="5274">
                  <c:v>58.251799303324198</c:v>
                </c:pt>
                <c:pt idx="5275">
                  <c:v>43.065421548236266</c:v>
                </c:pt>
                <c:pt idx="5276">
                  <c:v>58.251799303324198</c:v>
                </c:pt>
                <c:pt idx="5277">
                  <c:v>58.251799303324198</c:v>
                </c:pt>
                <c:pt idx="5278">
                  <c:v>51.900723881139768</c:v>
                </c:pt>
                <c:pt idx="5279">
                  <c:v>58.251799303324198</c:v>
                </c:pt>
                <c:pt idx="5280">
                  <c:v>58.251799303324198</c:v>
                </c:pt>
                <c:pt idx="5281">
                  <c:v>54.979623242862289</c:v>
                </c:pt>
                <c:pt idx="5282">
                  <c:v>58.251799303324198</c:v>
                </c:pt>
                <c:pt idx="5283">
                  <c:v>58.251799303324198</c:v>
                </c:pt>
                <c:pt idx="5284">
                  <c:v>52.064650883907639</c:v>
                </c:pt>
                <c:pt idx="5285">
                  <c:v>58.251799303324198</c:v>
                </c:pt>
                <c:pt idx="5286">
                  <c:v>58.251799303324198</c:v>
                </c:pt>
                <c:pt idx="5287">
                  <c:v>58.251799303324198</c:v>
                </c:pt>
                <c:pt idx="5288">
                  <c:v>58.251799303324198</c:v>
                </c:pt>
                <c:pt idx="5289">
                  <c:v>58.251799303324198</c:v>
                </c:pt>
                <c:pt idx="5290">
                  <c:v>58.251799303324198</c:v>
                </c:pt>
                <c:pt idx="5291">
                  <c:v>58.251799303324198</c:v>
                </c:pt>
                <c:pt idx="5292">
                  <c:v>54.979623242862289</c:v>
                </c:pt>
                <c:pt idx="5293">
                  <c:v>58.251799303324198</c:v>
                </c:pt>
                <c:pt idx="5294">
                  <c:v>47.657227345850337</c:v>
                </c:pt>
                <c:pt idx="5295">
                  <c:v>58.251799303324198</c:v>
                </c:pt>
                <c:pt idx="5296">
                  <c:v>58.251799303324198</c:v>
                </c:pt>
                <c:pt idx="5297">
                  <c:v>58.251799303324198</c:v>
                </c:pt>
                <c:pt idx="5298">
                  <c:v>60.484781163961337</c:v>
                </c:pt>
                <c:pt idx="5299">
                  <c:v>45.71357546172321</c:v>
                </c:pt>
                <c:pt idx="5300">
                  <c:v>58.251799303324198</c:v>
                </c:pt>
                <c:pt idx="5301">
                  <c:v>58.251799303324198</c:v>
                </c:pt>
                <c:pt idx="5302">
                  <c:v>58.251799303324198</c:v>
                </c:pt>
                <c:pt idx="5303">
                  <c:v>49.177520201619302</c:v>
                </c:pt>
                <c:pt idx="5304">
                  <c:v>42.923762399843881</c:v>
                </c:pt>
                <c:pt idx="5305">
                  <c:v>58.251799303324198</c:v>
                </c:pt>
                <c:pt idx="5306">
                  <c:v>58.251799303324198</c:v>
                </c:pt>
                <c:pt idx="5307">
                  <c:v>35.577785292482623</c:v>
                </c:pt>
                <c:pt idx="5308">
                  <c:v>37.90058899847547</c:v>
                </c:pt>
                <c:pt idx="5309">
                  <c:v>58.251799303324198</c:v>
                </c:pt>
                <c:pt idx="5310">
                  <c:v>58.251799303324198</c:v>
                </c:pt>
                <c:pt idx="5311">
                  <c:v>58.251799303324198</c:v>
                </c:pt>
                <c:pt idx="5312">
                  <c:v>42.529676853075109</c:v>
                </c:pt>
                <c:pt idx="5313">
                  <c:v>58.251799303324198</c:v>
                </c:pt>
                <c:pt idx="5314">
                  <c:v>40.62968623430379</c:v>
                </c:pt>
                <c:pt idx="5315">
                  <c:v>24.186452835388749</c:v>
                </c:pt>
                <c:pt idx="5316">
                  <c:v>33.014680914019692</c:v>
                </c:pt>
                <c:pt idx="5317">
                  <c:v>58.251799303324198</c:v>
                </c:pt>
                <c:pt idx="5318">
                  <c:v>58.251799303324198</c:v>
                </c:pt>
                <c:pt idx="5319">
                  <c:v>58.251799303324198</c:v>
                </c:pt>
                <c:pt idx="5320">
                  <c:v>33.908337513267973</c:v>
                </c:pt>
                <c:pt idx="5321">
                  <c:v>48.488600333928794</c:v>
                </c:pt>
                <c:pt idx="5322">
                  <c:v>54.979623242862289</c:v>
                </c:pt>
                <c:pt idx="5323">
                  <c:v>40.309918690488814</c:v>
                </c:pt>
                <c:pt idx="5324">
                  <c:v>58.251799303324198</c:v>
                </c:pt>
                <c:pt idx="5325">
                  <c:v>47.049390648736775</c:v>
                </c:pt>
                <c:pt idx="5326">
                  <c:v>58.251799303324198</c:v>
                </c:pt>
                <c:pt idx="5327">
                  <c:v>47.430951951471116</c:v>
                </c:pt>
                <c:pt idx="5328">
                  <c:v>30.010654394013251</c:v>
                </c:pt>
                <c:pt idx="5329">
                  <c:v>36.810030147769183</c:v>
                </c:pt>
                <c:pt idx="5330">
                  <c:v>16.346689371911495</c:v>
                </c:pt>
                <c:pt idx="5331">
                  <c:v>58.251799303324198</c:v>
                </c:pt>
                <c:pt idx="5332">
                  <c:v>58.251799303324198</c:v>
                </c:pt>
                <c:pt idx="5333">
                  <c:v>58.251799303324198</c:v>
                </c:pt>
                <c:pt idx="5334">
                  <c:v>58.251799303324198</c:v>
                </c:pt>
                <c:pt idx="5335">
                  <c:v>48.532107787722666</c:v>
                </c:pt>
                <c:pt idx="5336">
                  <c:v>58.251799303324198</c:v>
                </c:pt>
                <c:pt idx="5337">
                  <c:v>58.251799303324198</c:v>
                </c:pt>
                <c:pt idx="5338">
                  <c:v>58.251799303324198</c:v>
                </c:pt>
                <c:pt idx="5339">
                  <c:v>54.979623242862289</c:v>
                </c:pt>
                <c:pt idx="5340">
                  <c:v>58.251799303324198</c:v>
                </c:pt>
                <c:pt idx="5341">
                  <c:v>58.251799303324198</c:v>
                </c:pt>
                <c:pt idx="5342">
                  <c:v>58.251799303324198</c:v>
                </c:pt>
                <c:pt idx="5343">
                  <c:v>58.251799303324198</c:v>
                </c:pt>
                <c:pt idx="5344">
                  <c:v>58.251799303324198</c:v>
                </c:pt>
                <c:pt idx="5345">
                  <c:v>58.251799303324198</c:v>
                </c:pt>
                <c:pt idx="5346">
                  <c:v>58.251799303324198</c:v>
                </c:pt>
                <c:pt idx="5347">
                  <c:v>58.251799303324198</c:v>
                </c:pt>
                <c:pt idx="5348">
                  <c:v>58.251799303324198</c:v>
                </c:pt>
                <c:pt idx="5349">
                  <c:v>58.251799303324198</c:v>
                </c:pt>
                <c:pt idx="5350">
                  <c:v>13.476783020883977</c:v>
                </c:pt>
                <c:pt idx="5351">
                  <c:v>59.764705739215749</c:v>
                </c:pt>
                <c:pt idx="5352">
                  <c:v>58.251799303324198</c:v>
                </c:pt>
                <c:pt idx="5353">
                  <c:v>58.251799303324198</c:v>
                </c:pt>
                <c:pt idx="5354">
                  <c:v>37.095510572558467</c:v>
                </c:pt>
                <c:pt idx="5355">
                  <c:v>26.254287392127004</c:v>
                </c:pt>
                <c:pt idx="5356">
                  <c:v>58.251799303324198</c:v>
                </c:pt>
                <c:pt idx="5357">
                  <c:v>58.251799303324198</c:v>
                </c:pt>
                <c:pt idx="5358">
                  <c:v>58.251799303324198</c:v>
                </c:pt>
                <c:pt idx="5359">
                  <c:v>58.251799303324198</c:v>
                </c:pt>
                <c:pt idx="5360">
                  <c:v>58.251799303324198</c:v>
                </c:pt>
                <c:pt idx="5361">
                  <c:v>58.251799303324198</c:v>
                </c:pt>
                <c:pt idx="5362">
                  <c:v>58.251799303324198</c:v>
                </c:pt>
                <c:pt idx="5363">
                  <c:v>48.045623881913869</c:v>
                </c:pt>
                <c:pt idx="5364">
                  <c:v>58.251799303324198</c:v>
                </c:pt>
                <c:pt idx="5365">
                  <c:v>58.251799303324198</c:v>
                </c:pt>
                <c:pt idx="5366">
                  <c:v>58.251799303324198</c:v>
                </c:pt>
                <c:pt idx="5367">
                  <c:v>54.113612126293795</c:v>
                </c:pt>
                <c:pt idx="5368">
                  <c:v>58.251799303324198</c:v>
                </c:pt>
                <c:pt idx="5369">
                  <c:v>52.064650883907639</c:v>
                </c:pt>
                <c:pt idx="5370">
                  <c:v>58.251799303324198</c:v>
                </c:pt>
                <c:pt idx="5371">
                  <c:v>59.764705739215749</c:v>
                </c:pt>
                <c:pt idx="5372">
                  <c:v>58.251799303324198</c:v>
                </c:pt>
                <c:pt idx="5373">
                  <c:v>58.251799303324198</c:v>
                </c:pt>
                <c:pt idx="5374">
                  <c:v>37.058178261040531</c:v>
                </c:pt>
                <c:pt idx="5375">
                  <c:v>41.33130747641647</c:v>
                </c:pt>
                <c:pt idx="5376">
                  <c:v>58.251799303324198</c:v>
                </c:pt>
                <c:pt idx="5377">
                  <c:v>58.251799303324198</c:v>
                </c:pt>
                <c:pt idx="5378">
                  <c:v>58.251799303324198</c:v>
                </c:pt>
                <c:pt idx="5379">
                  <c:v>58.251799303324198</c:v>
                </c:pt>
                <c:pt idx="5380">
                  <c:v>58.251799303324198</c:v>
                </c:pt>
                <c:pt idx="5381">
                  <c:v>58.251799303324198</c:v>
                </c:pt>
                <c:pt idx="5382">
                  <c:v>58.251799303324198</c:v>
                </c:pt>
                <c:pt idx="5383">
                  <c:v>37.37714091763705</c:v>
                </c:pt>
                <c:pt idx="5384">
                  <c:v>58.251799303324198</c:v>
                </c:pt>
                <c:pt idx="5385">
                  <c:v>52.064650883907639</c:v>
                </c:pt>
                <c:pt idx="5386">
                  <c:v>48.305832393343444</c:v>
                </c:pt>
                <c:pt idx="5387">
                  <c:v>58.251799303324198</c:v>
                </c:pt>
                <c:pt idx="5388">
                  <c:v>58.251799303324198</c:v>
                </c:pt>
                <c:pt idx="5389">
                  <c:v>37.24077559600476</c:v>
                </c:pt>
                <c:pt idx="5390">
                  <c:v>58.251799303324198</c:v>
                </c:pt>
                <c:pt idx="5391">
                  <c:v>41.287413267438026</c:v>
                </c:pt>
                <c:pt idx="5392">
                  <c:v>58.251799303324198</c:v>
                </c:pt>
                <c:pt idx="5393">
                  <c:v>20.676131950946132</c:v>
                </c:pt>
                <c:pt idx="5394">
                  <c:v>56.49252967875384</c:v>
                </c:pt>
                <c:pt idx="5395">
                  <c:v>58.251799303324198</c:v>
                </c:pt>
                <c:pt idx="5396">
                  <c:v>58.251799303324198</c:v>
                </c:pt>
                <c:pt idx="5397">
                  <c:v>58.251799303324198</c:v>
                </c:pt>
                <c:pt idx="5398">
                  <c:v>58.251799303324198</c:v>
                </c:pt>
                <c:pt idx="5399">
                  <c:v>43.287020878266773</c:v>
                </c:pt>
                <c:pt idx="5400">
                  <c:v>54.248259601775118</c:v>
                </c:pt>
                <c:pt idx="5401">
                  <c:v>58.663620198284043</c:v>
                </c:pt>
                <c:pt idx="5402">
                  <c:v>58.251799303324198</c:v>
                </c:pt>
                <c:pt idx="5403">
                  <c:v>58.251799303324198</c:v>
                </c:pt>
                <c:pt idx="5404">
                  <c:v>19.508090899253432</c:v>
                </c:pt>
                <c:pt idx="5405">
                  <c:v>54.979623242862289</c:v>
                </c:pt>
                <c:pt idx="5406">
                  <c:v>51.900723881139768</c:v>
                </c:pt>
                <c:pt idx="5407">
                  <c:v>58.251799303324198</c:v>
                </c:pt>
                <c:pt idx="5408">
                  <c:v>58.251799303324198</c:v>
                </c:pt>
                <c:pt idx="5409">
                  <c:v>58.251799303324198</c:v>
                </c:pt>
                <c:pt idx="5410">
                  <c:v>58.251799303324198</c:v>
                </c:pt>
                <c:pt idx="5411">
                  <c:v>58.251799303324198</c:v>
                </c:pt>
                <c:pt idx="5412">
                  <c:v>41.438131644100437</c:v>
                </c:pt>
                <c:pt idx="5413">
                  <c:v>56.484592620302216</c:v>
                </c:pt>
                <c:pt idx="5414">
                  <c:v>58.251799303324198</c:v>
                </c:pt>
                <c:pt idx="5415">
                  <c:v>55.603645389837254</c:v>
                </c:pt>
                <c:pt idx="5416">
                  <c:v>42.181032365538236</c:v>
                </c:pt>
                <c:pt idx="5417">
                  <c:v>58.251799303324198</c:v>
                </c:pt>
                <c:pt idx="5418">
                  <c:v>39.572037851846112</c:v>
                </c:pt>
                <c:pt idx="5419">
                  <c:v>58.251799303324198</c:v>
                </c:pt>
                <c:pt idx="5420">
                  <c:v>58.251799303324198</c:v>
                </c:pt>
                <c:pt idx="5421">
                  <c:v>40.544498907624018</c:v>
                </c:pt>
                <c:pt idx="5422">
                  <c:v>58.251799303324198</c:v>
                </c:pt>
                <c:pt idx="5423">
                  <c:v>58.251799303324198</c:v>
                </c:pt>
                <c:pt idx="5424">
                  <c:v>58.251799303324198</c:v>
                </c:pt>
                <c:pt idx="5425">
                  <c:v>23.113818567441086</c:v>
                </c:pt>
                <c:pt idx="5426">
                  <c:v>58.251799303324198</c:v>
                </c:pt>
                <c:pt idx="5427">
                  <c:v>49.936521331025112</c:v>
                </c:pt>
                <c:pt idx="5428">
                  <c:v>58.251799303324198</c:v>
                </c:pt>
                <c:pt idx="5429">
                  <c:v>42.869012008235984</c:v>
                </c:pt>
                <c:pt idx="5430">
                  <c:v>51.900723881139768</c:v>
                </c:pt>
                <c:pt idx="5431">
                  <c:v>58.251799303324198</c:v>
                </c:pt>
                <c:pt idx="5432">
                  <c:v>58.251799303324198</c:v>
                </c:pt>
                <c:pt idx="5433">
                  <c:v>58.251799303324198</c:v>
                </c:pt>
                <c:pt idx="5434">
                  <c:v>58.251799303324198</c:v>
                </c:pt>
                <c:pt idx="5435">
                  <c:v>58.251799303324198</c:v>
                </c:pt>
                <c:pt idx="5436">
                  <c:v>58.251799303324198</c:v>
                </c:pt>
                <c:pt idx="5437">
                  <c:v>58.251799303324198</c:v>
                </c:pt>
                <c:pt idx="5438">
                  <c:v>58.251799303324198</c:v>
                </c:pt>
                <c:pt idx="5439">
                  <c:v>41.048202803502036</c:v>
                </c:pt>
                <c:pt idx="5440">
                  <c:v>58.251799303324198</c:v>
                </c:pt>
                <c:pt idx="5441">
                  <c:v>58.251799303324198</c:v>
                </c:pt>
                <c:pt idx="5442">
                  <c:v>58.251799303324198</c:v>
                </c:pt>
                <c:pt idx="5443">
                  <c:v>51.080857265549028</c:v>
                </c:pt>
                <c:pt idx="5444">
                  <c:v>58.251799303324198</c:v>
                </c:pt>
                <c:pt idx="5445">
                  <c:v>45.038036373150341</c:v>
                </c:pt>
                <c:pt idx="5446">
                  <c:v>58.251799303324198</c:v>
                </c:pt>
                <c:pt idx="5447">
                  <c:v>36.458169849152874</c:v>
                </c:pt>
                <c:pt idx="5448">
                  <c:v>35.351509898103401</c:v>
                </c:pt>
                <c:pt idx="5449">
                  <c:v>58.251799303324198</c:v>
                </c:pt>
                <c:pt idx="5450">
                  <c:v>58.251799303324198</c:v>
                </c:pt>
                <c:pt idx="5451">
                  <c:v>58.251799303324198</c:v>
                </c:pt>
                <c:pt idx="5452">
                  <c:v>58.251799303324198</c:v>
                </c:pt>
                <c:pt idx="5453">
                  <c:v>58.251799303324198</c:v>
                </c:pt>
                <c:pt idx="5454">
                  <c:v>34.477626352340167</c:v>
                </c:pt>
                <c:pt idx="5455">
                  <c:v>58.251799303324198</c:v>
                </c:pt>
                <c:pt idx="5456">
                  <c:v>58.251799303324198</c:v>
                </c:pt>
                <c:pt idx="5457">
                  <c:v>58.251799303324198</c:v>
                </c:pt>
                <c:pt idx="5458">
                  <c:v>58.251799303324198</c:v>
                </c:pt>
                <c:pt idx="5459">
                  <c:v>54.979623242862289</c:v>
                </c:pt>
                <c:pt idx="5460">
                  <c:v>58.251799303324198</c:v>
                </c:pt>
                <c:pt idx="5461">
                  <c:v>58.251799303324198</c:v>
                </c:pt>
                <c:pt idx="5462">
                  <c:v>29.213147318518576</c:v>
                </c:pt>
                <c:pt idx="5463">
                  <c:v>38.650836889592611</c:v>
                </c:pt>
                <c:pt idx="5464">
                  <c:v>58.251799303324198</c:v>
                </c:pt>
                <c:pt idx="5465">
                  <c:v>52.064650883907639</c:v>
                </c:pt>
                <c:pt idx="5466">
                  <c:v>58.251799303324198</c:v>
                </c:pt>
                <c:pt idx="5467">
                  <c:v>58.251799303324198</c:v>
                </c:pt>
                <c:pt idx="5468">
                  <c:v>58.251799303324198</c:v>
                </c:pt>
                <c:pt idx="5469">
                  <c:v>58.251799303324198</c:v>
                </c:pt>
                <c:pt idx="5470">
                  <c:v>34.033137023100061</c:v>
                </c:pt>
                <c:pt idx="5471">
                  <c:v>58.251799303324198</c:v>
                </c:pt>
                <c:pt idx="5472">
                  <c:v>58.251799303324198</c:v>
                </c:pt>
                <c:pt idx="5473">
                  <c:v>52.064650883907639</c:v>
                </c:pt>
                <c:pt idx="5474">
                  <c:v>48.79247482344573</c:v>
                </c:pt>
                <c:pt idx="5475">
                  <c:v>58.251799303324198</c:v>
                </c:pt>
                <c:pt idx="5476">
                  <c:v>58.251799303324198</c:v>
                </c:pt>
                <c:pt idx="5477">
                  <c:v>56.123669750441671</c:v>
                </c:pt>
                <c:pt idx="5478">
                  <c:v>58.251799303324198</c:v>
                </c:pt>
                <c:pt idx="5479">
                  <c:v>58.251799303324198</c:v>
                </c:pt>
                <c:pt idx="5480">
                  <c:v>58.251799303324198</c:v>
                </c:pt>
                <c:pt idx="5481">
                  <c:v>58.251799303324198</c:v>
                </c:pt>
                <c:pt idx="5482">
                  <c:v>58.251799303324198</c:v>
                </c:pt>
                <c:pt idx="5483">
                  <c:v>58.251799303324198</c:v>
                </c:pt>
                <c:pt idx="5484">
                  <c:v>48.79247482344573</c:v>
                </c:pt>
                <c:pt idx="5485">
                  <c:v>21.731499267838775</c:v>
                </c:pt>
                <c:pt idx="5486">
                  <c:v>58.251799303324198</c:v>
                </c:pt>
                <c:pt idx="5487">
                  <c:v>37.336643497315364</c:v>
                </c:pt>
                <c:pt idx="5488">
                  <c:v>29.263214076290396</c:v>
                </c:pt>
                <c:pt idx="5489">
                  <c:v>58.251799303324198</c:v>
                </c:pt>
                <c:pt idx="5490">
                  <c:v>54.979623242862289</c:v>
                </c:pt>
                <c:pt idx="5491">
                  <c:v>45.617135428768016</c:v>
                </c:pt>
                <c:pt idx="5492">
                  <c:v>58.251799303324198</c:v>
                </c:pt>
                <c:pt idx="5493">
                  <c:v>33.649706803741267</c:v>
                </c:pt>
                <c:pt idx="5494">
                  <c:v>58.251799303324198</c:v>
                </c:pt>
                <c:pt idx="5495">
                  <c:v>58.251799303324198</c:v>
                </c:pt>
                <c:pt idx="5496">
                  <c:v>44.77344782145196</c:v>
                </c:pt>
                <c:pt idx="5497">
                  <c:v>45.71357546172321</c:v>
                </c:pt>
                <c:pt idx="5498">
                  <c:v>59.932088369076659</c:v>
                </c:pt>
                <c:pt idx="5499">
                  <c:v>58.251799303324198</c:v>
                </c:pt>
                <c:pt idx="5500">
                  <c:v>42.181032365538236</c:v>
                </c:pt>
                <c:pt idx="5501">
                  <c:v>53.548368650252186</c:v>
                </c:pt>
                <c:pt idx="5502">
                  <c:v>46.556141804918632</c:v>
                </c:pt>
                <c:pt idx="5503">
                  <c:v>55.974923233708616</c:v>
                </c:pt>
                <c:pt idx="5504">
                  <c:v>58.251799303324198</c:v>
                </c:pt>
                <c:pt idx="5505">
                  <c:v>58.251799303324198</c:v>
                </c:pt>
                <c:pt idx="5506">
                  <c:v>54.979623242862289</c:v>
                </c:pt>
                <c:pt idx="5507">
                  <c:v>58.251799303324198</c:v>
                </c:pt>
                <c:pt idx="5508">
                  <c:v>58.251799303324198</c:v>
                </c:pt>
                <c:pt idx="5509">
                  <c:v>58.251799303324198</c:v>
                </c:pt>
                <c:pt idx="5510">
                  <c:v>58.251799303324198</c:v>
                </c:pt>
                <c:pt idx="5511">
                  <c:v>58.251799303324198</c:v>
                </c:pt>
                <c:pt idx="5512">
                  <c:v>58.251799303324198</c:v>
                </c:pt>
                <c:pt idx="5513">
                  <c:v>30.802427211653715</c:v>
                </c:pt>
                <c:pt idx="5514">
                  <c:v>58.251799303324198</c:v>
                </c:pt>
                <c:pt idx="5515">
                  <c:v>37.93527768145929</c:v>
                </c:pt>
                <c:pt idx="5516">
                  <c:v>40.205066382734202</c:v>
                </c:pt>
                <c:pt idx="5517">
                  <c:v>58.251799303324198</c:v>
                </c:pt>
                <c:pt idx="5518">
                  <c:v>36.247597496637717</c:v>
                </c:pt>
                <c:pt idx="5519">
                  <c:v>58.251799303324198</c:v>
                </c:pt>
                <c:pt idx="5520">
                  <c:v>58.251799303324198</c:v>
                </c:pt>
                <c:pt idx="5521">
                  <c:v>58.251799303324198</c:v>
                </c:pt>
                <c:pt idx="5522">
                  <c:v>49.348623245423447</c:v>
                </c:pt>
                <c:pt idx="5523">
                  <c:v>30.274316344922383</c:v>
                </c:pt>
                <c:pt idx="5524">
                  <c:v>42.168753983214565</c:v>
                </c:pt>
                <c:pt idx="5525">
                  <c:v>58.251799303324198</c:v>
                </c:pt>
                <c:pt idx="5526">
                  <c:v>58.251799303324198</c:v>
                </c:pt>
                <c:pt idx="5527">
                  <c:v>49.416496970420695</c:v>
                </c:pt>
                <c:pt idx="5528">
                  <c:v>46.224962024838447</c:v>
                </c:pt>
                <c:pt idx="5529">
                  <c:v>58.251799303324198</c:v>
                </c:pt>
                <c:pt idx="5530">
                  <c:v>49.553093299279801</c:v>
                </c:pt>
                <c:pt idx="5531">
                  <c:v>62.162071653125174</c:v>
                </c:pt>
                <c:pt idx="5532">
                  <c:v>58.251799303324198</c:v>
                </c:pt>
                <c:pt idx="5533">
                  <c:v>58.251799303324198</c:v>
                </c:pt>
                <c:pt idx="5534">
                  <c:v>55.603645389837254</c:v>
                </c:pt>
                <c:pt idx="5535">
                  <c:v>41.109742383665626</c:v>
                </c:pt>
                <c:pt idx="5536">
                  <c:v>51.388185194545521</c:v>
                </c:pt>
                <c:pt idx="5537">
                  <c:v>54.979623242862289</c:v>
                </c:pt>
                <c:pt idx="5538">
                  <c:v>39.696805454819163</c:v>
                </c:pt>
                <c:pt idx="5539">
                  <c:v>58.251799303324198</c:v>
                </c:pt>
                <c:pt idx="5540">
                  <c:v>53.326769320221672</c:v>
                </c:pt>
                <c:pt idx="5541">
                  <c:v>58.251799303324198</c:v>
                </c:pt>
                <c:pt idx="5542">
                  <c:v>58.251799303324198</c:v>
                </c:pt>
                <c:pt idx="5543">
                  <c:v>58.251799303324198</c:v>
                </c:pt>
                <c:pt idx="5544">
                  <c:v>52.105193934996123</c:v>
                </c:pt>
                <c:pt idx="5545">
                  <c:v>58.251799303324198</c:v>
                </c:pt>
                <c:pt idx="5546">
                  <c:v>58.251799303324198</c:v>
                </c:pt>
                <c:pt idx="5547">
                  <c:v>58.251799303324198</c:v>
                </c:pt>
                <c:pt idx="5548">
                  <c:v>58.251799303324198</c:v>
                </c:pt>
                <c:pt idx="5549">
                  <c:v>58.251799303324198</c:v>
                </c:pt>
                <c:pt idx="5550">
                  <c:v>58.251799303324198</c:v>
                </c:pt>
                <c:pt idx="5551">
                  <c:v>58.251799303324198</c:v>
                </c:pt>
                <c:pt idx="5552">
                  <c:v>58.251799303324198</c:v>
                </c:pt>
                <c:pt idx="5553">
                  <c:v>58.251799303324198</c:v>
                </c:pt>
                <c:pt idx="5554">
                  <c:v>58.251799303324198</c:v>
                </c:pt>
                <c:pt idx="5555">
                  <c:v>58.251799303324198</c:v>
                </c:pt>
                <c:pt idx="5556">
                  <c:v>58.251799303324198</c:v>
                </c:pt>
                <c:pt idx="5557">
                  <c:v>58.251799303324198</c:v>
                </c:pt>
                <c:pt idx="5558">
                  <c:v>52.843556631528138</c:v>
                </c:pt>
                <c:pt idx="5559">
                  <c:v>58.251799303324198</c:v>
                </c:pt>
                <c:pt idx="5560">
                  <c:v>58.251799303324198</c:v>
                </c:pt>
                <c:pt idx="5561">
                  <c:v>58.251799303324198</c:v>
                </c:pt>
                <c:pt idx="5562">
                  <c:v>58.889895592663265</c:v>
                </c:pt>
                <c:pt idx="5563">
                  <c:v>58.251799303324198</c:v>
                </c:pt>
                <c:pt idx="5564">
                  <c:v>58.251799303324198</c:v>
                </c:pt>
                <c:pt idx="5565">
                  <c:v>58.251799303324198</c:v>
                </c:pt>
                <c:pt idx="5566">
                  <c:v>46.656408212111579</c:v>
                </c:pt>
                <c:pt idx="5567">
                  <c:v>58.251799303324198</c:v>
                </c:pt>
                <c:pt idx="5568">
                  <c:v>58.251799303324198</c:v>
                </c:pt>
                <c:pt idx="5569">
                  <c:v>58.251799303324198</c:v>
                </c:pt>
                <c:pt idx="5570">
                  <c:v>58.251799303324198</c:v>
                </c:pt>
                <c:pt idx="5571">
                  <c:v>58.251799303324198</c:v>
                </c:pt>
                <c:pt idx="5572">
                  <c:v>58.251799303324198</c:v>
                </c:pt>
                <c:pt idx="5573">
                  <c:v>58.251799303324198</c:v>
                </c:pt>
                <c:pt idx="5574">
                  <c:v>58.251799303324198</c:v>
                </c:pt>
                <c:pt idx="5575">
                  <c:v>58.251799303324198</c:v>
                </c:pt>
                <c:pt idx="5576">
                  <c:v>32.598170840643022</c:v>
                </c:pt>
                <c:pt idx="5577">
                  <c:v>58.251799303324198</c:v>
                </c:pt>
                <c:pt idx="5578">
                  <c:v>58.251799303324198</c:v>
                </c:pt>
                <c:pt idx="5579">
                  <c:v>58.251799303324198</c:v>
                </c:pt>
                <c:pt idx="5580">
                  <c:v>58.251799303324198</c:v>
                </c:pt>
                <c:pt idx="5581">
                  <c:v>58.251799303324198</c:v>
                </c:pt>
                <c:pt idx="5582">
                  <c:v>47.226481897614761</c:v>
                </c:pt>
                <c:pt idx="5583">
                  <c:v>30.823513717734748</c:v>
                </c:pt>
                <c:pt idx="5584">
                  <c:v>54.979623242862289</c:v>
                </c:pt>
                <c:pt idx="5585">
                  <c:v>58.251799303324198</c:v>
                </c:pt>
                <c:pt idx="5586">
                  <c:v>16.91747198467543</c:v>
                </c:pt>
                <c:pt idx="5587">
                  <c:v>58.251799303324198</c:v>
                </c:pt>
                <c:pt idx="5588">
                  <c:v>32.543166892005871</c:v>
                </c:pt>
                <c:pt idx="5589">
                  <c:v>58.251799303324198</c:v>
                </c:pt>
                <c:pt idx="5590">
                  <c:v>53.57755731979919</c:v>
                </c:pt>
                <c:pt idx="5591">
                  <c:v>58.251799303324198</c:v>
                </c:pt>
                <c:pt idx="5592">
                  <c:v>58.251799303324198</c:v>
                </c:pt>
                <c:pt idx="5593">
                  <c:v>58.251799303324198</c:v>
                </c:pt>
                <c:pt idx="5594">
                  <c:v>45.71357546172321</c:v>
                </c:pt>
                <c:pt idx="5595">
                  <c:v>37.134235507339</c:v>
                </c:pt>
                <c:pt idx="5596">
                  <c:v>58.251799303324198</c:v>
                </c:pt>
                <c:pt idx="5597">
                  <c:v>58.251799303324198</c:v>
                </c:pt>
                <c:pt idx="5598">
                  <c:v>47.455750047399079</c:v>
                </c:pt>
                <c:pt idx="5599">
                  <c:v>58.251799303324198</c:v>
                </c:pt>
                <c:pt idx="5600">
                  <c:v>58.251799303324198</c:v>
                </c:pt>
                <c:pt idx="5601">
                  <c:v>58.251799303324198</c:v>
                </c:pt>
                <c:pt idx="5602">
                  <c:v>54.979623242862289</c:v>
                </c:pt>
                <c:pt idx="5603">
                  <c:v>58.251799303324198</c:v>
                </c:pt>
                <c:pt idx="5604">
                  <c:v>45.940918687927656</c:v>
                </c:pt>
                <c:pt idx="5605">
                  <c:v>58.251799303324198</c:v>
                </c:pt>
                <c:pt idx="5606">
                  <c:v>58.251799303324198</c:v>
                </c:pt>
                <c:pt idx="5607">
                  <c:v>58.251799303324198</c:v>
                </c:pt>
                <c:pt idx="5608">
                  <c:v>58.251799303324198</c:v>
                </c:pt>
                <c:pt idx="5609">
                  <c:v>58.251799303324198</c:v>
                </c:pt>
                <c:pt idx="5610">
                  <c:v>45.71357546172321</c:v>
                </c:pt>
                <c:pt idx="5611">
                  <c:v>58.251799303324198</c:v>
                </c:pt>
                <c:pt idx="5612">
                  <c:v>58.251799303324198</c:v>
                </c:pt>
                <c:pt idx="5613">
                  <c:v>58.251799303324198</c:v>
                </c:pt>
                <c:pt idx="5614">
                  <c:v>58.251799303324198</c:v>
                </c:pt>
                <c:pt idx="5615">
                  <c:v>58.251799303324198</c:v>
                </c:pt>
                <c:pt idx="5616">
                  <c:v>58.251799303324198</c:v>
                </c:pt>
                <c:pt idx="5617">
                  <c:v>58.251799303324198</c:v>
                </c:pt>
                <c:pt idx="5618">
                  <c:v>58.251799303324198</c:v>
                </c:pt>
                <c:pt idx="5619">
                  <c:v>54.979623242862289</c:v>
                </c:pt>
                <c:pt idx="5620">
                  <c:v>58.251799303324198</c:v>
                </c:pt>
                <c:pt idx="5621">
                  <c:v>58.251799303324198</c:v>
                </c:pt>
                <c:pt idx="5622">
                  <c:v>58.251799303324198</c:v>
                </c:pt>
                <c:pt idx="5623">
                  <c:v>58.251799303324198</c:v>
                </c:pt>
                <c:pt idx="5624">
                  <c:v>58.251799303324198</c:v>
                </c:pt>
                <c:pt idx="5625">
                  <c:v>58.251799303324198</c:v>
                </c:pt>
                <c:pt idx="5626">
                  <c:v>24.985162879192416</c:v>
                </c:pt>
                <c:pt idx="5627">
                  <c:v>58.251799303324198</c:v>
                </c:pt>
                <c:pt idx="5628">
                  <c:v>58.251799303324198</c:v>
                </c:pt>
                <c:pt idx="5629">
                  <c:v>58.251799303324198</c:v>
                </c:pt>
                <c:pt idx="5630">
                  <c:v>58.251799303324198</c:v>
                </c:pt>
                <c:pt idx="5631">
                  <c:v>38.430409259825922</c:v>
                </c:pt>
                <c:pt idx="5632">
                  <c:v>58.251799303324198</c:v>
                </c:pt>
                <c:pt idx="5633">
                  <c:v>58.251799303324198</c:v>
                </c:pt>
                <c:pt idx="5634">
                  <c:v>51.699510123948755</c:v>
                </c:pt>
                <c:pt idx="5635">
                  <c:v>58.251799303324198</c:v>
                </c:pt>
                <c:pt idx="5636">
                  <c:v>48.96444289721493</c:v>
                </c:pt>
                <c:pt idx="5637">
                  <c:v>62.882147077870762</c:v>
                </c:pt>
                <c:pt idx="5638">
                  <c:v>58.251799303324198</c:v>
                </c:pt>
                <c:pt idx="5639">
                  <c:v>58.251799303324198</c:v>
                </c:pt>
                <c:pt idx="5640">
                  <c:v>47.420175500628815</c:v>
                </c:pt>
                <c:pt idx="5641">
                  <c:v>28.981340642657372</c:v>
                </c:pt>
                <c:pt idx="5642">
                  <c:v>58.251799303324198</c:v>
                </c:pt>
                <c:pt idx="5643">
                  <c:v>58.251799303324198</c:v>
                </c:pt>
                <c:pt idx="5644">
                  <c:v>58.251799303324198</c:v>
                </c:pt>
                <c:pt idx="5645">
                  <c:v>58.251799303324198</c:v>
                </c:pt>
                <c:pt idx="5646">
                  <c:v>34.714569029166917</c:v>
                </c:pt>
                <c:pt idx="5647">
                  <c:v>58.251799303324198</c:v>
                </c:pt>
                <c:pt idx="5648">
                  <c:v>58.251799303324198</c:v>
                </c:pt>
                <c:pt idx="5649">
                  <c:v>58.251799303324198</c:v>
                </c:pt>
                <c:pt idx="5650">
                  <c:v>58.251799303324198</c:v>
                </c:pt>
                <c:pt idx="5651">
                  <c:v>58.251799303324198</c:v>
                </c:pt>
                <c:pt idx="5652">
                  <c:v>58.251799303324198</c:v>
                </c:pt>
                <c:pt idx="5653">
                  <c:v>49.66439086261267</c:v>
                </c:pt>
                <c:pt idx="5654">
                  <c:v>58.251799303324198</c:v>
                </c:pt>
                <c:pt idx="5655">
                  <c:v>58.251799303324198</c:v>
                </c:pt>
                <c:pt idx="5656">
                  <c:v>33.605234264178733</c:v>
                </c:pt>
                <c:pt idx="5657">
                  <c:v>29.368280345994975</c:v>
                </c:pt>
                <c:pt idx="5658">
                  <c:v>58.251799303324198</c:v>
                </c:pt>
                <c:pt idx="5659">
                  <c:v>58.251799303324198</c:v>
                </c:pt>
                <c:pt idx="5660">
                  <c:v>58.251799303324198</c:v>
                </c:pt>
                <c:pt idx="5661">
                  <c:v>58.251799303324198</c:v>
                </c:pt>
                <c:pt idx="5662">
                  <c:v>58.251799303324198</c:v>
                </c:pt>
                <c:pt idx="5663">
                  <c:v>58.251799303324198</c:v>
                </c:pt>
                <c:pt idx="5664">
                  <c:v>58.251799303324198</c:v>
                </c:pt>
                <c:pt idx="5665">
                  <c:v>45.086202156858285</c:v>
                </c:pt>
                <c:pt idx="5666">
                  <c:v>45.241579826217446</c:v>
                </c:pt>
                <c:pt idx="5667">
                  <c:v>58.251799303324198</c:v>
                </c:pt>
                <c:pt idx="5668">
                  <c:v>32.356432810372155</c:v>
                </c:pt>
                <c:pt idx="5669">
                  <c:v>58.251799303324198</c:v>
                </c:pt>
                <c:pt idx="5670">
                  <c:v>53.431621627976284</c:v>
                </c:pt>
                <c:pt idx="5671">
                  <c:v>51.900723881139768</c:v>
                </c:pt>
                <c:pt idx="5672">
                  <c:v>58.251799303324198</c:v>
                </c:pt>
                <c:pt idx="5673">
                  <c:v>58.251799303324198</c:v>
                </c:pt>
                <c:pt idx="5674">
                  <c:v>31.345952935749814</c:v>
                </c:pt>
                <c:pt idx="5675">
                  <c:v>39.566970093395135</c:v>
                </c:pt>
                <c:pt idx="5676">
                  <c:v>58.251799303324198</c:v>
                </c:pt>
                <c:pt idx="5677">
                  <c:v>58.251799303324198</c:v>
                </c:pt>
                <c:pt idx="5678">
                  <c:v>58.251799303324198</c:v>
                </c:pt>
                <c:pt idx="5679">
                  <c:v>22.96833088964275</c:v>
                </c:pt>
                <c:pt idx="5680">
                  <c:v>58.251799303324198</c:v>
                </c:pt>
                <c:pt idx="5681">
                  <c:v>58.251799303324198</c:v>
                </c:pt>
                <c:pt idx="5682">
                  <c:v>58.251799303324198</c:v>
                </c:pt>
                <c:pt idx="5683">
                  <c:v>58.251799303324198</c:v>
                </c:pt>
                <c:pt idx="5684">
                  <c:v>58.251799303324198</c:v>
                </c:pt>
                <c:pt idx="5685">
                  <c:v>58.251799303324198</c:v>
                </c:pt>
                <c:pt idx="5686">
                  <c:v>58.251799303324198</c:v>
                </c:pt>
                <c:pt idx="5687">
                  <c:v>54.979623242862289</c:v>
                </c:pt>
                <c:pt idx="5688">
                  <c:v>58.251799303324198</c:v>
                </c:pt>
                <c:pt idx="5689">
                  <c:v>58.251799303324198</c:v>
                </c:pt>
                <c:pt idx="5690">
                  <c:v>58.251799303324198</c:v>
                </c:pt>
                <c:pt idx="5691">
                  <c:v>58.251799303324198</c:v>
                </c:pt>
                <c:pt idx="5692">
                  <c:v>58.251799303324198</c:v>
                </c:pt>
                <c:pt idx="5693">
                  <c:v>51.900723881139768</c:v>
                </c:pt>
                <c:pt idx="5694">
                  <c:v>58.251799303324198</c:v>
                </c:pt>
                <c:pt idx="5695">
                  <c:v>58.251799303324198</c:v>
                </c:pt>
                <c:pt idx="5696">
                  <c:v>53.57755731979919</c:v>
                </c:pt>
                <c:pt idx="5697">
                  <c:v>58.251799303324198</c:v>
                </c:pt>
                <c:pt idx="5698">
                  <c:v>58.251799303324198</c:v>
                </c:pt>
                <c:pt idx="5699">
                  <c:v>58.251799303324198</c:v>
                </c:pt>
                <c:pt idx="5700">
                  <c:v>42.745933517103808</c:v>
                </c:pt>
                <c:pt idx="5701">
                  <c:v>58.251799303324198</c:v>
                </c:pt>
                <c:pt idx="5702">
                  <c:v>58.251799303324198</c:v>
                </c:pt>
                <c:pt idx="5703">
                  <c:v>58.251799303324198</c:v>
                </c:pt>
                <c:pt idx="5704">
                  <c:v>36.554298264477225</c:v>
                </c:pt>
                <c:pt idx="5705">
                  <c:v>23.324672619617644</c:v>
                </c:pt>
                <c:pt idx="5706">
                  <c:v>19.655182764559953</c:v>
                </c:pt>
                <c:pt idx="5707">
                  <c:v>58.251799303324198</c:v>
                </c:pt>
                <c:pt idx="5708">
                  <c:v>58.251799303324198</c:v>
                </c:pt>
                <c:pt idx="5709">
                  <c:v>58.251799303324198</c:v>
                </c:pt>
                <c:pt idx="5710">
                  <c:v>58.251799303324198</c:v>
                </c:pt>
                <c:pt idx="5711">
                  <c:v>58.251799303324198</c:v>
                </c:pt>
                <c:pt idx="5712">
                  <c:v>41.287413267438026</c:v>
                </c:pt>
                <c:pt idx="5713">
                  <c:v>58.251799303324198</c:v>
                </c:pt>
                <c:pt idx="5714">
                  <c:v>58.251799303324198</c:v>
                </c:pt>
                <c:pt idx="5715">
                  <c:v>58.251799303324198</c:v>
                </c:pt>
                <c:pt idx="5716">
                  <c:v>54.979623242862289</c:v>
                </c:pt>
                <c:pt idx="5717">
                  <c:v>58.251799303324198</c:v>
                </c:pt>
                <c:pt idx="5718">
                  <c:v>58.251799303324198</c:v>
                </c:pt>
                <c:pt idx="5719">
                  <c:v>58.251799303324198</c:v>
                </c:pt>
                <c:pt idx="5720">
                  <c:v>58.251799303324198</c:v>
                </c:pt>
                <c:pt idx="5721">
                  <c:v>58.251799303324198</c:v>
                </c:pt>
                <c:pt idx="5722">
                  <c:v>47.649290287398713</c:v>
                </c:pt>
                <c:pt idx="5723">
                  <c:v>53.57755731979919</c:v>
                </c:pt>
                <c:pt idx="5724">
                  <c:v>47.430951951471116</c:v>
                </c:pt>
                <c:pt idx="5725">
                  <c:v>58.251799303324198</c:v>
                </c:pt>
                <c:pt idx="5726">
                  <c:v>45.617135428768016</c:v>
                </c:pt>
                <c:pt idx="5727">
                  <c:v>52.064650883907639</c:v>
                </c:pt>
                <c:pt idx="5728">
                  <c:v>58.251799303324198</c:v>
                </c:pt>
                <c:pt idx="5729">
                  <c:v>54.979623242862289</c:v>
                </c:pt>
                <c:pt idx="5730">
                  <c:v>39.648235181492012</c:v>
                </c:pt>
                <c:pt idx="5731">
                  <c:v>58.251799303324198</c:v>
                </c:pt>
                <c:pt idx="5732">
                  <c:v>58.251799303324198</c:v>
                </c:pt>
                <c:pt idx="5733">
                  <c:v>37.874109505769098</c:v>
                </c:pt>
                <c:pt idx="5734">
                  <c:v>58.251799303324198</c:v>
                </c:pt>
                <c:pt idx="5735">
                  <c:v>58.251799303324198</c:v>
                </c:pt>
                <c:pt idx="5736">
                  <c:v>58.251799303324198</c:v>
                </c:pt>
                <c:pt idx="5737">
                  <c:v>58.251799303324198</c:v>
                </c:pt>
                <c:pt idx="5738">
                  <c:v>58.251799303324198</c:v>
                </c:pt>
                <c:pt idx="5739">
                  <c:v>58.251799303324198</c:v>
                </c:pt>
                <c:pt idx="5740">
                  <c:v>58.251799303324198</c:v>
                </c:pt>
                <c:pt idx="5741">
                  <c:v>58.251799303324198</c:v>
                </c:pt>
                <c:pt idx="5742">
                  <c:v>58.251799303324198</c:v>
                </c:pt>
                <c:pt idx="5743">
                  <c:v>58.251799303324198</c:v>
                </c:pt>
                <c:pt idx="5744">
                  <c:v>58.251799303324198</c:v>
                </c:pt>
                <c:pt idx="5745">
                  <c:v>58.251799303324198</c:v>
                </c:pt>
                <c:pt idx="5746">
                  <c:v>51.900723881139768</c:v>
                </c:pt>
                <c:pt idx="5747">
                  <c:v>58.251799303324198</c:v>
                </c:pt>
                <c:pt idx="5748">
                  <c:v>30.837370512559502</c:v>
                </c:pt>
                <c:pt idx="5749">
                  <c:v>58.251799303324198</c:v>
                </c:pt>
                <c:pt idx="5750">
                  <c:v>53.317190284076126</c:v>
                </c:pt>
                <c:pt idx="5751">
                  <c:v>51.900723881139768</c:v>
                </c:pt>
                <c:pt idx="5752">
                  <c:v>58.251799303324198</c:v>
                </c:pt>
                <c:pt idx="5753">
                  <c:v>58.251799303324198</c:v>
                </c:pt>
                <c:pt idx="5754">
                  <c:v>58.251799303324198</c:v>
                </c:pt>
                <c:pt idx="5755">
                  <c:v>46.144320909958786</c:v>
                </c:pt>
                <c:pt idx="5756">
                  <c:v>58.251799303324198</c:v>
                </c:pt>
                <c:pt idx="5757">
                  <c:v>58.251799303324198</c:v>
                </c:pt>
                <c:pt idx="5758">
                  <c:v>58.251799303324198</c:v>
                </c:pt>
                <c:pt idx="5759">
                  <c:v>58.251799303324198</c:v>
                </c:pt>
                <c:pt idx="5760">
                  <c:v>58.251799303324198</c:v>
                </c:pt>
                <c:pt idx="5761">
                  <c:v>58.251799303324198</c:v>
                </c:pt>
                <c:pt idx="5762">
                  <c:v>58.251799303324198</c:v>
                </c:pt>
                <c:pt idx="5763">
                  <c:v>45.294023368604599</c:v>
                </c:pt>
                <c:pt idx="5764">
                  <c:v>32.291535089656612</c:v>
                </c:pt>
                <c:pt idx="5765">
                  <c:v>58.251799303324198</c:v>
                </c:pt>
                <c:pt idx="5766">
                  <c:v>58.251799303324198</c:v>
                </c:pt>
                <c:pt idx="5767">
                  <c:v>58.251799303324198</c:v>
                </c:pt>
                <c:pt idx="5768">
                  <c:v>58.251799303324198</c:v>
                </c:pt>
                <c:pt idx="5769">
                  <c:v>58.251799303324198</c:v>
                </c:pt>
                <c:pt idx="5770">
                  <c:v>42.433462342809676</c:v>
                </c:pt>
                <c:pt idx="5771">
                  <c:v>30.463928868401062</c:v>
                </c:pt>
                <c:pt idx="5772">
                  <c:v>58.251799303324198</c:v>
                </c:pt>
                <c:pt idx="5773">
                  <c:v>58.251799303324198</c:v>
                </c:pt>
                <c:pt idx="5774">
                  <c:v>45.935174791753717</c:v>
                </c:pt>
                <c:pt idx="5775">
                  <c:v>58.251799303324198</c:v>
                </c:pt>
                <c:pt idx="5776">
                  <c:v>58.251799303324198</c:v>
                </c:pt>
                <c:pt idx="5777">
                  <c:v>52.064650883907639</c:v>
                </c:pt>
                <c:pt idx="5778">
                  <c:v>58.251799303324198</c:v>
                </c:pt>
                <c:pt idx="5779">
                  <c:v>58.251799303324198</c:v>
                </c:pt>
                <c:pt idx="5780">
                  <c:v>58.251799303324198</c:v>
                </c:pt>
                <c:pt idx="5781">
                  <c:v>58.251799303324198</c:v>
                </c:pt>
                <c:pt idx="5782">
                  <c:v>58.251799303324198</c:v>
                </c:pt>
                <c:pt idx="5783">
                  <c:v>31.103481990466054</c:v>
                </c:pt>
                <c:pt idx="5784">
                  <c:v>39.721546879630793</c:v>
                </c:pt>
                <c:pt idx="5785">
                  <c:v>58.251799303324198</c:v>
                </c:pt>
                <c:pt idx="5786">
                  <c:v>58.251799303324198</c:v>
                </c:pt>
                <c:pt idx="5787">
                  <c:v>51.804283848184575</c:v>
                </c:pt>
                <c:pt idx="5788">
                  <c:v>59.764705739215749</c:v>
                </c:pt>
                <c:pt idx="5789">
                  <c:v>58.251799303324198</c:v>
                </c:pt>
                <c:pt idx="5790">
                  <c:v>54.979623242862289</c:v>
                </c:pt>
                <c:pt idx="5791">
                  <c:v>55.603645389837254</c:v>
                </c:pt>
                <c:pt idx="5792">
                  <c:v>58.251799303324198</c:v>
                </c:pt>
                <c:pt idx="5793">
                  <c:v>47.22049369254092</c:v>
                </c:pt>
                <c:pt idx="5794">
                  <c:v>58.251799303324198</c:v>
                </c:pt>
                <c:pt idx="5795">
                  <c:v>58.251799303324198</c:v>
                </c:pt>
                <c:pt idx="5796">
                  <c:v>58.251799303324198</c:v>
                </c:pt>
                <c:pt idx="5797">
                  <c:v>58.251799303324198</c:v>
                </c:pt>
                <c:pt idx="5798">
                  <c:v>58.251799303324198</c:v>
                </c:pt>
                <c:pt idx="5799">
                  <c:v>58.251799303324198</c:v>
                </c:pt>
                <c:pt idx="5800">
                  <c:v>58.251799303324198</c:v>
                </c:pt>
                <c:pt idx="5801">
                  <c:v>58.251799303324198</c:v>
                </c:pt>
                <c:pt idx="5802">
                  <c:v>52.702747173246706</c:v>
                </c:pt>
                <c:pt idx="5803">
                  <c:v>58.251799303324198</c:v>
                </c:pt>
                <c:pt idx="5804">
                  <c:v>58.251799303324198</c:v>
                </c:pt>
                <c:pt idx="5805">
                  <c:v>14.760015106419605</c:v>
                </c:pt>
                <c:pt idx="5806">
                  <c:v>58.251799303324198</c:v>
                </c:pt>
                <c:pt idx="5807">
                  <c:v>52.064650883907639</c:v>
                </c:pt>
                <c:pt idx="5808">
                  <c:v>58.251799303324198</c:v>
                </c:pt>
                <c:pt idx="5809">
                  <c:v>58.251799303324198</c:v>
                </c:pt>
                <c:pt idx="5810">
                  <c:v>58.251799303324198</c:v>
                </c:pt>
                <c:pt idx="5811">
                  <c:v>58.251799303324198</c:v>
                </c:pt>
                <c:pt idx="5812">
                  <c:v>58.251799303324198</c:v>
                </c:pt>
                <c:pt idx="5813">
                  <c:v>58.251799303324198</c:v>
                </c:pt>
                <c:pt idx="5814">
                  <c:v>58.251799303324198</c:v>
                </c:pt>
                <c:pt idx="5815">
                  <c:v>58.251799303324198</c:v>
                </c:pt>
                <c:pt idx="5816">
                  <c:v>39.774506831546475</c:v>
                </c:pt>
                <c:pt idx="5817">
                  <c:v>58.251799303324198</c:v>
                </c:pt>
                <c:pt idx="5818">
                  <c:v>32.956508753474289</c:v>
                </c:pt>
                <c:pt idx="5819">
                  <c:v>58.251799303324198</c:v>
                </c:pt>
                <c:pt idx="5820">
                  <c:v>58.251799303324198</c:v>
                </c:pt>
                <c:pt idx="5821">
                  <c:v>58.251799303324198</c:v>
                </c:pt>
                <c:pt idx="5822">
                  <c:v>62.162071653125174</c:v>
                </c:pt>
                <c:pt idx="5823">
                  <c:v>58.251799303324198</c:v>
                </c:pt>
                <c:pt idx="5824">
                  <c:v>58.251799303324198</c:v>
                </c:pt>
                <c:pt idx="5825">
                  <c:v>50.861529681314998</c:v>
                </c:pt>
                <c:pt idx="5826">
                  <c:v>58.251799303324198</c:v>
                </c:pt>
                <c:pt idx="5827">
                  <c:v>55.974923233708616</c:v>
                </c:pt>
                <c:pt idx="5828">
                  <c:v>58.251799303324198</c:v>
                </c:pt>
                <c:pt idx="5829">
                  <c:v>48.628547820677859</c:v>
                </c:pt>
                <c:pt idx="5830">
                  <c:v>49.936521331025112</c:v>
                </c:pt>
                <c:pt idx="5831">
                  <c:v>46.660994112673244</c:v>
                </c:pt>
                <c:pt idx="5832">
                  <c:v>58.251799303324198</c:v>
                </c:pt>
                <c:pt idx="5833">
                  <c:v>58.251799303324198</c:v>
                </c:pt>
                <c:pt idx="5834">
                  <c:v>58.251799303324198</c:v>
                </c:pt>
                <c:pt idx="5835">
                  <c:v>58.251799303324198</c:v>
                </c:pt>
                <c:pt idx="5836">
                  <c:v>58.251799303324198</c:v>
                </c:pt>
                <c:pt idx="5837">
                  <c:v>58.251799303324198</c:v>
                </c:pt>
                <c:pt idx="5838">
                  <c:v>58.251799303324198</c:v>
                </c:pt>
                <c:pt idx="5839">
                  <c:v>36.757700486508355</c:v>
                </c:pt>
                <c:pt idx="5840">
                  <c:v>58.251799303324198</c:v>
                </c:pt>
                <c:pt idx="5841">
                  <c:v>50.054593259759763</c:v>
                </c:pt>
                <c:pt idx="5842">
                  <c:v>58.251799303324198</c:v>
                </c:pt>
                <c:pt idx="5843">
                  <c:v>58.251799303324198</c:v>
                </c:pt>
                <c:pt idx="5844">
                  <c:v>58.251799303324198</c:v>
                </c:pt>
                <c:pt idx="5845">
                  <c:v>58.251799303324198</c:v>
                </c:pt>
                <c:pt idx="5846">
                  <c:v>58.251799303324198</c:v>
                </c:pt>
                <c:pt idx="5847">
                  <c:v>58.251799303324198</c:v>
                </c:pt>
                <c:pt idx="5848">
                  <c:v>58.251799303324198</c:v>
                </c:pt>
                <c:pt idx="5849">
                  <c:v>58.251799303324198</c:v>
                </c:pt>
                <c:pt idx="5850">
                  <c:v>58.251799303324198</c:v>
                </c:pt>
                <c:pt idx="5851">
                  <c:v>37.210783266998511</c:v>
                </c:pt>
                <c:pt idx="5852">
                  <c:v>58.251799303324198</c:v>
                </c:pt>
                <c:pt idx="5853">
                  <c:v>43.437091086209897</c:v>
                </c:pt>
                <c:pt idx="5854">
                  <c:v>58.251799303324198</c:v>
                </c:pt>
                <c:pt idx="5855">
                  <c:v>50.312767679214694</c:v>
                </c:pt>
                <c:pt idx="5856">
                  <c:v>58.251799303324198</c:v>
                </c:pt>
                <c:pt idx="5857">
                  <c:v>58.251799303324198</c:v>
                </c:pt>
                <c:pt idx="5858">
                  <c:v>42.944848905924914</c:v>
                </c:pt>
                <c:pt idx="5859">
                  <c:v>35.767608551742455</c:v>
                </c:pt>
                <c:pt idx="5860">
                  <c:v>48.628547820677859</c:v>
                </c:pt>
                <c:pt idx="5861">
                  <c:v>58.251799303324198</c:v>
                </c:pt>
                <c:pt idx="5862">
                  <c:v>58.251799303324198</c:v>
                </c:pt>
                <c:pt idx="5863">
                  <c:v>51.900723881139768</c:v>
                </c:pt>
                <c:pt idx="5864">
                  <c:v>58.251799303324198</c:v>
                </c:pt>
                <c:pt idx="5865">
                  <c:v>58.251799303324198</c:v>
                </c:pt>
                <c:pt idx="5866">
                  <c:v>58.251799303324198</c:v>
                </c:pt>
                <c:pt idx="5867">
                  <c:v>54.979623242862289</c:v>
                </c:pt>
                <c:pt idx="5868">
                  <c:v>55.603645389837254</c:v>
                </c:pt>
                <c:pt idx="5869">
                  <c:v>30.114835263446928</c:v>
                </c:pt>
                <c:pt idx="5870">
                  <c:v>58.251799303324198</c:v>
                </c:pt>
                <c:pt idx="5871">
                  <c:v>46.144320909958786</c:v>
                </c:pt>
                <c:pt idx="5872">
                  <c:v>58.251799303324198</c:v>
                </c:pt>
                <c:pt idx="5873">
                  <c:v>58.251799303324198</c:v>
                </c:pt>
                <c:pt idx="5874">
                  <c:v>58.251799303324198</c:v>
                </c:pt>
                <c:pt idx="5875">
                  <c:v>46.556141804918632</c:v>
                </c:pt>
                <c:pt idx="5876">
                  <c:v>58.251799303324198</c:v>
                </c:pt>
                <c:pt idx="5877">
                  <c:v>58.251799303324198</c:v>
                </c:pt>
                <c:pt idx="5878">
                  <c:v>58.251799303324198</c:v>
                </c:pt>
                <c:pt idx="5879">
                  <c:v>58.251799303324198</c:v>
                </c:pt>
                <c:pt idx="5880">
                  <c:v>41.427360754187092</c:v>
                </c:pt>
                <c:pt idx="5881">
                  <c:v>58.251799303324198</c:v>
                </c:pt>
                <c:pt idx="5882">
                  <c:v>42.726510569997316</c:v>
                </c:pt>
                <c:pt idx="5883">
                  <c:v>58.251799303324198</c:v>
                </c:pt>
                <c:pt idx="5884">
                  <c:v>58.251799303324198</c:v>
                </c:pt>
                <c:pt idx="5885">
                  <c:v>24.26843197079527</c:v>
                </c:pt>
                <c:pt idx="5886">
                  <c:v>52.694810114795082</c:v>
                </c:pt>
                <c:pt idx="5887">
                  <c:v>58.251799303324198</c:v>
                </c:pt>
                <c:pt idx="5888">
                  <c:v>58.251799303324198</c:v>
                </c:pt>
                <c:pt idx="5889">
                  <c:v>58.251799303324198</c:v>
                </c:pt>
                <c:pt idx="5890">
                  <c:v>58.251799303324198</c:v>
                </c:pt>
                <c:pt idx="5891">
                  <c:v>58.251799303324198</c:v>
                </c:pt>
                <c:pt idx="5892">
                  <c:v>58.251799303324198</c:v>
                </c:pt>
                <c:pt idx="5893">
                  <c:v>58.251799303324198</c:v>
                </c:pt>
                <c:pt idx="5894">
                  <c:v>53.021183169061416</c:v>
                </c:pt>
                <c:pt idx="5895">
                  <c:v>58.251799303324198</c:v>
                </c:pt>
                <c:pt idx="5896">
                  <c:v>58.251799303324198</c:v>
                </c:pt>
                <c:pt idx="5897">
                  <c:v>58.251799303324198</c:v>
                </c:pt>
                <c:pt idx="5898">
                  <c:v>52.064650883907639</c:v>
                </c:pt>
                <c:pt idx="5899">
                  <c:v>58.251799303324198</c:v>
                </c:pt>
                <c:pt idx="5900">
                  <c:v>58.251799303324198</c:v>
                </c:pt>
                <c:pt idx="5901">
                  <c:v>58.251799303324198</c:v>
                </c:pt>
                <c:pt idx="5902">
                  <c:v>58.251799303324198</c:v>
                </c:pt>
                <c:pt idx="5903">
                  <c:v>25.733962678123426</c:v>
                </c:pt>
                <c:pt idx="5904">
                  <c:v>34.843248970188363</c:v>
                </c:pt>
                <c:pt idx="5905">
                  <c:v>48.784537764994106</c:v>
                </c:pt>
                <c:pt idx="5906">
                  <c:v>58.251799303324198</c:v>
                </c:pt>
                <c:pt idx="5907">
                  <c:v>54.979623242862289</c:v>
                </c:pt>
                <c:pt idx="5908">
                  <c:v>58.663620198284043</c:v>
                </c:pt>
                <c:pt idx="5909">
                  <c:v>52.244556016128463</c:v>
                </c:pt>
                <c:pt idx="5910">
                  <c:v>54.979623242862289</c:v>
                </c:pt>
                <c:pt idx="5911">
                  <c:v>58.251799303324198</c:v>
                </c:pt>
                <c:pt idx="5912">
                  <c:v>58.251799303324198</c:v>
                </c:pt>
                <c:pt idx="5913">
                  <c:v>58.251799303324198</c:v>
                </c:pt>
                <c:pt idx="5914">
                  <c:v>48.79247482344573</c:v>
                </c:pt>
                <c:pt idx="5915">
                  <c:v>58.251799303324198</c:v>
                </c:pt>
                <c:pt idx="5916">
                  <c:v>58.251799303324198</c:v>
                </c:pt>
                <c:pt idx="5917">
                  <c:v>47.926463706877236</c:v>
                </c:pt>
                <c:pt idx="5918">
                  <c:v>58.251799303324198</c:v>
                </c:pt>
                <c:pt idx="5919">
                  <c:v>22.379477220895414</c:v>
                </c:pt>
                <c:pt idx="5920">
                  <c:v>56.49252967875384</c:v>
                </c:pt>
                <c:pt idx="5921">
                  <c:v>58.251799303324198</c:v>
                </c:pt>
                <c:pt idx="5922">
                  <c:v>58.251799303324198</c:v>
                </c:pt>
                <c:pt idx="5923">
                  <c:v>58.251799303324198</c:v>
                </c:pt>
                <c:pt idx="5924">
                  <c:v>58.251799303324198</c:v>
                </c:pt>
                <c:pt idx="5925">
                  <c:v>58.251799303324198</c:v>
                </c:pt>
                <c:pt idx="5926">
                  <c:v>37.144640189845958</c:v>
                </c:pt>
                <c:pt idx="5927">
                  <c:v>59.764705739215749</c:v>
                </c:pt>
                <c:pt idx="5928">
                  <c:v>46.433650886468797</c:v>
                </c:pt>
                <c:pt idx="5929">
                  <c:v>58.251799303324198</c:v>
                </c:pt>
                <c:pt idx="5930">
                  <c:v>58.251799303324198</c:v>
                </c:pt>
                <c:pt idx="5931">
                  <c:v>58.251799303324198</c:v>
                </c:pt>
                <c:pt idx="5932">
                  <c:v>36.308202895164143</c:v>
                </c:pt>
                <c:pt idx="5933">
                  <c:v>58.251799303324198</c:v>
                </c:pt>
                <c:pt idx="5934">
                  <c:v>58.251799303324198</c:v>
                </c:pt>
                <c:pt idx="5935">
                  <c:v>58.251799303324198</c:v>
                </c:pt>
                <c:pt idx="5936">
                  <c:v>58.251799303324198</c:v>
                </c:pt>
                <c:pt idx="5937">
                  <c:v>58.251799303324198</c:v>
                </c:pt>
                <c:pt idx="5938">
                  <c:v>58.251799303324198</c:v>
                </c:pt>
                <c:pt idx="5939">
                  <c:v>42.944848905924914</c:v>
                </c:pt>
                <c:pt idx="5940">
                  <c:v>58.251799303324198</c:v>
                </c:pt>
                <c:pt idx="5941">
                  <c:v>58.251799303324198</c:v>
                </c:pt>
                <c:pt idx="5942">
                  <c:v>58.251799303324198</c:v>
                </c:pt>
                <c:pt idx="5943">
                  <c:v>58.251799303324198</c:v>
                </c:pt>
                <c:pt idx="5944">
                  <c:v>43.941283108095242</c:v>
                </c:pt>
                <c:pt idx="5945">
                  <c:v>49.416496970420695</c:v>
                </c:pt>
                <c:pt idx="5946">
                  <c:v>58.251799303324198</c:v>
                </c:pt>
                <c:pt idx="5947">
                  <c:v>58.251799303324198</c:v>
                </c:pt>
                <c:pt idx="5948">
                  <c:v>29.99172984073752</c:v>
                </c:pt>
                <c:pt idx="5949">
                  <c:v>58.251799303324198</c:v>
                </c:pt>
                <c:pt idx="5950">
                  <c:v>58.251799303324198</c:v>
                </c:pt>
                <c:pt idx="5951">
                  <c:v>17.81980068372771</c:v>
                </c:pt>
                <c:pt idx="5952">
                  <c:v>58.251799303324198</c:v>
                </c:pt>
                <c:pt idx="5953">
                  <c:v>58.251799303324198</c:v>
                </c:pt>
                <c:pt idx="5954">
                  <c:v>58.251799303324198</c:v>
                </c:pt>
                <c:pt idx="5955">
                  <c:v>58.251799303324198</c:v>
                </c:pt>
                <c:pt idx="5956">
                  <c:v>58.251799303324198</c:v>
                </c:pt>
                <c:pt idx="5957">
                  <c:v>58.251799303324198</c:v>
                </c:pt>
                <c:pt idx="5958">
                  <c:v>58.251799303324198</c:v>
                </c:pt>
                <c:pt idx="5959">
                  <c:v>46.855121255725891</c:v>
                </c:pt>
                <c:pt idx="5960">
                  <c:v>49.936521331025112</c:v>
                </c:pt>
                <c:pt idx="5961">
                  <c:v>48.79247482344573</c:v>
                </c:pt>
                <c:pt idx="5962">
                  <c:v>58.251799303324198</c:v>
                </c:pt>
                <c:pt idx="5963">
                  <c:v>59.764705739215749</c:v>
                </c:pt>
                <c:pt idx="5964">
                  <c:v>49.936521331025112</c:v>
                </c:pt>
                <c:pt idx="5965">
                  <c:v>58.251799303324198</c:v>
                </c:pt>
                <c:pt idx="5966">
                  <c:v>58.251799303324198</c:v>
                </c:pt>
                <c:pt idx="5967">
                  <c:v>52.9106728541961</c:v>
                </c:pt>
                <c:pt idx="5968">
                  <c:v>58.251799303324198</c:v>
                </c:pt>
                <c:pt idx="5969">
                  <c:v>58.251799303324198</c:v>
                </c:pt>
                <c:pt idx="5970">
                  <c:v>58.251799303324198</c:v>
                </c:pt>
                <c:pt idx="5971">
                  <c:v>58.251799303324198</c:v>
                </c:pt>
                <c:pt idx="5972">
                  <c:v>58.251799303324198</c:v>
                </c:pt>
                <c:pt idx="5973">
                  <c:v>58.251799303324198</c:v>
                </c:pt>
                <c:pt idx="5974">
                  <c:v>58.251799303324198</c:v>
                </c:pt>
                <c:pt idx="5975">
                  <c:v>58.251799303324198</c:v>
                </c:pt>
                <c:pt idx="5976">
                  <c:v>58.251799303324198</c:v>
                </c:pt>
                <c:pt idx="5977">
                  <c:v>58.251799303324198</c:v>
                </c:pt>
                <c:pt idx="5978">
                  <c:v>45.617135428768016</c:v>
                </c:pt>
                <c:pt idx="5979">
                  <c:v>58.251799303324198</c:v>
                </c:pt>
                <c:pt idx="5980">
                  <c:v>58.251799303324198</c:v>
                </c:pt>
                <c:pt idx="5981">
                  <c:v>58.251799303324198</c:v>
                </c:pt>
                <c:pt idx="5982">
                  <c:v>55.603645389837254</c:v>
                </c:pt>
                <c:pt idx="5983">
                  <c:v>58.251799303324198</c:v>
                </c:pt>
                <c:pt idx="5984">
                  <c:v>54.979623242862289</c:v>
                </c:pt>
                <c:pt idx="5985">
                  <c:v>25.21999748754202</c:v>
                </c:pt>
                <c:pt idx="5986">
                  <c:v>58.251799303324198</c:v>
                </c:pt>
                <c:pt idx="5987">
                  <c:v>29.952130885548215</c:v>
                </c:pt>
                <c:pt idx="5988">
                  <c:v>56.123669750441671</c:v>
                </c:pt>
                <c:pt idx="5989">
                  <c:v>58.251799303324198</c:v>
                </c:pt>
                <c:pt idx="5990">
                  <c:v>46.403978234840139</c:v>
                </c:pt>
                <c:pt idx="5991">
                  <c:v>58.251799303324198</c:v>
                </c:pt>
                <c:pt idx="5992">
                  <c:v>58.251799303324198</c:v>
                </c:pt>
                <c:pt idx="5993">
                  <c:v>58.251799303324198</c:v>
                </c:pt>
                <c:pt idx="5994">
                  <c:v>58.251799303324198</c:v>
                </c:pt>
                <c:pt idx="5995">
                  <c:v>45.098352344732234</c:v>
                </c:pt>
                <c:pt idx="5996">
                  <c:v>53.57755731979919</c:v>
                </c:pt>
                <c:pt idx="5997">
                  <c:v>58.251799303324198</c:v>
                </c:pt>
                <c:pt idx="5998">
                  <c:v>48.628547820677859</c:v>
                </c:pt>
                <c:pt idx="5999">
                  <c:v>32.495432491280546</c:v>
                </c:pt>
                <c:pt idx="6000">
                  <c:v>58.251799303324198</c:v>
                </c:pt>
                <c:pt idx="6001">
                  <c:v>52.843556631528138</c:v>
                </c:pt>
                <c:pt idx="6002">
                  <c:v>52.331469329375345</c:v>
                </c:pt>
                <c:pt idx="6003">
                  <c:v>58.251799303324198</c:v>
                </c:pt>
                <c:pt idx="6004">
                  <c:v>58.251799303324198</c:v>
                </c:pt>
                <c:pt idx="6005">
                  <c:v>58.251799303324198</c:v>
                </c:pt>
                <c:pt idx="6006">
                  <c:v>58.251799303324198</c:v>
                </c:pt>
                <c:pt idx="6007">
                  <c:v>41.290764425327986</c:v>
                </c:pt>
                <c:pt idx="6008">
                  <c:v>58.251799303324198</c:v>
                </c:pt>
                <c:pt idx="6009">
                  <c:v>58.251799303324198</c:v>
                </c:pt>
                <c:pt idx="6010">
                  <c:v>58.251799303324198</c:v>
                </c:pt>
                <c:pt idx="6011">
                  <c:v>58.251799303324198</c:v>
                </c:pt>
                <c:pt idx="6012">
                  <c:v>60.402802028554817</c:v>
                </c:pt>
                <c:pt idx="6013">
                  <c:v>45.617135428768016</c:v>
                </c:pt>
                <c:pt idx="6014">
                  <c:v>56.123669750441671</c:v>
                </c:pt>
                <c:pt idx="6015">
                  <c:v>58.251799303324198</c:v>
                </c:pt>
                <c:pt idx="6016">
                  <c:v>39.446397451083783</c:v>
                </c:pt>
                <c:pt idx="6017">
                  <c:v>54.979623242862289</c:v>
                </c:pt>
                <c:pt idx="6018">
                  <c:v>58.251799303324198</c:v>
                </c:pt>
                <c:pt idx="6019">
                  <c:v>42.295463709438394</c:v>
                </c:pt>
                <c:pt idx="6020">
                  <c:v>26.161347332503972</c:v>
                </c:pt>
                <c:pt idx="6021">
                  <c:v>42.628582180133819</c:v>
                </c:pt>
                <c:pt idx="6022">
                  <c:v>58.251799303324198</c:v>
                </c:pt>
                <c:pt idx="6023">
                  <c:v>58.251799303324198</c:v>
                </c:pt>
                <c:pt idx="6024">
                  <c:v>43.441767150558604</c:v>
                </c:pt>
                <c:pt idx="6025">
                  <c:v>58.251799303324198</c:v>
                </c:pt>
                <c:pt idx="6026">
                  <c:v>58.251799303324198</c:v>
                </c:pt>
                <c:pt idx="6027">
                  <c:v>58.251799303324198</c:v>
                </c:pt>
                <c:pt idx="6028">
                  <c:v>58.251799303324198</c:v>
                </c:pt>
                <c:pt idx="6029">
                  <c:v>58.251799303324198</c:v>
                </c:pt>
                <c:pt idx="6030">
                  <c:v>58.251799303324198</c:v>
                </c:pt>
                <c:pt idx="6031">
                  <c:v>58.251799303324198</c:v>
                </c:pt>
                <c:pt idx="6032">
                  <c:v>48.358378217320194</c:v>
                </c:pt>
                <c:pt idx="6033">
                  <c:v>50.141454256569411</c:v>
                </c:pt>
                <c:pt idx="6034">
                  <c:v>33.006819054395784</c:v>
                </c:pt>
                <c:pt idx="6035">
                  <c:v>58.251799303324198</c:v>
                </c:pt>
                <c:pt idx="6036">
                  <c:v>58.251799303324198</c:v>
                </c:pt>
                <c:pt idx="6037">
                  <c:v>58.251799303324198</c:v>
                </c:pt>
                <c:pt idx="6038">
                  <c:v>48.787798759097022</c:v>
                </c:pt>
                <c:pt idx="6039">
                  <c:v>58.251799303324198</c:v>
                </c:pt>
                <c:pt idx="6040">
                  <c:v>58.251799303324198</c:v>
                </c:pt>
                <c:pt idx="6041">
                  <c:v>6.7223510564854765</c:v>
                </c:pt>
                <c:pt idx="6042">
                  <c:v>40.707285329441504</c:v>
                </c:pt>
                <c:pt idx="6043">
                  <c:v>42.4413994012613</c:v>
                </c:pt>
                <c:pt idx="6044">
                  <c:v>27.149403895767108</c:v>
                </c:pt>
                <c:pt idx="6045">
                  <c:v>58.251799303324198</c:v>
                </c:pt>
                <c:pt idx="6046">
                  <c:v>51.900723881139768</c:v>
                </c:pt>
                <c:pt idx="6047">
                  <c:v>25.667251278057698</c:v>
                </c:pt>
                <c:pt idx="6048">
                  <c:v>58.251799303324198</c:v>
                </c:pt>
                <c:pt idx="6049">
                  <c:v>28.768795568475603</c:v>
                </c:pt>
                <c:pt idx="6050">
                  <c:v>58.251799303324198</c:v>
                </c:pt>
                <c:pt idx="6051">
                  <c:v>58.251799303324198</c:v>
                </c:pt>
                <c:pt idx="6052">
                  <c:v>58.251799303324198</c:v>
                </c:pt>
                <c:pt idx="6053">
                  <c:v>58.251799303324198</c:v>
                </c:pt>
                <c:pt idx="6054">
                  <c:v>18.056429310443235</c:v>
                </c:pt>
                <c:pt idx="6055">
                  <c:v>58.251799303324198</c:v>
                </c:pt>
                <c:pt idx="6056">
                  <c:v>39.748026372337158</c:v>
                </c:pt>
                <c:pt idx="6057">
                  <c:v>58.251799303324198</c:v>
                </c:pt>
                <c:pt idx="6058">
                  <c:v>52.331469329375345</c:v>
                </c:pt>
                <c:pt idx="6059">
                  <c:v>33.891208237093814</c:v>
                </c:pt>
                <c:pt idx="6060">
                  <c:v>58.251799303324198</c:v>
                </c:pt>
                <c:pt idx="6061">
                  <c:v>58.251799303324198</c:v>
                </c:pt>
                <c:pt idx="6062">
                  <c:v>58.251799303324198</c:v>
                </c:pt>
                <c:pt idx="6063">
                  <c:v>58.251799303324198</c:v>
                </c:pt>
                <c:pt idx="6064">
                  <c:v>56.123669750441671</c:v>
                </c:pt>
                <c:pt idx="6065">
                  <c:v>58.251799303324198</c:v>
                </c:pt>
                <c:pt idx="6066">
                  <c:v>51.900723881139768</c:v>
                </c:pt>
                <c:pt idx="6067">
                  <c:v>58.251799303324198</c:v>
                </c:pt>
                <c:pt idx="6068">
                  <c:v>58.251799303324198</c:v>
                </c:pt>
                <c:pt idx="6069">
                  <c:v>58.251799303324198</c:v>
                </c:pt>
                <c:pt idx="6070">
                  <c:v>16.404760515101437</c:v>
                </c:pt>
                <c:pt idx="6071">
                  <c:v>58.251799303324198</c:v>
                </c:pt>
                <c:pt idx="6072">
                  <c:v>21.824284382063368</c:v>
                </c:pt>
                <c:pt idx="6073">
                  <c:v>58.251799303324198</c:v>
                </c:pt>
                <c:pt idx="6074">
                  <c:v>51.900723881139768</c:v>
                </c:pt>
                <c:pt idx="6075">
                  <c:v>58.251799303324198</c:v>
                </c:pt>
                <c:pt idx="6076">
                  <c:v>58.251799303324198</c:v>
                </c:pt>
                <c:pt idx="6077">
                  <c:v>58.251799303324198</c:v>
                </c:pt>
                <c:pt idx="6078">
                  <c:v>58.251799303324198</c:v>
                </c:pt>
                <c:pt idx="6079">
                  <c:v>55.974923233708616</c:v>
                </c:pt>
                <c:pt idx="6080">
                  <c:v>32.144217934153524</c:v>
                </c:pt>
                <c:pt idx="6081">
                  <c:v>58.251799303324198</c:v>
                </c:pt>
                <c:pt idx="6082">
                  <c:v>58.251799303324198</c:v>
                </c:pt>
                <c:pt idx="6083">
                  <c:v>53.57755731979919</c:v>
                </c:pt>
                <c:pt idx="6084">
                  <c:v>51.900723881139768</c:v>
                </c:pt>
                <c:pt idx="6085">
                  <c:v>58.251799303324198</c:v>
                </c:pt>
                <c:pt idx="6086">
                  <c:v>58.251799303324198</c:v>
                </c:pt>
                <c:pt idx="6087">
                  <c:v>58.251799303324198</c:v>
                </c:pt>
                <c:pt idx="6088">
                  <c:v>58.251799303324198</c:v>
                </c:pt>
                <c:pt idx="6089">
                  <c:v>58.251799303324198</c:v>
                </c:pt>
                <c:pt idx="6090">
                  <c:v>9.2867007727397777</c:v>
                </c:pt>
                <c:pt idx="6091">
                  <c:v>38.788974178790177</c:v>
                </c:pt>
                <c:pt idx="6092">
                  <c:v>45.6576784798565</c:v>
                </c:pt>
                <c:pt idx="6093">
                  <c:v>58.251799303324198</c:v>
                </c:pt>
                <c:pt idx="6094">
                  <c:v>32.392007357142418</c:v>
                </c:pt>
                <c:pt idx="6095">
                  <c:v>58.251799303324198</c:v>
                </c:pt>
                <c:pt idx="6096">
                  <c:v>36.505270509236915</c:v>
                </c:pt>
                <c:pt idx="6097">
                  <c:v>40.037813605421888</c:v>
                </c:pt>
                <c:pt idx="6098">
                  <c:v>58.251799303324198</c:v>
                </c:pt>
                <c:pt idx="6099">
                  <c:v>54.979623242862289</c:v>
                </c:pt>
                <c:pt idx="6100">
                  <c:v>58.251799303324198</c:v>
                </c:pt>
                <c:pt idx="6101">
                  <c:v>52.064650883907639</c:v>
                </c:pt>
                <c:pt idx="6102">
                  <c:v>58.251799303324198</c:v>
                </c:pt>
                <c:pt idx="6103">
                  <c:v>58.251799303324198</c:v>
                </c:pt>
                <c:pt idx="6104">
                  <c:v>44.816907896701508</c:v>
                </c:pt>
                <c:pt idx="6105">
                  <c:v>49.207350852215626</c:v>
                </c:pt>
                <c:pt idx="6106">
                  <c:v>48.628547820677859</c:v>
                </c:pt>
                <c:pt idx="6107">
                  <c:v>58.251799303324198</c:v>
                </c:pt>
                <c:pt idx="6108">
                  <c:v>58.251799303324198</c:v>
                </c:pt>
                <c:pt idx="6109">
                  <c:v>58.251799303324198</c:v>
                </c:pt>
                <c:pt idx="6110">
                  <c:v>58.251799303324198</c:v>
                </c:pt>
                <c:pt idx="6111">
                  <c:v>58.251799303324198</c:v>
                </c:pt>
                <c:pt idx="6112">
                  <c:v>58.251799303324198</c:v>
                </c:pt>
                <c:pt idx="6113">
                  <c:v>58.251799303324198</c:v>
                </c:pt>
                <c:pt idx="6114">
                  <c:v>38.942947946420169</c:v>
                </c:pt>
                <c:pt idx="6115">
                  <c:v>58.251799303324198</c:v>
                </c:pt>
                <c:pt idx="6116">
                  <c:v>58.251799303324198</c:v>
                </c:pt>
                <c:pt idx="6117">
                  <c:v>58.251799303324198</c:v>
                </c:pt>
                <c:pt idx="6118">
                  <c:v>57.746711056616249</c:v>
                </c:pt>
                <c:pt idx="6119">
                  <c:v>58.251799303324198</c:v>
                </c:pt>
                <c:pt idx="6120">
                  <c:v>58.251799303324198</c:v>
                </c:pt>
                <c:pt idx="6121">
                  <c:v>58.251799303324198</c:v>
                </c:pt>
                <c:pt idx="6122">
                  <c:v>32.21648532362309</c:v>
                </c:pt>
                <c:pt idx="6123">
                  <c:v>51.900723881139768</c:v>
                </c:pt>
                <c:pt idx="6124">
                  <c:v>55.603645389837254</c:v>
                </c:pt>
                <c:pt idx="6125">
                  <c:v>58.251799303324198</c:v>
                </c:pt>
                <c:pt idx="6126">
                  <c:v>58.251799303324198</c:v>
                </c:pt>
                <c:pt idx="6127">
                  <c:v>58.251799303324198</c:v>
                </c:pt>
                <c:pt idx="6128">
                  <c:v>57.116551825728806</c:v>
                </c:pt>
                <c:pt idx="6129">
                  <c:v>58.251799303324198</c:v>
                </c:pt>
                <c:pt idx="6130">
                  <c:v>58.251799303324198</c:v>
                </c:pt>
                <c:pt idx="6131">
                  <c:v>58.251799303324198</c:v>
                </c:pt>
                <c:pt idx="6132">
                  <c:v>58.251799303324198</c:v>
                </c:pt>
                <c:pt idx="6133">
                  <c:v>58.251799303324198</c:v>
                </c:pt>
                <c:pt idx="6134">
                  <c:v>58.251799303324198</c:v>
                </c:pt>
                <c:pt idx="6135">
                  <c:v>49.794226224036699</c:v>
                </c:pt>
                <c:pt idx="6136">
                  <c:v>53.043607695669309</c:v>
                </c:pt>
                <c:pt idx="6137">
                  <c:v>35.758830987442664</c:v>
                </c:pt>
                <c:pt idx="6138">
                  <c:v>58.251799303324198</c:v>
                </c:pt>
                <c:pt idx="6139">
                  <c:v>58.251799303324198</c:v>
                </c:pt>
                <c:pt idx="6140">
                  <c:v>58.251799303324198</c:v>
                </c:pt>
                <c:pt idx="6141">
                  <c:v>37.170308215446838</c:v>
                </c:pt>
                <c:pt idx="6142">
                  <c:v>58.251799303324198</c:v>
                </c:pt>
                <c:pt idx="6143">
                  <c:v>26.811593809716989</c:v>
                </c:pt>
                <c:pt idx="6144">
                  <c:v>44.481887951172624</c:v>
                </c:pt>
                <c:pt idx="6145">
                  <c:v>58.251799303324198</c:v>
                </c:pt>
                <c:pt idx="6146">
                  <c:v>49.416496970420695</c:v>
                </c:pt>
                <c:pt idx="6147">
                  <c:v>58.251799303324198</c:v>
                </c:pt>
                <c:pt idx="6148">
                  <c:v>40.27769530160851</c:v>
                </c:pt>
                <c:pt idx="6149">
                  <c:v>58.251799303324198</c:v>
                </c:pt>
                <c:pt idx="6150">
                  <c:v>58.251799303324198</c:v>
                </c:pt>
                <c:pt idx="6151">
                  <c:v>58.251799303324198</c:v>
                </c:pt>
                <c:pt idx="6152">
                  <c:v>58.251799303324198</c:v>
                </c:pt>
                <c:pt idx="6153">
                  <c:v>48.20543870937643</c:v>
                </c:pt>
                <c:pt idx="6154">
                  <c:v>40.138957163737174</c:v>
                </c:pt>
                <c:pt idx="6155">
                  <c:v>41.954528740267932</c:v>
                </c:pt>
                <c:pt idx="6156">
                  <c:v>58.251799303324198</c:v>
                </c:pt>
                <c:pt idx="6157">
                  <c:v>58.251799303324198</c:v>
                </c:pt>
                <c:pt idx="6158">
                  <c:v>50.836501887991524</c:v>
                </c:pt>
                <c:pt idx="6159">
                  <c:v>48.784537764994106</c:v>
                </c:pt>
                <c:pt idx="6160">
                  <c:v>28.864349737644353</c:v>
                </c:pt>
                <c:pt idx="6161">
                  <c:v>56.291052380302581</c:v>
                </c:pt>
                <c:pt idx="6162">
                  <c:v>45.467855220596668</c:v>
                </c:pt>
                <c:pt idx="6163">
                  <c:v>58.251799303324198</c:v>
                </c:pt>
                <c:pt idx="6164">
                  <c:v>45.617135428768016</c:v>
                </c:pt>
                <c:pt idx="6165">
                  <c:v>58.251799303324198</c:v>
                </c:pt>
                <c:pt idx="6166">
                  <c:v>58.251799303324198</c:v>
                </c:pt>
                <c:pt idx="6167">
                  <c:v>38.54263342394804</c:v>
                </c:pt>
                <c:pt idx="6168">
                  <c:v>27.546269898821855</c:v>
                </c:pt>
                <c:pt idx="6169">
                  <c:v>58.251799303324198</c:v>
                </c:pt>
                <c:pt idx="6170">
                  <c:v>58.251799303324198</c:v>
                </c:pt>
                <c:pt idx="6171">
                  <c:v>45.71357546172321</c:v>
                </c:pt>
                <c:pt idx="6172">
                  <c:v>58.251799303324198</c:v>
                </c:pt>
                <c:pt idx="6173">
                  <c:v>51.900723881139768</c:v>
                </c:pt>
                <c:pt idx="6174">
                  <c:v>58.251799303324198</c:v>
                </c:pt>
                <c:pt idx="6175">
                  <c:v>58.251799303324198</c:v>
                </c:pt>
                <c:pt idx="6176">
                  <c:v>58.251799303324198</c:v>
                </c:pt>
                <c:pt idx="6177">
                  <c:v>58.251799303324198</c:v>
                </c:pt>
                <c:pt idx="6178">
                  <c:v>58.251799303324198</c:v>
                </c:pt>
                <c:pt idx="6179">
                  <c:v>58.251799303324198</c:v>
                </c:pt>
                <c:pt idx="6180">
                  <c:v>36.95706216373663</c:v>
                </c:pt>
                <c:pt idx="6181">
                  <c:v>58.251799303324198</c:v>
                </c:pt>
                <c:pt idx="6182">
                  <c:v>51.388185194545521</c:v>
                </c:pt>
                <c:pt idx="6183">
                  <c:v>33.180419378573198</c:v>
                </c:pt>
                <c:pt idx="6184">
                  <c:v>48.79247482344573</c:v>
                </c:pt>
                <c:pt idx="6185">
                  <c:v>58.251799303324198</c:v>
                </c:pt>
                <c:pt idx="6186">
                  <c:v>50.305381259337281</c:v>
                </c:pt>
                <c:pt idx="6187">
                  <c:v>42.803670861219537</c:v>
                </c:pt>
                <c:pt idx="6188">
                  <c:v>58.251799303324198</c:v>
                </c:pt>
                <c:pt idx="6189">
                  <c:v>42.621304533482125</c:v>
                </c:pt>
                <c:pt idx="6190">
                  <c:v>54.979623242862289</c:v>
                </c:pt>
                <c:pt idx="6191">
                  <c:v>58.251799303324198</c:v>
                </c:pt>
                <c:pt idx="6192">
                  <c:v>58.251799303324198</c:v>
                </c:pt>
                <c:pt idx="6193">
                  <c:v>58.251799303324198</c:v>
                </c:pt>
                <c:pt idx="6194">
                  <c:v>33.86575439323915</c:v>
                </c:pt>
                <c:pt idx="6195">
                  <c:v>58.251799303324198</c:v>
                </c:pt>
                <c:pt idx="6196">
                  <c:v>46.224962024838447</c:v>
                </c:pt>
                <c:pt idx="6197">
                  <c:v>58.251799303324198</c:v>
                </c:pt>
                <c:pt idx="6198">
                  <c:v>58.251799303324198</c:v>
                </c:pt>
                <c:pt idx="6199">
                  <c:v>58.251799303324198</c:v>
                </c:pt>
                <c:pt idx="6200">
                  <c:v>58.251799303324198</c:v>
                </c:pt>
                <c:pt idx="6201">
                  <c:v>58.251799303324198</c:v>
                </c:pt>
                <c:pt idx="6202">
                  <c:v>58.251799303324198</c:v>
                </c:pt>
                <c:pt idx="6203">
                  <c:v>58.251799303324198</c:v>
                </c:pt>
                <c:pt idx="6204">
                  <c:v>58.251799303324198</c:v>
                </c:pt>
                <c:pt idx="6205">
                  <c:v>58.251799303324198</c:v>
                </c:pt>
                <c:pt idx="6206">
                  <c:v>58.251799303324198</c:v>
                </c:pt>
                <c:pt idx="6207">
                  <c:v>58.251799303324198</c:v>
                </c:pt>
                <c:pt idx="6208">
                  <c:v>58.251799303324198</c:v>
                </c:pt>
                <c:pt idx="6209">
                  <c:v>58.251799303324198</c:v>
                </c:pt>
                <c:pt idx="6210">
                  <c:v>58.251799303324198</c:v>
                </c:pt>
                <c:pt idx="6211">
                  <c:v>58.251799303324198</c:v>
                </c:pt>
                <c:pt idx="6212">
                  <c:v>58.251799303324198</c:v>
                </c:pt>
                <c:pt idx="6213">
                  <c:v>22.261725504537349</c:v>
                </c:pt>
                <c:pt idx="6214">
                  <c:v>49.416496970420695</c:v>
                </c:pt>
                <c:pt idx="6215">
                  <c:v>58.251799303324198</c:v>
                </c:pt>
                <c:pt idx="6216">
                  <c:v>49.527407778568993</c:v>
                </c:pt>
                <c:pt idx="6217">
                  <c:v>42.106369354689285</c:v>
                </c:pt>
                <c:pt idx="6218">
                  <c:v>58.251799303324198</c:v>
                </c:pt>
                <c:pt idx="6219">
                  <c:v>58.251799303324198</c:v>
                </c:pt>
                <c:pt idx="6220">
                  <c:v>58.251799303324198</c:v>
                </c:pt>
                <c:pt idx="6221">
                  <c:v>58.251799303324198</c:v>
                </c:pt>
                <c:pt idx="6222">
                  <c:v>52.064650883907639</c:v>
                </c:pt>
                <c:pt idx="6223">
                  <c:v>41.969403765755537</c:v>
                </c:pt>
                <c:pt idx="6224">
                  <c:v>59.764705739215749</c:v>
                </c:pt>
                <c:pt idx="6225">
                  <c:v>46.403978234840139</c:v>
                </c:pt>
                <c:pt idx="6226">
                  <c:v>18.209486443185419</c:v>
                </c:pt>
                <c:pt idx="6227">
                  <c:v>58.251799303324198</c:v>
                </c:pt>
                <c:pt idx="6228">
                  <c:v>45.453208426000145</c:v>
                </c:pt>
                <c:pt idx="6229">
                  <c:v>55.391444137822134</c:v>
                </c:pt>
                <c:pt idx="6230">
                  <c:v>58.251799303324198</c:v>
                </c:pt>
                <c:pt idx="6231">
                  <c:v>58.251799303324198</c:v>
                </c:pt>
                <c:pt idx="6232">
                  <c:v>58.251799303324198</c:v>
                </c:pt>
                <c:pt idx="6233">
                  <c:v>52.784726308653227</c:v>
                </c:pt>
                <c:pt idx="6234">
                  <c:v>58.251799303324198</c:v>
                </c:pt>
                <c:pt idx="6235">
                  <c:v>58.251799303324198</c:v>
                </c:pt>
                <c:pt idx="6236">
                  <c:v>45.298403408873405</c:v>
                </c:pt>
                <c:pt idx="6237">
                  <c:v>58.251799303324198</c:v>
                </c:pt>
                <c:pt idx="6238">
                  <c:v>39.671822401149747</c:v>
                </c:pt>
                <c:pt idx="6239">
                  <c:v>58.251799303324198</c:v>
                </c:pt>
                <c:pt idx="6240">
                  <c:v>58.251799303324198</c:v>
                </c:pt>
                <c:pt idx="6241">
                  <c:v>58.251799303324198</c:v>
                </c:pt>
                <c:pt idx="6242">
                  <c:v>58.251799303324198</c:v>
                </c:pt>
                <c:pt idx="6243">
                  <c:v>58.251799303324198</c:v>
                </c:pt>
                <c:pt idx="6244">
                  <c:v>58.251799303324198</c:v>
                </c:pt>
                <c:pt idx="6245">
                  <c:v>58.251799303324198</c:v>
                </c:pt>
                <c:pt idx="6246">
                  <c:v>58.251799303324198</c:v>
                </c:pt>
                <c:pt idx="6247">
                  <c:v>58.251799303324198</c:v>
                </c:pt>
                <c:pt idx="6248">
                  <c:v>58.251799303324198</c:v>
                </c:pt>
                <c:pt idx="6249">
                  <c:v>51.804283848184575</c:v>
                </c:pt>
                <c:pt idx="6250">
                  <c:v>47.430951951471116</c:v>
                </c:pt>
                <c:pt idx="6251">
                  <c:v>47.477912844744544</c:v>
                </c:pt>
                <c:pt idx="6252">
                  <c:v>58.251799303324198</c:v>
                </c:pt>
                <c:pt idx="6253">
                  <c:v>55.810996230940745</c:v>
                </c:pt>
                <c:pt idx="6254">
                  <c:v>55.974923233708616</c:v>
                </c:pt>
                <c:pt idx="6255">
                  <c:v>58.251799303324198</c:v>
                </c:pt>
                <c:pt idx="6256">
                  <c:v>30.72231754395942</c:v>
                </c:pt>
                <c:pt idx="6257">
                  <c:v>40.039982875445503</c:v>
                </c:pt>
                <c:pt idx="6258">
                  <c:v>58.251799303324198</c:v>
                </c:pt>
                <c:pt idx="6259">
                  <c:v>40.313269848378773</c:v>
                </c:pt>
                <c:pt idx="6260">
                  <c:v>58.251799303324198</c:v>
                </c:pt>
                <c:pt idx="6261">
                  <c:v>44.158775891009206</c:v>
                </c:pt>
                <c:pt idx="6262">
                  <c:v>58.251799303324198</c:v>
                </c:pt>
                <c:pt idx="6263">
                  <c:v>55.603645389837254</c:v>
                </c:pt>
                <c:pt idx="6264">
                  <c:v>58.251799303324198</c:v>
                </c:pt>
                <c:pt idx="6265">
                  <c:v>58.251799303324198</c:v>
                </c:pt>
                <c:pt idx="6266">
                  <c:v>50.485286391558105</c:v>
                </c:pt>
                <c:pt idx="6267">
                  <c:v>58.251799303324198</c:v>
                </c:pt>
                <c:pt idx="6268">
                  <c:v>42.4413994012613</c:v>
                </c:pt>
                <c:pt idx="6269">
                  <c:v>37.824366873310993</c:v>
                </c:pt>
                <c:pt idx="6270">
                  <c:v>50.141454256569411</c:v>
                </c:pt>
                <c:pt idx="6271">
                  <c:v>58.251799303324198</c:v>
                </c:pt>
                <c:pt idx="6272">
                  <c:v>41.200330468134979</c:v>
                </c:pt>
                <c:pt idx="6273">
                  <c:v>58.251799303324198</c:v>
                </c:pt>
                <c:pt idx="6274">
                  <c:v>40.205066382734202</c:v>
                </c:pt>
                <c:pt idx="6275">
                  <c:v>58.251799303324198</c:v>
                </c:pt>
                <c:pt idx="6276">
                  <c:v>38.018588364866076</c:v>
                </c:pt>
                <c:pt idx="6277">
                  <c:v>58.251799303324198</c:v>
                </c:pt>
                <c:pt idx="6278">
                  <c:v>29.667735845796727</c:v>
                </c:pt>
                <c:pt idx="6279">
                  <c:v>58.251799303324198</c:v>
                </c:pt>
                <c:pt idx="6280">
                  <c:v>57.487829669600167</c:v>
                </c:pt>
                <c:pt idx="6281">
                  <c:v>55.603645389837254</c:v>
                </c:pt>
                <c:pt idx="6282">
                  <c:v>58.251799303324198</c:v>
                </c:pt>
                <c:pt idx="6283">
                  <c:v>58.251799303324198</c:v>
                </c:pt>
                <c:pt idx="6284">
                  <c:v>58.251799303324198</c:v>
                </c:pt>
                <c:pt idx="6285">
                  <c:v>42.181032365538236</c:v>
                </c:pt>
                <c:pt idx="6286">
                  <c:v>58.251799303324198</c:v>
                </c:pt>
                <c:pt idx="6287">
                  <c:v>46.057407596711904</c:v>
                </c:pt>
                <c:pt idx="6288">
                  <c:v>58.251799303324198</c:v>
                </c:pt>
                <c:pt idx="6289">
                  <c:v>58.251799303324198</c:v>
                </c:pt>
                <c:pt idx="6290">
                  <c:v>58.251799303324198</c:v>
                </c:pt>
                <c:pt idx="6291">
                  <c:v>58.251799303324198</c:v>
                </c:pt>
                <c:pt idx="6292">
                  <c:v>52.442380137523642</c:v>
                </c:pt>
                <c:pt idx="6293">
                  <c:v>58.251799303324198</c:v>
                </c:pt>
                <c:pt idx="6294">
                  <c:v>40.313269848378773</c:v>
                </c:pt>
                <c:pt idx="6295">
                  <c:v>58.251799303324198</c:v>
                </c:pt>
                <c:pt idx="6296">
                  <c:v>52.064650883907639</c:v>
                </c:pt>
                <c:pt idx="6297">
                  <c:v>57.116551825728806</c:v>
                </c:pt>
                <c:pt idx="6298">
                  <c:v>58.251799303324198</c:v>
                </c:pt>
                <c:pt idx="6299">
                  <c:v>35.383563800927533</c:v>
                </c:pt>
                <c:pt idx="6300">
                  <c:v>58.251799303324198</c:v>
                </c:pt>
                <c:pt idx="6301">
                  <c:v>58.251799303324198</c:v>
                </c:pt>
                <c:pt idx="6302">
                  <c:v>33.71233181215738</c:v>
                </c:pt>
                <c:pt idx="6303">
                  <c:v>44.351665834564024</c:v>
                </c:pt>
                <c:pt idx="6304">
                  <c:v>58.251799303324198</c:v>
                </c:pt>
                <c:pt idx="6305">
                  <c:v>58.251799303324198</c:v>
                </c:pt>
                <c:pt idx="6306">
                  <c:v>58.251799303324198</c:v>
                </c:pt>
                <c:pt idx="6307">
                  <c:v>51.804283848184575</c:v>
                </c:pt>
                <c:pt idx="6308">
                  <c:v>48.177251706454754</c:v>
                </c:pt>
                <c:pt idx="6309">
                  <c:v>58.251799303324198</c:v>
                </c:pt>
                <c:pt idx="6310">
                  <c:v>48.79247482344573</c:v>
                </c:pt>
                <c:pt idx="6311">
                  <c:v>58.251799303324198</c:v>
                </c:pt>
                <c:pt idx="6312">
                  <c:v>58.251799303324198</c:v>
                </c:pt>
                <c:pt idx="6313">
                  <c:v>41.419423695735468</c:v>
                </c:pt>
                <c:pt idx="6314">
                  <c:v>36.140820265303233</c:v>
                </c:pt>
                <c:pt idx="6315">
                  <c:v>58.251799303324198</c:v>
                </c:pt>
                <c:pt idx="6316">
                  <c:v>58.251799303324198</c:v>
                </c:pt>
                <c:pt idx="6317">
                  <c:v>29.19967897858497</c:v>
                </c:pt>
                <c:pt idx="6318">
                  <c:v>52.851493689979762</c:v>
                </c:pt>
                <c:pt idx="6319">
                  <c:v>58.251799303324198</c:v>
                </c:pt>
                <c:pt idx="6320">
                  <c:v>53.41363031703132</c:v>
                </c:pt>
                <c:pt idx="6321">
                  <c:v>58.251799303324198</c:v>
                </c:pt>
                <c:pt idx="6322">
                  <c:v>46.266484424382504</c:v>
                </c:pt>
                <c:pt idx="6323">
                  <c:v>58.251799303324198</c:v>
                </c:pt>
                <c:pt idx="6324">
                  <c:v>58.251799303324198</c:v>
                </c:pt>
                <c:pt idx="6325">
                  <c:v>45.908695299047352</c:v>
                </c:pt>
                <c:pt idx="6326">
                  <c:v>18.906978736765474</c:v>
                </c:pt>
                <c:pt idx="6327">
                  <c:v>58.251799303324198</c:v>
                </c:pt>
                <c:pt idx="6328">
                  <c:v>44.847564345154716</c:v>
                </c:pt>
                <c:pt idx="6329">
                  <c:v>58.251799303324198</c:v>
                </c:pt>
                <c:pt idx="6330">
                  <c:v>51.900723881139768</c:v>
                </c:pt>
                <c:pt idx="6331">
                  <c:v>25.772926131887395</c:v>
                </c:pt>
                <c:pt idx="6332">
                  <c:v>50.203339776492818</c:v>
                </c:pt>
                <c:pt idx="6333">
                  <c:v>54.979623242862289</c:v>
                </c:pt>
                <c:pt idx="6334">
                  <c:v>48.80127385342972</c:v>
                </c:pt>
                <c:pt idx="6335">
                  <c:v>58.251799303324198</c:v>
                </c:pt>
                <c:pt idx="6336">
                  <c:v>57.487829669600167</c:v>
                </c:pt>
                <c:pt idx="6337">
                  <c:v>58.251799303324198</c:v>
                </c:pt>
                <c:pt idx="6338">
                  <c:v>58.251799303324198</c:v>
                </c:pt>
                <c:pt idx="6339">
                  <c:v>58.251799303324198</c:v>
                </c:pt>
                <c:pt idx="6340">
                  <c:v>58.251799303324198</c:v>
                </c:pt>
                <c:pt idx="6341">
                  <c:v>58.251799303324198</c:v>
                </c:pt>
                <c:pt idx="6342">
                  <c:v>53.430296721517536</c:v>
                </c:pt>
                <c:pt idx="6343">
                  <c:v>58.251799303324198</c:v>
                </c:pt>
                <c:pt idx="6344">
                  <c:v>57.116551825728806</c:v>
                </c:pt>
                <c:pt idx="6345">
                  <c:v>58.251799303324198</c:v>
                </c:pt>
                <c:pt idx="6346">
                  <c:v>58.251799303324198</c:v>
                </c:pt>
                <c:pt idx="6347">
                  <c:v>58.251799303324198</c:v>
                </c:pt>
                <c:pt idx="6348">
                  <c:v>58.251799303324198</c:v>
                </c:pt>
                <c:pt idx="6349">
                  <c:v>36.657065492891462</c:v>
                </c:pt>
                <c:pt idx="6350">
                  <c:v>59.764705739215749</c:v>
                </c:pt>
                <c:pt idx="6351">
                  <c:v>42.4413994012613</c:v>
                </c:pt>
                <c:pt idx="6352">
                  <c:v>48.387484236624893</c:v>
                </c:pt>
                <c:pt idx="6353">
                  <c:v>39.32666634441641</c:v>
                </c:pt>
                <c:pt idx="6354">
                  <c:v>55.810996230940745</c:v>
                </c:pt>
                <c:pt idx="6355">
                  <c:v>58.251799303324198</c:v>
                </c:pt>
                <c:pt idx="6356">
                  <c:v>52.784726308653227</c:v>
                </c:pt>
                <c:pt idx="6357">
                  <c:v>58.251799303324198</c:v>
                </c:pt>
                <c:pt idx="6358">
                  <c:v>22.980960184943889</c:v>
                </c:pt>
                <c:pt idx="6359">
                  <c:v>58.251799303324198</c:v>
                </c:pt>
                <c:pt idx="6360">
                  <c:v>58.251799303324198</c:v>
                </c:pt>
                <c:pt idx="6361">
                  <c:v>54.979623242862289</c:v>
                </c:pt>
                <c:pt idx="6362">
                  <c:v>58.251799303324198</c:v>
                </c:pt>
                <c:pt idx="6363">
                  <c:v>42.621304533482125</c:v>
                </c:pt>
                <c:pt idx="6364">
                  <c:v>23.53606659136512</c:v>
                </c:pt>
                <c:pt idx="6365">
                  <c:v>58.251799303324198</c:v>
                </c:pt>
                <c:pt idx="6366">
                  <c:v>39.706332174527475</c:v>
                </c:pt>
                <c:pt idx="6367">
                  <c:v>39.461179843907729</c:v>
                </c:pt>
                <c:pt idx="6368">
                  <c:v>58.251799303324198</c:v>
                </c:pt>
                <c:pt idx="6369">
                  <c:v>58.251799303324198</c:v>
                </c:pt>
                <c:pt idx="6370">
                  <c:v>58.251799303324198</c:v>
                </c:pt>
                <c:pt idx="6371">
                  <c:v>48.79247482344573</c:v>
                </c:pt>
                <c:pt idx="6372">
                  <c:v>58.251799303324198</c:v>
                </c:pt>
                <c:pt idx="6373">
                  <c:v>58.251799303324198</c:v>
                </c:pt>
                <c:pt idx="6374">
                  <c:v>58.251799303324198</c:v>
                </c:pt>
                <c:pt idx="6375">
                  <c:v>58.251799303324198</c:v>
                </c:pt>
                <c:pt idx="6376">
                  <c:v>58.251799303324198</c:v>
                </c:pt>
                <c:pt idx="6377">
                  <c:v>58.251799303324198</c:v>
                </c:pt>
                <c:pt idx="6378">
                  <c:v>58.251799303324198</c:v>
                </c:pt>
                <c:pt idx="6379">
                  <c:v>41.788514922248488</c:v>
                </c:pt>
                <c:pt idx="6380">
                  <c:v>58.251799303324198</c:v>
                </c:pt>
                <c:pt idx="6381">
                  <c:v>58.251799303324198</c:v>
                </c:pt>
                <c:pt idx="6382">
                  <c:v>58.251799303324198</c:v>
                </c:pt>
                <c:pt idx="6383">
                  <c:v>58.251799303324198</c:v>
                </c:pt>
                <c:pt idx="6384">
                  <c:v>58.251799303324198</c:v>
                </c:pt>
                <c:pt idx="6385">
                  <c:v>58.251799303324198</c:v>
                </c:pt>
                <c:pt idx="6386">
                  <c:v>58.251799303324198</c:v>
                </c:pt>
                <c:pt idx="6387">
                  <c:v>58.251799303324198</c:v>
                </c:pt>
                <c:pt idx="6388">
                  <c:v>45.980393907190916</c:v>
                </c:pt>
                <c:pt idx="6389">
                  <c:v>54.979623242862289</c:v>
                </c:pt>
                <c:pt idx="6390">
                  <c:v>58.251799303324198</c:v>
                </c:pt>
                <c:pt idx="6391">
                  <c:v>58.251799303324198</c:v>
                </c:pt>
                <c:pt idx="6392">
                  <c:v>50.305381259337281</c:v>
                </c:pt>
                <c:pt idx="6393">
                  <c:v>38.682580910697105</c:v>
                </c:pt>
                <c:pt idx="6394">
                  <c:v>50.103903960886022</c:v>
                </c:pt>
                <c:pt idx="6395">
                  <c:v>58.251799303324198</c:v>
                </c:pt>
                <c:pt idx="6396">
                  <c:v>60.033942100242648</c:v>
                </c:pt>
                <c:pt idx="6397">
                  <c:v>58.251799303324198</c:v>
                </c:pt>
                <c:pt idx="6398">
                  <c:v>58.251799303324198</c:v>
                </c:pt>
                <c:pt idx="6399">
                  <c:v>58.251799303324198</c:v>
                </c:pt>
                <c:pt idx="6400">
                  <c:v>34.527587349911244</c:v>
                </c:pt>
                <c:pt idx="6401">
                  <c:v>56.19652256373913</c:v>
                </c:pt>
                <c:pt idx="6402">
                  <c:v>42.993722940092702</c:v>
                </c:pt>
                <c:pt idx="6403">
                  <c:v>58.251799303324198</c:v>
                </c:pt>
                <c:pt idx="6404">
                  <c:v>42.769034920342982</c:v>
                </c:pt>
                <c:pt idx="6405">
                  <c:v>58.251799303324198</c:v>
                </c:pt>
                <c:pt idx="6406">
                  <c:v>55.603645389837254</c:v>
                </c:pt>
                <c:pt idx="6407">
                  <c:v>58.251799303324198</c:v>
                </c:pt>
                <c:pt idx="6408">
                  <c:v>58.251799303324198</c:v>
                </c:pt>
                <c:pt idx="6409">
                  <c:v>54.979623242862289</c:v>
                </c:pt>
                <c:pt idx="6410">
                  <c:v>58.251799303324198</c:v>
                </c:pt>
                <c:pt idx="6411">
                  <c:v>20.061295589139725</c:v>
                </c:pt>
                <c:pt idx="6412">
                  <c:v>56.323720814582842</c:v>
                </c:pt>
                <c:pt idx="6413">
                  <c:v>58.251799303324198</c:v>
                </c:pt>
                <c:pt idx="6414">
                  <c:v>58.251799303324198</c:v>
                </c:pt>
                <c:pt idx="6415">
                  <c:v>58.251799303324198</c:v>
                </c:pt>
                <c:pt idx="6416">
                  <c:v>42.410243844206221</c:v>
                </c:pt>
                <c:pt idx="6417">
                  <c:v>48.483924269580079</c:v>
                </c:pt>
                <c:pt idx="6418">
                  <c:v>58.251799303324198</c:v>
                </c:pt>
                <c:pt idx="6419">
                  <c:v>34.418077932070553</c:v>
                </c:pt>
                <c:pt idx="6420">
                  <c:v>58.251799303324198</c:v>
                </c:pt>
                <c:pt idx="6421">
                  <c:v>24.796062729879175</c:v>
                </c:pt>
                <c:pt idx="6422">
                  <c:v>10.107316483153621</c:v>
                </c:pt>
                <c:pt idx="6423">
                  <c:v>41.237815326980716</c:v>
                </c:pt>
                <c:pt idx="6424">
                  <c:v>58.251799303324198</c:v>
                </c:pt>
                <c:pt idx="6425">
                  <c:v>48.628547820677859</c:v>
                </c:pt>
                <c:pt idx="6426">
                  <c:v>48.532107787722666</c:v>
                </c:pt>
                <c:pt idx="6427">
                  <c:v>58.251799303324198</c:v>
                </c:pt>
                <c:pt idx="6428">
                  <c:v>55.558426274400063</c:v>
                </c:pt>
                <c:pt idx="6429">
                  <c:v>58.251799303324198</c:v>
                </c:pt>
                <c:pt idx="6430">
                  <c:v>44.436668835735432</c:v>
                </c:pt>
                <c:pt idx="6431">
                  <c:v>51.900723881139768</c:v>
                </c:pt>
                <c:pt idx="6432">
                  <c:v>58.251799303324198</c:v>
                </c:pt>
                <c:pt idx="6433">
                  <c:v>58.251799303324198</c:v>
                </c:pt>
                <c:pt idx="6434">
                  <c:v>58.251799303324198</c:v>
                </c:pt>
                <c:pt idx="6435">
                  <c:v>58.251799303324198</c:v>
                </c:pt>
                <c:pt idx="6436">
                  <c:v>58.251799303324198</c:v>
                </c:pt>
                <c:pt idx="6437">
                  <c:v>58.251799303324198</c:v>
                </c:pt>
                <c:pt idx="6438">
                  <c:v>58.251799303324198</c:v>
                </c:pt>
                <c:pt idx="6439">
                  <c:v>44.021953833390036</c:v>
                </c:pt>
                <c:pt idx="6440">
                  <c:v>58.251799303324198</c:v>
                </c:pt>
                <c:pt idx="6441">
                  <c:v>58.251799303324198</c:v>
                </c:pt>
                <c:pt idx="6442">
                  <c:v>58.251799303324198</c:v>
                </c:pt>
                <c:pt idx="6443">
                  <c:v>58.251799303324198</c:v>
                </c:pt>
                <c:pt idx="6444">
                  <c:v>42.065826303600801</c:v>
                </c:pt>
                <c:pt idx="6445">
                  <c:v>58.251799303324198</c:v>
                </c:pt>
                <c:pt idx="6446">
                  <c:v>46.144320909958786</c:v>
                </c:pt>
                <c:pt idx="6447">
                  <c:v>38.311149973488391</c:v>
                </c:pt>
                <c:pt idx="6448">
                  <c:v>58.251799303324198</c:v>
                </c:pt>
                <c:pt idx="6449">
                  <c:v>58.251799303324198</c:v>
                </c:pt>
                <c:pt idx="6450">
                  <c:v>47.493300343082467</c:v>
                </c:pt>
                <c:pt idx="6451">
                  <c:v>58.251799303324198</c:v>
                </c:pt>
                <c:pt idx="6452">
                  <c:v>58.251799303324198</c:v>
                </c:pt>
                <c:pt idx="6453">
                  <c:v>48.402272426298637</c:v>
                </c:pt>
                <c:pt idx="6454">
                  <c:v>58.251799303324198</c:v>
                </c:pt>
                <c:pt idx="6455">
                  <c:v>39.829992393675568</c:v>
                </c:pt>
                <c:pt idx="6456">
                  <c:v>36.617906093096643</c:v>
                </c:pt>
                <c:pt idx="6457">
                  <c:v>58.251799303324198</c:v>
                </c:pt>
                <c:pt idx="6458">
                  <c:v>58.251799303324198</c:v>
                </c:pt>
                <c:pt idx="6459">
                  <c:v>58.251799303324198</c:v>
                </c:pt>
                <c:pt idx="6460">
                  <c:v>62.162071653125174</c:v>
                </c:pt>
                <c:pt idx="6461">
                  <c:v>52.064650883907639</c:v>
                </c:pt>
                <c:pt idx="6462">
                  <c:v>58.251799303324198</c:v>
                </c:pt>
                <c:pt idx="6463">
                  <c:v>45.422636105159476</c:v>
                </c:pt>
                <c:pt idx="6464">
                  <c:v>37.295161782230529</c:v>
                </c:pt>
                <c:pt idx="6465">
                  <c:v>58.251799303324198</c:v>
                </c:pt>
                <c:pt idx="6466">
                  <c:v>58.251799303324198</c:v>
                </c:pt>
                <c:pt idx="6467">
                  <c:v>51.804283848184575</c:v>
                </c:pt>
                <c:pt idx="6468">
                  <c:v>58.251799303324198</c:v>
                </c:pt>
                <c:pt idx="6469">
                  <c:v>58.251799303324198</c:v>
                </c:pt>
                <c:pt idx="6470">
                  <c:v>18.061518492254812</c:v>
                </c:pt>
                <c:pt idx="6471">
                  <c:v>58.251799303324198</c:v>
                </c:pt>
                <c:pt idx="6472">
                  <c:v>33.86575439323915</c:v>
                </c:pt>
                <c:pt idx="6473">
                  <c:v>55.558426274400063</c:v>
                </c:pt>
                <c:pt idx="6474">
                  <c:v>59.764705739215749</c:v>
                </c:pt>
                <c:pt idx="6475">
                  <c:v>40.503679402285705</c:v>
                </c:pt>
                <c:pt idx="6476">
                  <c:v>57.116551825728806</c:v>
                </c:pt>
                <c:pt idx="6477">
                  <c:v>58.251799303324198</c:v>
                </c:pt>
                <c:pt idx="6478">
                  <c:v>58.251799303324198</c:v>
                </c:pt>
                <c:pt idx="6479">
                  <c:v>58.251799303324198</c:v>
                </c:pt>
                <c:pt idx="6480">
                  <c:v>53.494151950082582</c:v>
                </c:pt>
                <c:pt idx="6481">
                  <c:v>41.164492775273523</c:v>
                </c:pt>
                <c:pt idx="6482">
                  <c:v>58.251799303324198</c:v>
                </c:pt>
                <c:pt idx="6483">
                  <c:v>53.345293720346127</c:v>
                </c:pt>
                <c:pt idx="6484">
                  <c:v>42.862019326205136</c:v>
                </c:pt>
                <c:pt idx="6485">
                  <c:v>58.251799303324198</c:v>
                </c:pt>
                <c:pt idx="6486">
                  <c:v>58.251799303324198</c:v>
                </c:pt>
                <c:pt idx="6487">
                  <c:v>58.251799303324198</c:v>
                </c:pt>
                <c:pt idx="6488">
                  <c:v>58.251799303324198</c:v>
                </c:pt>
                <c:pt idx="6489">
                  <c:v>54.971686184410665</c:v>
                </c:pt>
                <c:pt idx="6490">
                  <c:v>52.068106511000678</c:v>
                </c:pt>
                <c:pt idx="6491">
                  <c:v>58.251799303324198</c:v>
                </c:pt>
                <c:pt idx="6492">
                  <c:v>58.251799303324198</c:v>
                </c:pt>
                <c:pt idx="6493">
                  <c:v>58.251799303324198</c:v>
                </c:pt>
                <c:pt idx="6494">
                  <c:v>58.251799303324198</c:v>
                </c:pt>
                <c:pt idx="6495">
                  <c:v>58.251799303324198</c:v>
                </c:pt>
                <c:pt idx="6496">
                  <c:v>58.251799303324198</c:v>
                </c:pt>
                <c:pt idx="6497">
                  <c:v>53.57755731979919</c:v>
                </c:pt>
                <c:pt idx="6498">
                  <c:v>58.251799303324198</c:v>
                </c:pt>
                <c:pt idx="6499">
                  <c:v>44.016191357076259</c:v>
                </c:pt>
                <c:pt idx="6500">
                  <c:v>53.41363031703132</c:v>
                </c:pt>
                <c:pt idx="6501">
                  <c:v>50.929403406312247</c:v>
                </c:pt>
                <c:pt idx="6502">
                  <c:v>58.251799303324198</c:v>
                </c:pt>
                <c:pt idx="6503">
                  <c:v>58.251799303324198</c:v>
                </c:pt>
                <c:pt idx="6504">
                  <c:v>58.251799303324198</c:v>
                </c:pt>
                <c:pt idx="6505">
                  <c:v>42.215124006882078</c:v>
                </c:pt>
                <c:pt idx="6506">
                  <c:v>46.255231718107083</c:v>
                </c:pt>
                <c:pt idx="6507">
                  <c:v>58.251799303324198</c:v>
                </c:pt>
                <c:pt idx="6508">
                  <c:v>58.251799303324198</c:v>
                </c:pt>
                <c:pt idx="6509">
                  <c:v>58.251799303324198</c:v>
                </c:pt>
                <c:pt idx="6510">
                  <c:v>42.759835397076003</c:v>
                </c:pt>
                <c:pt idx="6511">
                  <c:v>55.603645389837254</c:v>
                </c:pt>
                <c:pt idx="6512">
                  <c:v>41.790601737500062</c:v>
                </c:pt>
                <c:pt idx="6513">
                  <c:v>58.251799303324198</c:v>
                </c:pt>
                <c:pt idx="6514">
                  <c:v>55.558426274400063</c:v>
                </c:pt>
                <c:pt idx="6515">
                  <c:v>46.346995686713562</c:v>
                </c:pt>
                <c:pt idx="6516">
                  <c:v>43.112231535785824</c:v>
                </c:pt>
                <c:pt idx="6517">
                  <c:v>56.123669750441671</c:v>
                </c:pt>
                <c:pt idx="6518">
                  <c:v>29.53938338979912</c:v>
                </c:pt>
                <c:pt idx="6519">
                  <c:v>58.251799303324198</c:v>
                </c:pt>
                <c:pt idx="6520">
                  <c:v>58.251799303324198</c:v>
                </c:pt>
                <c:pt idx="6521">
                  <c:v>38.10631348837628</c:v>
                </c:pt>
                <c:pt idx="6522">
                  <c:v>58.251799303324198</c:v>
                </c:pt>
                <c:pt idx="6523">
                  <c:v>58.251799303324198</c:v>
                </c:pt>
                <c:pt idx="6524">
                  <c:v>48.628547820677859</c:v>
                </c:pt>
                <c:pt idx="6525">
                  <c:v>58.251799303324198</c:v>
                </c:pt>
                <c:pt idx="6526">
                  <c:v>58.251799303324198</c:v>
                </c:pt>
                <c:pt idx="6527">
                  <c:v>58.251799303324198</c:v>
                </c:pt>
                <c:pt idx="6528">
                  <c:v>58.251799303324198</c:v>
                </c:pt>
                <c:pt idx="6529">
                  <c:v>58.251799303324198</c:v>
                </c:pt>
                <c:pt idx="6530">
                  <c:v>58.251799303324198</c:v>
                </c:pt>
                <c:pt idx="6531">
                  <c:v>43.585445908840683</c:v>
                </c:pt>
                <c:pt idx="6532">
                  <c:v>58.251799303324198</c:v>
                </c:pt>
                <c:pt idx="6533">
                  <c:v>58.251799303324198</c:v>
                </c:pt>
                <c:pt idx="6534">
                  <c:v>58.251799303324198</c:v>
                </c:pt>
                <c:pt idx="6535">
                  <c:v>58.251799303324198</c:v>
                </c:pt>
                <c:pt idx="6536">
                  <c:v>54.753347848483067</c:v>
                </c:pt>
                <c:pt idx="6537">
                  <c:v>58.251799303324198</c:v>
                </c:pt>
                <c:pt idx="6538">
                  <c:v>34.216262420508009</c:v>
                </c:pt>
                <c:pt idx="6539">
                  <c:v>58.251799303324198</c:v>
                </c:pt>
                <c:pt idx="6540">
                  <c:v>58.251799303324198</c:v>
                </c:pt>
                <c:pt idx="6541">
                  <c:v>54.794456640676032</c:v>
                </c:pt>
                <c:pt idx="6542">
                  <c:v>23.998269008979122</c:v>
                </c:pt>
                <c:pt idx="6543">
                  <c:v>58.251799303324198</c:v>
                </c:pt>
                <c:pt idx="6544">
                  <c:v>58.251799303324198</c:v>
                </c:pt>
                <c:pt idx="6545">
                  <c:v>58.251799303324198</c:v>
                </c:pt>
                <c:pt idx="6546">
                  <c:v>60.484781163961337</c:v>
                </c:pt>
                <c:pt idx="6547">
                  <c:v>58.251799303324198</c:v>
                </c:pt>
                <c:pt idx="6548">
                  <c:v>56.49252967875384</c:v>
                </c:pt>
                <c:pt idx="6549">
                  <c:v>52.064650883907639</c:v>
                </c:pt>
                <c:pt idx="6550">
                  <c:v>58.251799303324198</c:v>
                </c:pt>
                <c:pt idx="6551">
                  <c:v>35.993883946121677</c:v>
                </c:pt>
                <c:pt idx="6552">
                  <c:v>58.251799303324198</c:v>
                </c:pt>
                <c:pt idx="6553">
                  <c:v>36.625391767106812</c:v>
                </c:pt>
                <c:pt idx="6554">
                  <c:v>58.251799303324198</c:v>
                </c:pt>
                <c:pt idx="6555">
                  <c:v>58.251799303324198</c:v>
                </c:pt>
                <c:pt idx="6556">
                  <c:v>58.251799303324198</c:v>
                </c:pt>
                <c:pt idx="6557">
                  <c:v>58.251799303324198</c:v>
                </c:pt>
                <c:pt idx="6558">
                  <c:v>58.251799303324198</c:v>
                </c:pt>
                <c:pt idx="6559">
                  <c:v>58.251799303324198</c:v>
                </c:pt>
                <c:pt idx="6560">
                  <c:v>58.251799303324198</c:v>
                </c:pt>
                <c:pt idx="6561">
                  <c:v>33.657563925439561</c:v>
                </c:pt>
                <c:pt idx="6562">
                  <c:v>58.251799303324198</c:v>
                </c:pt>
                <c:pt idx="6563">
                  <c:v>25.144947721508498</c:v>
                </c:pt>
                <c:pt idx="6564">
                  <c:v>58.251799303324198</c:v>
                </c:pt>
                <c:pt idx="6565">
                  <c:v>48.628547820677859</c:v>
                </c:pt>
                <c:pt idx="6566">
                  <c:v>58.251799303324198</c:v>
                </c:pt>
                <c:pt idx="6567">
                  <c:v>58.251799303324198</c:v>
                </c:pt>
                <c:pt idx="6568">
                  <c:v>58.251799303324198</c:v>
                </c:pt>
                <c:pt idx="6569">
                  <c:v>50.861529681314998</c:v>
                </c:pt>
                <c:pt idx="6570">
                  <c:v>58.251799303324198</c:v>
                </c:pt>
                <c:pt idx="6571">
                  <c:v>58.251799303324198</c:v>
                </c:pt>
                <c:pt idx="6572">
                  <c:v>42.829795937324832</c:v>
                </c:pt>
                <c:pt idx="6573">
                  <c:v>43.631590409818436</c:v>
                </c:pt>
                <c:pt idx="6574">
                  <c:v>58.251799303324198</c:v>
                </c:pt>
                <c:pt idx="6575">
                  <c:v>30.532265465086255</c:v>
                </c:pt>
                <c:pt idx="6576">
                  <c:v>52.064650883907639</c:v>
                </c:pt>
                <c:pt idx="6577">
                  <c:v>32.802749854506217</c:v>
                </c:pt>
                <c:pt idx="6578">
                  <c:v>58.251799303324198</c:v>
                </c:pt>
                <c:pt idx="6579">
                  <c:v>58.251799303324198</c:v>
                </c:pt>
                <c:pt idx="6580">
                  <c:v>58.251799303324198</c:v>
                </c:pt>
                <c:pt idx="6581">
                  <c:v>58.251799303324198</c:v>
                </c:pt>
                <c:pt idx="6582">
                  <c:v>41.290764425327986</c:v>
                </c:pt>
                <c:pt idx="6583">
                  <c:v>54.979623242862289</c:v>
                </c:pt>
                <c:pt idx="6584">
                  <c:v>48.628547820677859</c:v>
                </c:pt>
                <c:pt idx="6585">
                  <c:v>58.251799303324198</c:v>
                </c:pt>
                <c:pt idx="6586">
                  <c:v>45.512361704532196</c:v>
                </c:pt>
                <c:pt idx="6587">
                  <c:v>58.251799303324198</c:v>
                </c:pt>
                <c:pt idx="6588">
                  <c:v>58.251799303324198</c:v>
                </c:pt>
                <c:pt idx="6589">
                  <c:v>42.141557146274977</c:v>
                </c:pt>
                <c:pt idx="6590">
                  <c:v>58.251799303324198</c:v>
                </c:pt>
                <c:pt idx="6591">
                  <c:v>58.251799303324198</c:v>
                </c:pt>
                <c:pt idx="6592">
                  <c:v>58.251799303324198</c:v>
                </c:pt>
                <c:pt idx="6593">
                  <c:v>45.6576784798565</c:v>
                </c:pt>
                <c:pt idx="6594">
                  <c:v>58.251799303324198</c:v>
                </c:pt>
                <c:pt idx="6595">
                  <c:v>51.900723881139768</c:v>
                </c:pt>
                <c:pt idx="6596">
                  <c:v>41.087362203296856</c:v>
                </c:pt>
                <c:pt idx="6597">
                  <c:v>58.251799303324198</c:v>
                </c:pt>
                <c:pt idx="6598">
                  <c:v>58.251799303324198</c:v>
                </c:pt>
                <c:pt idx="6599">
                  <c:v>58.251799303324198</c:v>
                </c:pt>
                <c:pt idx="6600">
                  <c:v>58.251799303324198</c:v>
                </c:pt>
                <c:pt idx="6601">
                  <c:v>58.251799303324198</c:v>
                </c:pt>
                <c:pt idx="6602">
                  <c:v>58.251799303324198</c:v>
                </c:pt>
                <c:pt idx="6603">
                  <c:v>58.251799303324198</c:v>
                </c:pt>
                <c:pt idx="6604">
                  <c:v>33.736104928862972</c:v>
                </c:pt>
                <c:pt idx="6605">
                  <c:v>58.251799303324198</c:v>
                </c:pt>
                <c:pt idx="6606">
                  <c:v>58.251799303324198</c:v>
                </c:pt>
                <c:pt idx="6607">
                  <c:v>58.251799303324198</c:v>
                </c:pt>
                <c:pt idx="6608">
                  <c:v>58.251799303324198</c:v>
                </c:pt>
                <c:pt idx="6609">
                  <c:v>58.251799303324198</c:v>
                </c:pt>
                <c:pt idx="6610">
                  <c:v>58.251799303324198</c:v>
                </c:pt>
                <c:pt idx="6611">
                  <c:v>58.251799303324198</c:v>
                </c:pt>
                <c:pt idx="6612">
                  <c:v>48.532107787722666</c:v>
                </c:pt>
                <c:pt idx="6613">
                  <c:v>58.251799303324198</c:v>
                </c:pt>
                <c:pt idx="6614">
                  <c:v>58.251799303324198</c:v>
                </c:pt>
                <c:pt idx="6615">
                  <c:v>58.251799303324198</c:v>
                </c:pt>
                <c:pt idx="6616">
                  <c:v>54.979623242862289</c:v>
                </c:pt>
                <c:pt idx="6617">
                  <c:v>55.974923233708616</c:v>
                </c:pt>
                <c:pt idx="6618">
                  <c:v>58.251799303324198</c:v>
                </c:pt>
                <c:pt idx="6619">
                  <c:v>58.251799303324198</c:v>
                </c:pt>
                <c:pt idx="6620">
                  <c:v>58.251799303324198</c:v>
                </c:pt>
                <c:pt idx="6621">
                  <c:v>58.251799303324198</c:v>
                </c:pt>
                <c:pt idx="6622">
                  <c:v>58.251799303324198</c:v>
                </c:pt>
                <c:pt idx="6623">
                  <c:v>58.251799303324198</c:v>
                </c:pt>
                <c:pt idx="6624">
                  <c:v>58.251799303324198</c:v>
                </c:pt>
                <c:pt idx="6625">
                  <c:v>49.207350852215626</c:v>
                </c:pt>
                <c:pt idx="6626">
                  <c:v>58.251799303324198</c:v>
                </c:pt>
                <c:pt idx="6627">
                  <c:v>48.628547820677859</c:v>
                </c:pt>
                <c:pt idx="6628">
                  <c:v>58.251799303324198</c:v>
                </c:pt>
                <c:pt idx="6629">
                  <c:v>45.708899397374495</c:v>
                </c:pt>
                <c:pt idx="6630">
                  <c:v>58.251799303324198</c:v>
                </c:pt>
                <c:pt idx="6631">
                  <c:v>22.023160155473569</c:v>
                </c:pt>
                <c:pt idx="6632">
                  <c:v>38.846440708998401</c:v>
                </c:pt>
                <c:pt idx="6633">
                  <c:v>58.251799303324198</c:v>
                </c:pt>
                <c:pt idx="6634">
                  <c:v>58.251799303324198</c:v>
                </c:pt>
                <c:pt idx="6635">
                  <c:v>58.251799303324198</c:v>
                </c:pt>
                <c:pt idx="6636">
                  <c:v>45.294023368604599</c:v>
                </c:pt>
                <c:pt idx="6637">
                  <c:v>55.974923233708616</c:v>
                </c:pt>
                <c:pt idx="6638">
                  <c:v>24.26750537000602</c:v>
                </c:pt>
                <c:pt idx="6639">
                  <c:v>58.251799303324198</c:v>
                </c:pt>
                <c:pt idx="6640">
                  <c:v>58.251799303324198</c:v>
                </c:pt>
                <c:pt idx="6641">
                  <c:v>49.207350852215626</c:v>
                </c:pt>
                <c:pt idx="6642">
                  <c:v>58.251799303324198</c:v>
                </c:pt>
                <c:pt idx="6643">
                  <c:v>46.660994112673244</c:v>
                </c:pt>
                <c:pt idx="6644">
                  <c:v>58.251799303324198</c:v>
                </c:pt>
                <c:pt idx="6645">
                  <c:v>58.251799303324198</c:v>
                </c:pt>
                <c:pt idx="6646">
                  <c:v>58.251799303324198</c:v>
                </c:pt>
                <c:pt idx="6647">
                  <c:v>58.251799303324198</c:v>
                </c:pt>
                <c:pt idx="6648">
                  <c:v>58.251799303324198</c:v>
                </c:pt>
                <c:pt idx="6649">
                  <c:v>32.852102501349513</c:v>
                </c:pt>
                <c:pt idx="6650">
                  <c:v>57.487829669600167</c:v>
                </c:pt>
                <c:pt idx="6651">
                  <c:v>59.764705739215749</c:v>
                </c:pt>
                <c:pt idx="6652">
                  <c:v>58.251799303324198</c:v>
                </c:pt>
                <c:pt idx="6653">
                  <c:v>58.251799303324198</c:v>
                </c:pt>
                <c:pt idx="6654">
                  <c:v>58.251799303324198</c:v>
                </c:pt>
                <c:pt idx="6655">
                  <c:v>58.251799303324198</c:v>
                </c:pt>
                <c:pt idx="6656">
                  <c:v>58.251799303324198</c:v>
                </c:pt>
                <c:pt idx="6657">
                  <c:v>48.628547820677859</c:v>
                </c:pt>
                <c:pt idx="6658">
                  <c:v>58.251799303324198</c:v>
                </c:pt>
                <c:pt idx="6659">
                  <c:v>52.064650883907639</c:v>
                </c:pt>
                <c:pt idx="6660">
                  <c:v>35.633845694457619</c:v>
                </c:pt>
                <c:pt idx="6661">
                  <c:v>58.251799303324198</c:v>
                </c:pt>
                <c:pt idx="6662">
                  <c:v>58.251799303324198</c:v>
                </c:pt>
                <c:pt idx="6663">
                  <c:v>58.251799303324198</c:v>
                </c:pt>
                <c:pt idx="6664">
                  <c:v>58.251799303324198</c:v>
                </c:pt>
                <c:pt idx="6665">
                  <c:v>40.725090743338619</c:v>
                </c:pt>
                <c:pt idx="6666">
                  <c:v>58.251799303324198</c:v>
                </c:pt>
                <c:pt idx="6667">
                  <c:v>58.251799303324198</c:v>
                </c:pt>
                <c:pt idx="6668">
                  <c:v>44.678800251613623</c:v>
                </c:pt>
                <c:pt idx="6669">
                  <c:v>58.251799303324198</c:v>
                </c:pt>
                <c:pt idx="6670">
                  <c:v>58.251799303324198</c:v>
                </c:pt>
                <c:pt idx="6671">
                  <c:v>38.998619405597118</c:v>
                </c:pt>
                <c:pt idx="6672">
                  <c:v>58.251799303324198</c:v>
                </c:pt>
                <c:pt idx="6673">
                  <c:v>58.251799303324198</c:v>
                </c:pt>
                <c:pt idx="6674">
                  <c:v>58.251799303324198</c:v>
                </c:pt>
                <c:pt idx="6675">
                  <c:v>58.251799303324198</c:v>
                </c:pt>
                <c:pt idx="6676">
                  <c:v>54.979623242862289</c:v>
                </c:pt>
                <c:pt idx="6677">
                  <c:v>48.566199429066508</c:v>
                </c:pt>
                <c:pt idx="6678">
                  <c:v>44.197317867941699</c:v>
                </c:pt>
                <c:pt idx="6679">
                  <c:v>58.251799303324198</c:v>
                </c:pt>
                <c:pt idx="6680">
                  <c:v>58.251799303324198</c:v>
                </c:pt>
                <c:pt idx="6681">
                  <c:v>58.251799303324198</c:v>
                </c:pt>
                <c:pt idx="6682">
                  <c:v>51.508606931133002</c:v>
                </c:pt>
                <c:pt idx="6683">
                  <c:v>58.251799303324198</c:v>
                </c:pt>
                <c:pt idx="6684">
                  <c:v>43.489005875885489</c:v>
                </c:pt>
                <c:pt idx="6685">
                  <c:v>58.251799303324198</c:v>
                </c:pt>
                <c:pt idx="6686">
                  <c:v>21.273673638711788</c:v>
                </c:pt>
                <c:pt idx="6687">
                  <c:v>54.979623242862289</c:v>
                </c:pt>
                <c:pt idx="6688">
                  <c:v>43.065421548236266</c:v>
                </c:pt>
                <c:pt idx="6689">
                  <c:v>58.251799303324198</c:v>
                </c:pt>
                <c:pt idx="6690">
                  <c:v>58.251799303324198</c:v>
                </c:pt>
                <c:pt idx="6691">
                  <c:v>58.251799303324198</c:v>
                </c:pt>
                <c:pt idx="6692">
                  <c:v>58.251799303324198</c:v>
                </c:pt>
                <c:pt idx="6693">
                  <c:v>34.939277583405939</c:v>
                </c:pt>
                <c:pt idx="6694">
                  <c:v>45.098352344732234</c:v>
                </c:pt>
                <c:pt idx="6695">
                  <c:v>42.344959368306107</c:v>
                </c:pt>
                <c:pt idx="6696">
                  <c:v>43.736671537186382</c:v>
                </c:pt>
                <c:pt idx="6697">
                  <c:v>42.504404939715393</c:v>
                </c:pt>
                <c:pt idx="6698">
                  <c:v>54.979623242862289</c:v>
                </c:pt>
                <c:pt idx="6699">
                  <c:v>54.979623242862289</c:v>
                </c:pt>
                <c:pt idx="6700">
                  <c:v>46.715587376327917</c:v>
                </c:pt>
                <c:pt idx="6701">
                  <c:v>58.251799303324198</c:v>
                </c:pt>
                <c:pt idx="6702">
                  <c:v>22.909500566767839</c:v>
                </c:pt>
                <c:pt idx="6703">
                  <c:v>59.764705739215749</c:v>
                </c:pt>
                <c:pt idx="6704">
                  <c:v>58.251799303324198</c:v>
                </c:pt>
                <c:pt idx="6705">
                  <c:v>58.251799303324198</c:v>
                </c:pt>
                <c:pt idx="6706">
                  <c:v>58.251799303324198</c:v>
                </c:pt>
                <c:pt idx="6707">
                  <c:v>58.251799303324198</c:v>
                </c:pt>
                <c:pt idx="6708">
                  <c:v>42.4413994012613</c:v>
                </c:pt>
                <c:pt idx="6709">
                  <c:v>58.251799303324198</c:v>
                </c:pt>
                <c:pt idx="6710">
                  <c:v>46.255231718107083</c:v>
                </c:pt>
                <c:pt idx="6711">
                  <c:v>58.251799303324198</c:v>
                </c:pt>
                <c:pt idx="6712">
                  <c:v>31.866364051538802</c:v>
                </c:pt>
                <c:pt idx="6713">
                  <c:v>58.251799303324198</c:v>
                </c:pt>
                <c:pt idx="6714">
                  <c:v>48.79247482344573</c:v>
                </c:pt>
                <c:pt idx="6715">
                  <c:v>45.908695299047352</c:v>
                </c:pt>
                <c:pt idx="6716">
                  <c:v>46.903995289893679</c:v>
                </c:pt>
                <c:pt idx="6717">
                  <c:v>58.251799303324198</c:v>
                </c:pt>
                <c:pt idx="6718">
                  <c:v>58.251799303324198</c:v>
                </c:pt>
                <c:pt idx="6719">
                  <c:v>21.135617991465697</c:v>
                </c:pt>
                <c:pt idx="6720">
                  <c:v>58.251799303324198</c:v>
                </c:pt>
                <c:pt idx="6721">
                  <c:v>58.251799303324198</c:v>
                </c:pt>
                <c:pt idx="6722">
                  <c:v>58.251799303324198</c:v>
                </c:pt>
                <c:pt idx="6723">
                  <c:v>58.251799303324198</c:v>
                </c:pt>
                <c:pt idx="6724">
                  <c:v>58.251799303324198</c:v>
                </c:pt>
                <c:pt idx="6725">
                  <c:v>52.064650883907639</c:v>
                </c:pt>
                <c:pt idx="6726">
                  <c:v>58.251799303324198</c:v>
                </c:pt>
                <c:pt idx="6727">
                  <c:v>57.116551825728806</c:v>
                </c:pt>
                <c:pt idx="6728">
                  <c:v>58.251799303324198</c:v>
                </c:pt>
                <c:pt idx="6729">
                  <c:v>58.251799303324198</c:v>
                </c:pt>
                <c:pt idx="6730">
                  <c:v>55.974923233708616</c:v>
                </c:pt>
                <c:pt idx="6731">
                  <c:v>58.251799303324198</c:v>
                </c:pt>
                <c:pt idx="6732">
                  <c:v>23.80822294546185</c:v>
                </c:pt>
                <c:pt idx="6733">
                  <c:v>58.251799303324198</c:v>
                </c:pt>
                <c:pt idx="6734">
                  <c:v>58.251799303324198</c:v>
                </c:pt>
                <c:pt idx="6735">
                  <c:v>58.251799303324198</c:v>
                </c:pt>
                <c:pt idx="6736">
                  <c:v>58.251799303324198</c:v>
                </c:pt>
                <c:pt idx="6737">
                  <c:v>58.251799303324198</c:v>
                </c:pt>
                <c:pt idx="6738">
                  <c:v>58.251799303324198</c:v>
                </c:pt>
                <c:pt idx="6739">
                  <c:v>31.357394873163919</c:v>
                </c:pt>
                <c:pt idx="6740">
                  <c:v>59.764705739215749</c:v>
                </c:pt>
                <c:pt idx="6741">
                  <c:v>58.251799303324198</c:v>
                </c:pt>
                <c:pt idx="6742">
                  <c:v>34.939689003143556</c:v>
                </c:pt>
                <c:pt idx="6743">
                  <c:v>54.753347848483067</c:v>
                </c:pt>
                <c:pt idx="6744">
                  <c:v>58.251799303324198</c:v>
                </c:pt>
                <c:pt idx="6745">
                  <c:v>56.843745175187259</c:v>
                </c:pt>
                <c:pt idx="6746">
                  <c:v>58.251799303324198</c:v>
                </c:pt>
                <c:pt idx="6747">
                  <c:v>58.251799303324198</c:v>
                </c:pt>
                <c:pt idx="6748">
                  <c:v>41.729736251315131</c:v>
                </c:pt>
                <c:pt idx="6749">
                  <c:v>49.207350852215626</c:v>
                </c:pt>
                <c:pt idx="6750">
                  <c:v>34.593996386855565</c:v>
                </c:pt>
                <c:pt idx="6751">
                  <c:v>58.251799303324198</c:v>
                </c:pt>
                <c:pt idx="6752">
                  <c:v>58.251799303324198</c:v>
                </c:pt>
                <c:pt idx="6753">
                  <c:v>58.251799303324198</c:v>
                </c:pt>
                <c:pt idx="6754">
                  <c:v>42.552882861642018</c:v>
                </c:pt>
                <c:pt idx="6755">
                  <c:v>58.251799303324198</c:v>
                </c:pt>
                <c:pt idx="6756">
                  <c:v>48.565648242518286</c:v>
                </c:pt>
                <c:pt idx="6757">
                  <c:v>58.251799303324198</c:v>
                </c:pt>
                <c:pt idx="6758">
                  <c:v>58.251799303324198</c:v>
                </c:pt>
                <c:pt idx="6759">
                  <c:v>58.251799303324198</c:v>
                </c:pt>
                <c:pt idx="6760">
                  <c:v>45.130096365836728</c:v>
                </c:pt>
                <c:pt idx="6761">
                  <c:v>58.251799303324198</c:v>
                </c:pt>
                <c:pt idx="6762">
                  <c:v>56.123669750441671</c:v>
                </c:pt>
                <c:pt idx="6763">
                  <c:v>37.645158541114853</c:v>
                </c:pt>
                <c:pt idx="6764">
                  <c:v>58.251799303324198</c:v>
                </c:pt>
                <c:pt idx="6765">
                  <c:v>58.251799303324198</c:v>
                </c:pt>
                <c:pt idx="6766">
                  <c:v>58.251799303324198</c:v>
                </c:pt>
                <c:pt idx="6767">
                  <c:v>58.251799303324198</c:v>
                </c:pt>
                <c:pt idx="6768">
                  <c:v>33.691805941688436</c:v>
                </c:pt>
                <c:pt idx="6769">
                  <c:v>58.251799303324198</c:v>
                </c:pt>
                <c:pt idx="6770">
                  <c:v>46.487498330585126</c:v>
                </c:pt>
                <c:pt idx="6771">
                  <c:v>31.927468558667094</c:v>
                </c:pt>
                <c:pt idx="6772">
                  <c:v>58.251799303324198</c:v>
                </c:pt>
                <c:pt idx="6773">
                  <c:v>58.251799303324198</c:v>
                </c:pt>
                <c:pt idx="6774">
                  <c:v>29.902023436181302</c:v>
                </c:pt>
                <c:pt idx="6775">
                  <c:v>58.251799303324198</c:v>
                </c:pt>
                <c:pt idx="6776">
                  <c:v>58.251799303324198</c:v>
                </c:pt>
                <c:pt idx="6777">
                  <c:v>58.251799303324198</c:v>
                </c:pt>
                <c:pt idx="6778">
                  <c:v>40.675909894760956</c:v>
                </c:pt>
                <c:pt idx="6779">
                  <c:v>58.251799303324198</c:v>
                </c:pt>
                <c:pt idx="6780">
                  <c:v>52.666327087793505</c:v>
                </c:pt>
                <c:pt idx="6781">
                  <c:v>55.558426274400063</c:v>
                </c:pt>
                <c:pt idx="6782">
                  <c:v>39.557619876862923</c:v>
                </c:pt>
                <c:pt idx="6783">
                  <c:v>33.94927448898413</c:v>
                </c:pt>
                <c:pt idx="6784">
                  <c:v>45.294023368604599</c:v>
                </c:pt>
                <c:pt idx="6785">
                  <c:v>58.251799303324198</c:v>
                </c:pt>
                <c:pt idx="6786">
                  <c:v>39.651586339381971</c:v>
                </c:pt>
                <c:pt idx="6787">
                  <c:v>46.559196938728682</c:v>
                </c:pt>
                <c:pt idx="6788">
                  <c:v>58.251799303324198</c:v>
                </c:pt>
                <c:pt idx="6789">
                  <c:v>49.828317865380541</c:v>
                </c:pt>
                <c:pt idx="6790">
                  <c:v>62.162071653125174</c:v>
                </c:pt>
                <c:pt idx="6791">
                  <c:v>58.251799303324198</c:v>
                </c:pt>
                <c:pt idx="6792">
                  <c:v>36.642647517908273</c:v>
                </c:pt>
                <c:pt idx="6793">
                  <c:v>58.251799303324198</c:v>
                </c:pt>
                <c:pt idx="6794">
                  <c:v>58.251799303324198</c:v>
                </c:pt>
                <c:pt idx="6795">
                  <c:v>52.476471778867484</c:v>
                </c:pt>
                <c:pt idx="6796">
                  <c:v>58.251799303324198</c:v>
                </c:pt>
                <c:pt idx="6797">
                  <c:v>25.664196144247647</c:v>
                </c:pt>
                <c:pt idx="6798">
                  <c:v>58.251799303324198</c:v>
                </c:pt>
                <c:pt idx="6799">
                  <c:v>58.251799303324198</c:v>
                </c:pt>
                <c:pt idx="6800">
                  <c:v>26.754854556215165</c:v>
                </c:pt>
                <c:pt idx="6801">
                  <c:v>58.251799303324198</c:v>
                </c:pt>
                <c:pt idx="6802">
                  <c:v>58.251799303324198</c:v>
                </c:pt>
                <c:pt idx="6803">
                  <c:v>49.416496970420695</c:v>
                </c:pt>
                <c:pt idx="6804">
                  <c:v>58.251799303324198</c:v>
                </c:pt>
                <c:pt idx="6805">
                  <c:v>58.251799303324198</c:v>
                </c:pt>
                <c:pt idx="6806">
                  <c:v>58.251799303324198</c:v>
                </c:pt>
                <c:pt idx="6807">
                  <c:v>58.251799303324198</c:v>
                </c:pt>
                <c:pt idx="6808">
                  <c:v>58.251799303324198</c:v>
                </c:pt>
                <c:pt idx="6809">
                  <c:v>59.764705739215749</c:v>
                </c:pt>
                <c:pt idx="6810">
                  <c:v>58.251799303324198</c:v>
                </c:pt>
                <c:pt idx="6811">
                  <c:v>58.251799303324198</c:v>
                </c:pt>
                <c:pt idx="6812">
                  <c:v>58.251799303324198</c:v>
                </c:pt>
                <c:pt idx="6813">
                  <c:v>50.054593259759763</c:v>
                </c:pt>
                <c:pt idx="6814">
                  <c:v>58.251799303324198</c:v>
                </c:pt>
                <c:pt idx="6815">
                  <c:v>57.116551825728806</c:v>
                </c:pt>
                <c:pt idx="6816">
                  <c:v>58.251799303324198</c:v>
                </c:pt>
                <c:pt idx="6817">
                  <c:v>58.251799303324198</c:v>
                </c:pt>
                <c:pt idx="6818">
                  <c:v>58.251799303324198</c:v>
                </c:pt>
                <c:pt idx="6819">
                  <c:v>52.702747173246706</c:v>
                </c:pt>
                <c:pt idx="6820">
                  <c:v>58.251799303324198</c:v>
                </c:pt>
                <c:pt idx="6821">
                  <c:v>54.138124731492091</c:v>
                </c:pt>
                <c:pt idx="6822">
                  <c:v>58.251799303324198</c:v>
                </c:pt>
                <c:pt idx="6823">
                  <c:v>58.251799303324198</c:v>
                </c:pt>
                <c:pt idx="6824">
                  <c:v>58.251799303324198</c:v>
                </c:pt>
                <c:pt idx="6825">
                  <c:v>58.251799303324198</c:v>
                </c:pt>
                <c:pt idx="6826">
                  <c:v>58.251799303324198</c:v>
                </c:pt>
                <c:pt idx="6827">
                  <c:v>58.251799303324198</c:v>
                </c:pt>
                <c:pt idx="6828">
                  <c:v>49.933170173135153</c:v>
                </c:pt>
                <c:pt idx="6829">
                  <c:v>58.251799303324198</c:v>
                </c:pt>
                <c:pt idx="6830">
                  <c:v>58.251799303324198</c:v>
                </c:pt>
                <c:pt idx="6831">
                  <c:v>58.251799303324198</c:v>
                </c:pt>
                <c:pt idx="6832">
                  <c:v>17.025903681211073</c:v>
                </c:pt>
                <c:pt idx="6833">
                  <c:v>58.251799303324198</c:v>
                </c:pt>
                <c:pt idx="6834">
                  <c:v>37.751874388601451</c:v>
                </c:pt>
                <c:pt idx="6835">
                  <c:v>42.657735169396631</c:v>
                </c:pt>
                <c:pt idx="6836">
                  <c:v>58.251799303324198</c:v>
                </c:pt>
                <c:pt idx="6837">
                  <c:v>35.378660829130702</c:v>
                </c:pt>
                <c:pt idx="6838">
                  <c:v>58.251799303324198</c:v>
                </c:pt>
                <c:pt idx="6839">
                  <c:v>34.109546573021412</c:v>
                </c:pt>
                <c:pt idx="6840">
                  <c:v>58.251799303324198</c:v>
                </c:pt>
                <c:pt idx="6841">
                  <c:v>58.251799303324198</c:v>
                </c:pt>
                <c:pt idx="6842">
                  <c:v>58.251799303324198</c:v>
                </c:pt>
                <c:pt idx="6843">
                  <c:v>58.251799303324198</c:v>
                </c:pt>
                <c:pt idx="6844">
                  <c:v>58.251799303324198</c:v>
                </c:pt>
                <c:pt idx="6845">
                  <c:v>49.049167745621695</c:v>
                </c:pt>
                <c:pt idx="6846">
                  <c:v>58.251799303324198</c:v>
                </c:pt>
                <c:pt idx="6847">
                  <c:v>39.774506831546475</c:v>
                </c:pt>
                <c:pt idx="6848">
                  <c:v>58.251799303324198</c:v>
                </c:pt>
                <c:pt idx="6849">
                  <c:v>58.251799303324198</c:v>
                </c:pt>
                <c:pt idx="6850">
                  <c:v>58.251799303324198</c:v>
                </c:pt>
                <c:pt idx="6851">
                  <c:v>47.46456270158658</c:v>
                </c:pt>
                <c:pt idx="6852">
                  <c:v>58.251799303324198</c:v>
                </c:pt>
                <c:pt idx="6853">
                  <c:v>55.558426274400063</c:v>
                </c:pt>
                <c:pt idx="6854">
                  <c:v>58.251799303324198</c:v>
                </c:pt>
                <c:pt idx="6855">
                  <c:v>51.747404827872138</c:v>
                </c:pt>
                <c:pt idx="6856">
                  <c:v>54.979623242862289</c:v>
                </c:pt>
                <c:pt idx="6857">
                  <c:v>58.251799303324198</c:v>
                </c:pt>
                <c:pt idx="6858">
                  <c:v>58.251799303324198</c:v>
                </c:pt>
                <c:pt idx="6859">
                  <c:v>58.251799303324198</c:v>
                </c:pt>
                <c:pt idx="6860">
                  <c:v>54.979623242862289</c:v>
                </c:pt>
                <c:pt idx="6861">
                  <c:v>59.764705739215749</c:v>
                </c:pt>
                <c:pt idx="6862">
                  <c:v>51.900723881139768</c:v>
                </c:pt>
                <c:pt idx="6863">
                  <c:v>39.29116012167767</c:v>
                </c:pt>
                <c:pt idx="6864">
                  <c:v>32.75566246839432</c:v>
                </c:pt>
                <c:pt idx="6865">
                  <c:v>48.990819280636096</c:v>
                </c:pt>
                <c:pt idx="6866">
                  <c:v>58.251799303324198</c:v>
                </c:pt>
                <c:pt idx="6867">
                  <c:v>58.251799303324198</c:v>
                </c:pt>
                <c:pt idx="6868">
                  <c:v>58.251799303324198</c:v>
                </c:pt>
                <c:pt idx="6869">
                  <c:v>45.617135428768016</c:v>
                </c:pt>
                <c:pt idx="6870">
                  <c:v>27.245794885045605</c:v>
                </c:pt>
                <c:pt idx="6871">
                  <c:v>58.251799303324198</c:v>
                </c:pt>
                <c:pt idx="6872">
                  <c:v>53.57755731979919</c:v>
                </c:pt>
                <c:pt idx="6873">
                  <c:v>16.039002538350523</c:v>
                </c:pt>
                <c:pt idx="6874">
                  <c:v>58.251799303324198</c:v>
                </c:pt>
                <c:pt idx="6875">
                  <c:v>46.715326862314178</c:v>
                </c:pt>
                <c:pt idx="6876">
                  <c:v>58.251799303324198</c:v>
                </c:pt>
                <c:pt idx="6877">
                  <c:v>55.603645389837254</c:v>
                </c:pt>
                <c:pt idx="6878">
                  <c:v>58.251799303324198</c:v>
                </c:pt>
                <c:pt idx="6879">
                  <c:v>58.251799303324198</c:v>
                </c:pt>
                <c:pt idx="6880">
                  <c:v>42.344959368306107</c:v>
                </c:pt>
                <c:pt idx="6881">
                  <c:v>58.251799303324198</c:v>
                </c:pt>
                <c:pt idx="6882">
                  <c:v>48.628547820677859</c:v>
                </c:pt>
                <c:pt idx="6883">
                  <c:v>54.979623242862289</c:v>
                </c:pt>
                <c:pt idx="6884">
                  <c:v>55.974923233708616</c:v>
                </c:pt>
                <c:pt idx="6885">
                  <c:v>55.558426274400063</c:v>
                </c:pt>
                <c:pt idx="6886">
                  <c:v>58.251799303324198</c:v>
                </c:pt>
                <c:pt idx="6887">
                  <c:v>36.86424684793878</c:v>
                </c:pt>
                <c:pt idx="6888">
                  <c:v>58.251799303324198</c:v>
                </c:pt>
                <c:pt idx="6889">
                  <c:v>58.251799303324198</c:v>
                </c:pt>
                <c:pt idx="6890">
                  <c:v>58.251799303324198</c:v>
                </c:pt>
                <c:pt idx="6891">
                  <c:v>46.664345270563203</c:v>
                </c:pt>
                <c:pt idx="6892">
                  <c:v>54.979623242862289</c:v>
                </c:pt>
                <c:pt idx="6893">
                  <c:v>41.132411832677882</c:v>
                </c:pt>
                <c:pt idx="6894">
                  <c:v>52.910272360913119</c:v>
                </c:pt>
                <c:pt idx="6895">
                  <c:v>48.628547820677859</c:v>
                </c:pt>
                <c:pt idx="6896">
                  <c:v>58.251799303324198</c:v>
                </c:pt>
                <c:pt idx="6897">
                  <c:v>58.251799303324198</c:v>
                </c:pt>
                <c:pt idx="6898">
                  <c:v>58.251799303324198</c:v>
                </c:pt>
                <c:pt idx="6899">
                  <c:v>58.251799303324198</c:v>
                </c:pt>
                <c:pt idx="6900">
                  <c:v>53.326769320221672</c:v>
                </c:pt>
                <c:pt idx="6901">
                  <c:v>49.416496970420695</c:v>
                </c:pt>
                <c:pt idx="6902">
                  <c:v>58.251799303324198</c:v>
                </c:pt>
                <c:pt idx="6903">
                  <c:v>58.251799303324198</c:v>
                </c:pt>
                <c:pt idx="6904">
                  <c:v>58.251799303324198</c:v>
                </c:pt>
                <c:pt idx="6905">
                  <c:v>58.251799303324198</c:v>
                </c:pt>
                <c:pt idx="6906">
                  <c:v>58.251799303324198</c:v>
                </c:pt>
                <c:pt idx="6907">
                  <c:v>58.251799303324198</c:v>
                </c:pt>
                <c:pt idx="6908">
                  <c:v>58.251799303324198</c:v>
                </c:pt>
                <c:pt idx="6909">
                  <c:v>55.143254221550258</c:v>
                </c:pt>
                <c:pt idx="6910">
                  <c:v>40.67554130833701</c:v>
                </c:pt>
                <c:pt idx="6911">
                  <c:v>55.558426274400063</c:v>
                </c:pt>
                <c:pt idx="6912">
                  <c:v>58.251799303324198</c:v>
                </c:pt>
                <c:pt idx="6913">
                  <c:v>47.052741806626734</c:v>
                </c:pt>
                <c:pt idx="6914">
                  <c:v>58.251799303324198</c:v>
                </c:pt>
                <c:pt idx="6915">
                  <c:v>39.899480231573939</c:v>
                </c:pt>
                <c:pt idx="6916">
                  <c:v>37.013531437151947</c:v>
                </c:pt>
                <c:pt idx="6917">
                  <c:v>58.251799303324198</c:v>
                </c:pt>
                <c:pt idx="6918">
                  <c:v>24.524541074203508</c:v>
                </c:pt>
                <c:pt idx="6919">
                  <c:v>58.251799303324198</c:v>
                </c:pt>
                <c:pt idx="6920">
                  <c:v>58.251799303324198</c:v>
                </c:pt>
                <c:pt idx="6921">
                  <c:v>58.251799303324198</c:v>
                </c:pt>
                <c:pt idx="6922">
                  <c:v>58.251799303324198</c:v>
                </c:pt>
                <c:pt idx="6923">
                  <c:v>58.251799303324198</c:v>
                </c:pt>
                <c:pt idx="6924">
                  <c:v>23.295026899566231</c:v>
                </c:pt>
                <c:pt idx="6925">
                  <c:v>55.603645389837254</c:v>
                </c:pt>
                <c:pt idx="6926">
                  <c:v>52.453632843799063</c:v>
                </c:pt>
                <c:pt idx="6927">
                  <c:v>58.251799303324198</c:v>
                </c:pt>
                <c:pt idx="6928">
                  <c:v>46.099101794521594</c:v>
                </c:pt>
                <c:pt idx="6929">
                  <c:v>36.95196987951924</c:v>
                </c:pt>
                <c:pt idx="6930">
                  <c:v>58.251799303324198</c:v>
                </c:pt>
                <c:pt idx="6931">
                  <c:v>58.251799303324198</c:v>
                </c:pt>
                <c:pt idx="6932">
                  <c:v>58.251799303324198</c:v>
                </c:pt>
                <c:pt idx="6933">
                  <c:v>58.251799303324198</c:v>
                </c:pt>
                <c:pt idx="6934">
                  <c:v>58.251799303324198</c:v>
                </c:pt>
                <c:pt idx="6935">
                  <c:v>58.251799303324198</c:v>
                </c:pt>
                <c:pt idx="6936">
                  <c:v>58.251799303324198</c:v>
                </c:pt>
                <c:pt idx="6937">
                  <c:v>55.603645389837254</c:v>
                </c:pt>
                <c:pt idx="6938">
                  <c:v>58.251799303324198</c:v>
                </c:pt>
                <c:pt idx="6939">
                  <c:v>39.130130725292688</c:v>
                </c:pt>
                <c:pt idx="6940">
                  <c:v>58.251799303324198</c:v>
                </c:pt>
                <c:pt idx="6941">
                  <c:v>58.251799303324198</c:v>
                </c:pt>
                <c:pt idx="6942">
                  <c:v>58.251799303324198</c:v>
                </c:pt>
                <c:pt idx="6943">
                  <c:v>37.506790382013229</c:v>
                </c:pt>
                <c:pt idx="6944">
                  <c:v>58.251799303324198</c:v>
                </c:pt>
                <c:pt idx="6945">
                  <c:v>52.064650883907639</c:v>
                </c:pt>
                <c:pt idx="6946">
                  <c:v>46.487498330585126</c:v>
                </c:pt>
                <c:pt idx="6947">
                  <c:v>48.628547820677859</c:v>
                </c:pt>
                <c:pt idx="6948">
                  <c:v>58.251799303324198</c:v>
                </c:pt>
                <c:pt idx="6949">
                  <c:v>58.251799303324198</c:v>
                </c:pt>
                <c:pt idx="6950">
                  <c:v>48.566199429066508</c:v>
                </c:pt>
                <c:pt idx="6951">
                  <c:v>58.251799303324198</c:v>
                </c:pt>
                <c:pt idx="6952">
                  <c:v>24.95554381135463</c:v>
                </c:pt>
                <c:pt idx="6953">
                  <c:v>33.27403142449117</c:v>
                </c:pt>
                <c:pt idx="6954">
                  <c:v>58.251799303324198</c:v>
                </c:pt>
                <c:pt idx="6955">
                  <c:v>58.251799303324198</c:v>
                </c:pt>
                <c:pt idx="6956">
                  <c:v>34.109546573021412</c:v>
                </c:pt>
                <c:pt idx="6957">
                  <c:v>58.251799303324198</c:v>
                </c:pt>
                <c:pt idx="6958">
                  <c:v>58.251799303324198</c:v>
                </c:pt>
                <c:pt idx="6959">
                  <c:v>58.251799303324198</c:v>
                </c:pt>
                <c:pt idx="6960">
                  <c:v>50.929403406312247</c:v>
                </c:pt>
                <c:pt idx="6961">
                  <c:v>58.251799303324198</c:v>
                </c:pt>
                <c:pt idx="6962">
                  <c:v>58.251799303324198</c:v>
                </c:pt>
                <c:pt idx="6963">
                  <c:v>58.251799303324198</c:v>
                </c:pt>
                <c:pt idx="6964">
                  <c:v>56.843745175187259</c:v>
                </c:pt>
                <c:pt idx="6965">
                  <c:v>54.04684474496726</c:v>
                </c:pt>
                <c:pt idx="6966">
                  <c:v>46.487498330585126</c:v>
                </c:pt>
                <c:pt idx="6967">
                  <c:v>58.251799303324198</c:v>
                </c:pt>
                <c:pt idx="6968">
                  <c:v>-2.2620069457309593</c:v>
                </c:pt>
                <c:pt idx="6969">
                  <c:v>58.251799303324198</c:v>
                </c:pt>
                <c:pt idx="6970">
                  <c:v>58.251799303324198</c:v>
                </c:pt>
                <c:pt idx="6971">
                  <c:v>51.900723881139768</c:v>
                </c:pt>
                <c:pt idx="6972">
                  <c:v>58.251799303324198</c:v>
                </c:pt>
                <c:pt idx="6973">
                  <c:v>58.251799303324198</c:v>
                </c:pt>
                <c:pt idx="6974">
                  <c:v>58.251799303324198</c:v>
                </c:pt>
                <c:pt idx="6975">
                  <c:v>58.251799303324198</c:v>
                </c:pt>
                <c:pt idx="6976">
                  <c:v>58.251799303324198</c:v>
                </c:pt>
                <c:pt idx="6977">
                  <c:v>58.251799303324198</c:v>
                </c:pt>
                <c:pt idx="6978">
                  <c:v>58.251799303324198</c:v>
                </c:pt>
                <c:pt idx="6979">
                  <c:v>58.251799303324198</c:v>
                </c:pt>
                <c:pt idx="6980">
                  <c:v>58.251799303324198</c:v>
                </c:pt>
                <c:pt idx="6981">
                  <c:v>55.558426274400063</c:v>
                </c:pt>
                <c:pt idx="6982">
                  <c:v>58.251799303324198</c:v>
                </c:pt>
                <c:pt idx="6983">
                  <c:v>58.251799303324198</c:v>
                </c:pt>
                <c:pt idx="6984">
                  <c:v>58.251799303324198</c:v>
                </c:pt>
                <c:pt idx="6985">
                  <c:v>58.251799303324198</c:v>
                </c:pt>
                <c:pt idx="6986">
                  <c:v>58.251799303324198</c:v>
                </c:pt>
                <c:pt idx="6987">
                  <c:v>58.251799303324198</c:v>
                </c:pt>
                <c:pt idx="6988">
                  <c:v>58.663620198284043</c:v>
                </c:pt>
                <c:pt idx="6989">
                  <c:v>58.251799303324198</c:v>
                </c:pt>
                <c:pt idx="6990">
                  <c:v>34.361095383943976</c:v>
                </c:pt>
                <c:pt idx="6991">
                  <c:v>59.764705739215749</c:v>
                </c:pt>
                <c:pt idx="6992">
                  <c:v>35.772676310193432</c:v>
                </c:pt>
                <c:pt idx="6993">
                  <c:v>58.251799303324198</c:v>
                </c:pt>
                <c:pt idx="6994">
                  <c:v>45.294023368604599</c:v>
                </c:pt>
                <c:pt idx="6995">
                  <c:v>58.251799303324198</c:v>
                </c:pt>
                <c:pt idx="6996">
                  <c:v>58.251799303324198</c:v>
                </c:pt>
                <c:pt idx="6997">
                  <c:v>33.225157390323382</c:v>
                </c:pt>
                <c:pt idx="6998">
                  <c:v>58.251799303324198</c:v>
                </c:pt>
                <c:pt idx="6999">
                  <c:v>58.251799303324198</c:v>
                </c:pt>
                <c:pt idx="7000">
                  <c:v>42.968981515281072</c:v>
                </c:pt>
                <c:pt idx="7001">
                  <c:v>58.251799303324198</c:v>
                </c:pt>
                <c:pt idx="7002">
                  <c:v>58.251799303324198</c:v>
                </c:pt>
                <c:pt idx="7003">
                  <c:v>54.753347848483067</c:v>
                </c:pt>
                <c:pt idx="7004">
                  <c:v>58.251799303324198</c:v>
                </c:pt>
                <c:pt idx="7005">
                  <c:v>58.251799303324198</c:v>
                </c:pt>
                <c:pt idx="7006">
                  <c:v>58.251799303324198</c:v>
                </c:pt>
                <c:pt idx="7007">
                  <c:v>49.416496970420695</c:v>
                </c:pt>
                <c:pt idx="7008">
                  <c:v>58.251799303324198</c:v>
                </c:pt>
                <c:pt idx="7009">
                  <c:v>58.251799303324198</c:v>
                </c:pt>
                <c:pt idx="7010">
                  <c:v>39.377622050483097</c:v>
                </c:pt>
                <c:pt idx="7011">
                  <c:v>58.251799303324198</c:v>
                </c:pt>
                <c:pt idx="7012">
                  <c:v>58.251799303324198</c:v>
                </c:pt>
                <c:pt idx="7013">
                  <c:v>53.57755731979919</c:v>
                </c:pt>
                <c:pt idx="7014">
                  <c:v>47.02384190611366</c:v>
                </c:pt>
                <c:pt idx="7015">
                  <c:v>58.251799303324198</c:v>
                </c:pt>
                <c:pt idx="7016">
                  <c:v>58.251799303324198</c:v>
                </c:pt>
                <c:pt idx="7017">
                  <c:v>50.717202154297127</c:v>
                </c:pt>
                <c:pt idx="7018">
                  <c:v>22.983664469014922</c:v>
                </c:pt>
                <c:pt idx="7019">
                  <c:v>50.861160425261723</c:v>
                </c:pt>
                <c:pt idx="7020">
                  <c:v>40.708515887397816</c:v>
                </c:pt>
                <c:pt idx="7021">
                  <c:v>58.251799303324198</c:v>
                </c:pt>
                <c:pt idx="7022">
                  <c:v>44.420075193584481</c:v>
                </c:pt>
                <c:pt idx="7023">
                  <c:v>58.251799303324198</c:v>
                </c:pt>
                <c:pt idx="7024">
                  <c:v>58.251799303324198</c:v>
                </c:pt>
                <c:pt idx="7025">
                  <c:v>57.116551825728806</c:v>
                </c:pt>
                <c:pt idx="7026">
                  <c:v>58.251799303324198</c:v>
                </c:pt>
                <c:pt idx="7027">
                  <c:v>51.900723881139768</c:v>
                </c:pt>
                <c:pt idx="7028">
                  <c:v>29.872020002605232</c:v>
                </c:pt>
                <c:pt idx="7029">
                  <c:v>58.251799303324198</c:v>
                </c:pt>
                <c:pt idx="7030">
                  <c:v>38.430409259825922</c:v>
                </c:pt>
                <c:pt idx="7031">
                  <c:v>58.251799303324198</c:v>
                </c:pt>
                <c:pt idx="7032">
                  <c:v>58.251799303324198</c:v>
                </c:pt>
                <c:pt idx="7033">
                  <c:v>58.251799303324198</c:v>
                </c:pt>
                <c:pt idx="7034">
                  <c:v>49.402640175595941</c:v>
                </c:pt>
                <c:pt idx="7035">
                  <c:v>58.251799303324198</c:v>
                </c:pt>
                <c:pt idx="7036">
                  <c:v>58.251799303324198</c:v>
                </c:pt>
                <c:pt idx="7037">
                  <c:v>47.612008230413146</c:v>
                </c:pt>
                <c:pt idx="7038">
                  <c:v>58.251799303324198</c:v>
                </c:pt>
                <c:pt idx="7039">
                  <c:v>50.138033414730053</c:v>
                </c:pt>
                <c:pt idx="7040">
                  <c:v>58.251799303324198</c:v>
                </c:pt>
                <c:pt idx="7041">
                  <c:v>58.251799303324198</c:v>
                </c:pt>
                <c:pt idx="7042">
                  <c:v>58.251799303324198</c:v>
                </c:pt>
                <c:pt idx="7043">
                  <c:v>56.49252967875384</c:v>
                </c:pt>
                <c:pt idx="7044">
                  <c:v>45.453208426000145</c:v>
                </c:pt>
                <c:pt idx="7045">
                  <c:v>54.297632744544778</c:v>
                </c:pt>
                <c:pt idx="7046">
                  <c:v>58.251799303324198</c:v>
                </c:pt>
                <c:pt idx="7047">
                  <c:v>56.123669750441671</c:v>
                </c:pt>
                <c:pt idx="7048">
                  <c:v>45.754118512811694</c:v>
                </c:pt>
                <c:pt idx="7049">
                  <c:v>58.251799303324198</c:v>
                </c:pt>
                <c:pt idx="7050">
                  <c:v>58.251799303324198</c:v>
                </c:pt>
                <c:pt idx="7051">
                  <c:v>52.476471778867484</c:v>
                </c:pt>
                <c:pt idx="7052">
                  <c:v>58.251799303324198</c:v>
                </c:pt>
                <c:pt idx="7053">
                  <c:v>58.251799303324198</c:v>
                </c:pt>
                <c:pt idx="7054">
                  <c:v>58.251799303324198</c:v>
                </c:pt>
                <c:pt idx="7055">
                  <c:v>58.251799303324198</c:v>
                </c:pt>
                <c:pt idx="7056">
                  <c:v>58.251799303324198</c:v>
                </c:pt>
                <c:pt idx="7057">
                  <c:v>49.416496970420695</c:v>
                </c:pt>
                <c:pt idx="7058">
                  <c:v>58.251799303324198</c:v>
                </c:pt>
                <c:pt idx="7059">
                  <c:v>33.70800149259297</c:v>
                </c:pt>
                <c:pt idx="7060">
                  <c:v>58.251799303324198</c:v>
                </c:pt>
                <c:pt idx="7061">
                  <c:v>58.251799303324198</c:v>
                </c:pt>
                <c:pt idx="7062">
                  <c:v>58.251799303324198</c:v>
                </c:pt>
                <c:pt idx="7063">
                  <c:v>58.251799303324198</c:v>
                </c:pt>
                <c:pt idx="7064">
                  <c:v>58.251799303324198</c:v>
                </c:pt>
                <c:pt idx="7065">
                  <c:v>58.251799303324198</c:v>
                </c:pt>
                <c:pt idx="7066">
                  <c:v>58.251799303324198</c:v>
                </c:pt>
                <c:pt idx="7067">
                  <c:v>55.974923233708616</c:v>
                </c:pt>
                <c:pt idx="7068">
                  <c:v>58.251799303324198</c:v>
                </c:pt>
                <c:pt idx="7069">
                  <c:v>58.251799303324198</c:v>
                </c:pt>
                <c:pt idx="7070">
                  <c:v>58.251799303324198</c:v>
                </c:pt>
                <c:pt idx="7071">
                  <c:v>19.026793626164469</c:v>
                </c:pt>
                <c:pt idx="7072">
                  <c:v>38.7478314060196</c:v>
                </c:pt>
                <c:pt idx="7073">
                  <c:v>58.251799303324198</c:v>
                </c:pt>
                <c:pt idx="7074">
                  <c:v>58.251799303324198</c:v>
                </c:pt>
                <c:pt idx="7075">
                  <c:v>39.748026372337158</c:v>
                </c:pt>
                <c:pt idx="7076">
                  <c:v>37.974599807385196</c:v>
                </c:pt>
                <c:pt idx="7077">
                  <c:v>37.593417326748266</c:v>
                </c:pt>
                <c:pt idx="7078">
                  <c:v>58.251799303324198</c:v>
                </c:pt>
                <c:pt idx="7079">
                  <c:v>58.251799303324198</c:v>
                </c:pt>
                <c:pt idx="7080">
                  <c:v>58.251799303324198</c:v>
                </c:pt>
                <c:pt idx="7081">
                  <c:v>30.881971142727181</c:v>
                </c:pt>
                <c:pt idx="7082">
                  <c:v>58.251799303324198</c:v>
                </c:pt>
                <c:pt idx="7083">
                  <c:v>58.251799303324198</c:v>
                </c:pt>
                <c:pt idx="7084">
                  <c:v>58.251799303324198</c:v>
                </c:pt>
                <c:pt idx="7085">
                  <c:v>34.521367467981257</c:v>
                </c:pt>
                <c:pt idx="7086">
                  <c:v>45.71357546172321</c:v>
                </c:pt>
                <c:pt idx="7087">
                  <c:v>58.251799303324198</c:v>
                </c:pt>
                <c:pt idx="7088">
                  <c:v>51.804283848184575</c:v>
                </c:pt>
                <c:pt idx="7089">
                  <c:v>33.36253439899474</c:v>
                </c:pt>
                <c:pt idx="7090">
                  <c:v>58.251799303324198</c:v>
                </c:pt>
                <c:pt idx="7091">
                  <c:v>58.251799303324198</c:v>
                </c:pt>
                <c:pt idx="7092">
                  <c:v>55.699698667607876</c:v>
                </c:pt>
                <c:pt idx="7093">
                  <c:v>48.628547820677859</c:v>
                </c:pt>
                <c:pt idx="7094">
                  <c:v>58.251799303324198</c:v>
                </c:pt>
                <c:pt idx="7095">
                  <c:v>58.251799303324198</c:v>
                </c:pt>
                <c:pt idx="7096">
                  <c:v>58.251799303324198</c:v>
                </c:pt>
                <c:pt idx="7097">
                  <c:v>58.251799303324198</c:v>
                </c:pt>
                <c:pt idx="7098">
                  <c:v>46.664345270563203</c:v>
                </c:pt>
                <c:pt idx="7099">
                  <c:v>58.251799303324198</c:v>
                </c:pt>
                <c:pt idx="7100">
                  <c:v>58.251799303324198</c:v>
                </c:pt>
                <c:pt idx="7101">
                  <c:v>58.251799303324198</c:v>
                </c:pt>
                <c:pt idx="7102">
                  <c:v>58.251799303324198</c:v>
                </c:pt>
                <c:pt idx="7103">
                  <c:v>58.251799303324198</c:v>
                </c:pt>
                <c:pt idx="7104">
                  <c:v>49.371277854983504</c:v>
                </c:pt>
                <c:pt idx="7105">
                  <c:v>58.251799303324198</c:v>
                </c:pt>
                <c:pt idx="7106">
                  <c:v>48.377302770595925</c:v>
                </c:pt>
                <c:pt idx="7107">
                  <c:v>59.764705739215749</c:v>
                </c:pt>
                <c:pt idx="7108">
                  <c:v>58.251799303324198</c:v>
                </c:pt>
                <c:pt idx="7109">
                  <c:v>58.251799303324198</c:v>
                </c:pt>
                <c:pt idx="7110">
                  <c:v>58.251799303324198</c:v>
                </c:pt>
                <c:pt idx="7111">
                  <c:v>49.180871359509261</c:v>
                </c:pt>
                <c:pt idx="7112">
                  <c:v>40.517739902235128</c:v>
                </c:pt>
                <c:pt idx="7113">
                  <c:v>58.251799303324198</c:v>
                </c:pt>
                <c:pt idx="7114">
                  <c:v>54.979623242862289</c:v>
                </c:pt>
                <c:pt idx="7115">
                  <c:v>58.251799303324198</c:v>
                </c:pt>
                <c:pt idx="7116">
                  <c:v>58.251799303324198</c:v>
                </c:pt>
                <c:pt idx="7117">
                  <c:v>58.251799303324198</c:v>
                </c:pt>
                <c:pt idx="7118">
                  <c:v>58.251799303324198</c:v>
                </c:pt>
                <c:pt idx="7119">
                  <c:v>58.251799303324198</c:v>
                </c:pt>
                <c:pt idx="7120">
                  <c:v>58.419181933185108</c:v>
                </c:pt>
                <c:pt idx="7121">
                  <c:v>58.251799303324198</c:v>
                </c:pt>
                <c:pt idx="7122">
                  <c:v>34.520136910024945</c:v>
                </c:pt>
                <c:pt idx="7123">
                  <c:v>58.251799303324198</c:v>
                </c:pt>
                <c:pt idx="7124">
                  <c:v>58.251799303324198</c:v>
                </c:pt>
                <c:pt idx="7125">
                  <c:v>35.261530139052418</c:v>
                </c:pt>
                <c:pt idx="7126">
                  <c:v>58.251799303324198</c:v>
                </c:pt>
                <c:pt idx="7127">
                  <c:v>55.603645389837254</c:v>
                </c:pt>
                <c:pt idx="7128">
                  <c:v>58.251799303324198</c:v>
                </c:pt>
                <c:pt idx="7129">
                  <c:v>58.251799303324198</c:v>
                </c:pt>
                <c:pt idx="7130">
                  <c:v>58.251799303324198</c:v>
                </c:pt>
                <c:pt idx="7131">
                  <c:v>58.251799303324198</c:v>
                </c:pt>
                <c:pt idx="7132">
                  <c:v>58.251799303324198</c:v>
                </c:pt>
                <c:pt idx="7133">
                  <c:v>58.251799303324198</c:v>
                </c:pt>
                <c:pt idx="7134">
                  <c:v>58.251799303324198</c:v>
                </c:pt>
                <c:pt idx="7135">
                  <c:v>58.251799303324198</c:v>
                </c:pt>
                <c:pt idx="7136">
                  <c:v>26.538682431878485</c:v>
                </c:pt>
                <c:pt idx="7137">
                  <c:v>58.251799303324198</c:v>
                </c:pt>
                <c:pt idx="7138">
                  <c:v>39.487659336614094</c:v>
                </c:pt>
                <c:pt idx="7139">
                  <c:v>58.251799303324198</c:v>
                </c:pt>
                <c:pt idx="7140">
                  <c:v>58.251799303324198</c:v>
                </c:pt>
                <c:pt idx="7141">
                  <c:v>58.251799303324198</c:v>
                </c:pt>
                <c:pt idx="7142">
                  <c:v>58.251799303324198</c:v>
                </c:pt>
                <c:pt idx="7143">
                  <c:v>37.475634824958149</c:v>
                </c:pt>
                <c:pt idx="7144">
                  <c:v>58.251799303324198</c:v>
                </c:pt>
                <c:pt idx="7145">
                  <c:v>57.528372720688651</c:v>
                </c:pt>
                <c:pt idx="7146">
                  <c:v>58.251799303324198</c:v>
                </c:pt>
                <c:pt idx="7147">
                  <c:v>58.251799303324198</c:v>
                </c:pt>
                <c:pt idx="7148">
                  <c:v>58.251799303324198</c:v>
                </c:pt>
                <c:pt idx="7149">
                  <c:v>58.251799303324198</c:v>
                </c:pt>
                <c:pt idx="7150">
                  <c:v>58.251799303324198</c:v>
                </c:pt>
                <c:pt idx="7151">
                  <c:v>48.628547820677859</c:v>
                </c:pt>
                <c:pt idx="7152">
                  <c:v>58.251799303324198</c:v>
                </c:pt>
                <c:pt idx="7153">
                  <c:v>38.377153283830332</c:v>
                </c:pt>
                <c:pt idx="7154">
                  <c:v>29.945911003618228</c:v>
                </c:pt>
                <c:pt idx="7155">
                  <c:v>24.378498976171826</c:v>
                </c:pt>
                <c:pt idx="7156">
                  <c:v>30.310185031368732</c:v>
                </c:pt>
                <c:pt idx="7157">
                  <c:v>58.251799303324198</c:v>
                </c:pt>
                <c:pt idx="7158">
                  <c:v>58.251799303324198</c:v>
                </c:pt>
                <c:pt idx="7159">
                  <c:v>28.023125796017609</c:v>
                </c:pt>
                <c:pt idx="7160">
                  <c:v>58.251799303324198</c:v>
                </c:pt>
                <c:pt idx="7161">
                  <c:v>58.251799303324198</c:v>
                </c:pt>
                <c:pt idx="7162">
                  <c:v>32.80820829237107</c:v>
                </c:pt>
                <c:pt idx="7163">
                  <c:v>38.578362343583777</c:v>
                </c:pt>
                <c:pt idx="7164">
                  <c:v>58.251799303324198</c:v>
                </c:pt>
                <c:pt idx="7165">
                  <c:v>58.251799303324198</c:v>
                </c:pt>
                <c:pt idx="7166">
                  <c:v>55.391444137822134</c:v>
                </c:pt>
                <c:pt idx="7167">
                  <c:v>58.251799303324198</c:v>
                </c:pt>
                <c:pt idx="7168">
                  <c:v>58.251799303324198</c:v>
                </c:pt>
                <c:pt idx="7169">
                  <c:v>58.251799303324198</c:v>
                </c:pt>
                <c:pt idx="7170">
                  <c:v>58.251799303324198</c:v>
                </c:pt>
                <c:pt idx="7171">
                  <c:v>58.251799303324198</c:v>
                </c:pt>
                <c:pt idx="7172">
                  <c:v>52.064650883907639</c:v>
                </c:pt>
                <c:pt idx="7173">
                  <c:v>58.251799303324198</c:v>
                </c:pt>
                <c:pt idx="7174">
                  <c:v>58.251799303324198</c:v>
                </c:pt>
                <c:pt idx="7175">
                  <c:v>58.251799303324198</c:v>
                </c:pt>
                <c:pt idx="7176">
                  <c:v>58.251799303324198</c:v>
                </c:pt>
                <c:pt idx="7177">
                  <c:v>34.015048663316996</c:v>
                </c:pt>
                <c:pt idx="7178">
                  <c:v>58.251799303324198</c:v>
                </c:pt>
                <c:pt idx="7179">
                  <c:v>29.597775305547906</c:v>
                </c:pt>
                <c:pt idx="7180">
                  <c:v>58.251799303324198</c:v>
                </c:pt>
                <c:pt idx="7181">
                  <c:v>58.251799303324198</c:v>
                </c:pt>
                <c:pt idx="7182">
                  <c:v>48.628547820677859</c:v>
                </c:pt>
                <c:pt idx="7183">
                  <c:v>38.433464393635973</c:v>
                </c:pt>
                <c:pt idx="7184">
                  <c:v>37.80148058689479</c:v>
                </c:pt>
                <c:pt idx="7185">
                  <c:v>58.251799303324198</c:v>
                </c:pt>
                <c:pt idx="7186">
                  <c:v>58.251799303324198</c:v>
                </c:pt>
                <c:pt idx="7187">
                  <c:v>58.251799303324198</c:v>
                </c:pt>
                <c:pt idx="7188">
                  <c:v>58.251799303324198</c:v>
                </c:pt>
                <c:pt idx="7189">
                  <c:v>56.484592620302216</c:v>
                </c:pt>
                <c:pt idx="7190">
                  <c:v>49.623847811524186</c:v>
                </c:pt>
                <c:pt idx="7191">
                  <c:v>58.251799303324198</c:v>
                </c:pt>
                <c:pt idx="7192">
                  <c:v>58.251799303324198</c:v>
                </c:pt>
                <c:pt idx="7193">
                  <c:v>48.628547820677859</c:v>
                </c:pt>
                <c:pt idx="7194">
                  <c:v>46.433650886468797</c:v>
                </c:pt>
                <c:pt idx="7195">
                  <c:v>58.251799303324198</c:v>
                </c:pt>
                <c:pt idx="7196">
                  <c:v>32.97559092223198</c:v>
                </c:pt>
                <c:pt idx="7197">
                  <c:v>49.252569967652825</c:v>
                </c:pt>
                <c:pt idx="7198">
                  <c:v>58.251799303324198</c:v>
                </c:pt>
                <c:pt idx="7199">
                  <c:v>47.864578186953828</c:v>
                </c:pt>
                <c:pt idx="7200">
                  <c:v>58.251799303324198</c:v>
                </c:pt>
                <c:pt idx="7201">
                  <c:v>58.251799303324198</c:v>
                </c:pt>
                <c:pt idx="7202">
                  <c:v>58.251799303324198</c:v>
                </c:pt>
                <c:pt idx="7203">
                  <c:v>38.478683509073171</c:v>
                </c:pt>
                <c:pt idx="7204">
                  <c:v>58.251799303324198</c:v>
                </c:pt>
                <c:pt idx="7205">
                  <c:v>58.251799303324198</c:v>
                </c:pt>
                <c:pt idx="7206">
                  <c:v>21.956620457064101</c:v>
                </c:pt>
                <c:pt idx="7207">
                  <c:v>52.064650883907639</c:v>
                </c:pt>
                <c:pt idx="7208">
                  <c:v>58.251799303324198</c:v>
                </c:pt>
                <c:pt idx="7209">
                  <c:v>58.251799303324198</c:v>
                </c:pt>
                <c:pt idx="7210">
                  <c:v>58.251799303324198</c:v>
                </c:pt>
                <c:pt idx="7211">
                  <c:v>58.251799303324198</c:v>
                </c:pt>
                <c:pt idx="7212">
                  <c:v>58.971874728069785</c:v>
                </c:pt>
                <c:pt idx="7213">
                  <c:v>58.251799303324198</c:v>
                </c:pt>
                <c:pt idx="7214">
                  <c:v>58.251799303324198</c:v>
                </c:pt>
                <c:pt idx="7215">
                  <c:v>52.064650883907639</c:v>
                </c:pt>
                <c:pt idx="7216">
                  <c:v>6.7223510564854765</c:v>
                </c:pt>
                <c:pt idx="7217">
                  <c:v>29.910822466165293</c:v>
                </c:pt>
                <c:pt idx="7218">
                  <c:v>58.251799303324198</c:v>
                </c:pt>
                <c:pt idx="7219">
                  <c:v>56.142305863569526</c:v>
                </c:pt>
                <c:pt idx="7220">
                  <c:v>58.251799303324198</c:v>
                </c:pt>
                <c:pt idx="7221">
                  <c:v>35.577785292482623</c:v>
                </c:pt>
                <c:pt idx="7222">
                  <c:v>59.468698624201039</c:v>
                </c:pt>
                <c:pt idx="7223">
                  <c:v>46.723524434779542</c:v>
                </c:pt>
                <c:pt idx="7224">
                  <c:v>51.2960051858349</c:v>
                </c:pt>
                <c:pt idx="7225">
                  <c:v>56.49252967875384</c:v>
                </c:pt>
                <c:pt idx="7226">
                  <c:v>52.064650883907639</c:v>
                </c:pt>
                <c:pt idx="7227">
                  <c:v>51.900723881139768</c:v>
                </c:pt>
                <c:pt idx="7228">
                  <c:v>58.251799303324198</c:v>
                </c:pt>
                <c:pt idx="7229">
                  <c:v>58.251799303324198</c:v>
                </c:pt>
                <c:pt idx="7230">
                  <c:v>58.251799303324198</c:v>
                </c:pt>
                <c:pt idx="7231">
                  <c:v>50.57461762036418</c:v>
                </c:pt>
                <c:pt idx="7232">
                  <c:v>26.481765493842438</c:v>
                </c:pt>
                <c:pt idx="7233">
                  <c:v>58.251799303324198</c:v>
                </c:pt>
                <c:pt idx="7234">
                  <c:v>54.839675756113223</c:v>
                </c:pt>
                <c:pt idx="7235">
                  <c:v>34.858636468526285</c:v>
                </c:pt>
                <c:pt idx="7236">
                  <c:v>58.251799303324198</c:v>
                </c:pt>
                <c:pt idx="7237">
                  <c:v>28.227719871816539</c:v>
                </c:pt>
                <c:pt idx="7238">
                  <c:v>54.979623242862289</c:v>
                </c:pt>
                <c:pt idx="7239">
                  <c:v>48.79247482344573</c:v>
                </c:pt>
                <c:pt idx="7240">
                  <c:v>58.251799303324198</c:v>
                </c:pt>
                <c:pt idx="7241">
                  <c:v>36.278995114857693</c:v>
                </c:pt>
                <c:pt idx="7242">
                  <c:v>51.285500764148793</c:v>
                </c:pt>
                <c:pt idx="7243">
                  <c:v>33.321597423278568</c:v>
                </c:pt>
                <c:pt idx="7244">
                  <c:v>49.213094748389565</c:v>
                </c:pt>
                <c:pt idx="7245">
                  <c:v>58.251799303324198</c:v>
                </c:pt>
                <c:pt idx="7246">
                  <c:v>51.900723881139768</c:v>
                </c:pt>
                <c:pt idx="7247">
                  <c:v>52.784726308653227</c:v>
                </c:pt>
                <c:pt idx="7248">
                  <c:v>58.971874728069785</c:v>
                </c:pt>
                <c:pt idx="7249">
                  <c:v>58.251799303324198</c:v>
                </c:pt>
                <c:pt idx="7250">
                  <c:v>29.313107995419898</c:v>
                </c:pt>
                <c:pt idx="7251">
                  <c:v>58.251799303324198</c:v>
                </c:pt>
                <c:pt idx="7252">
                  <c:v>10.321958297392051</c:v>
                </c:pt>
                <c:pt idx="7253">
                  <c:v>31.636357385626567</c:v>
                </c:pt>
                <c:pt idx="7254">
                  <c:v>25.86540990143866</c:v>
                </c:pt>
                <c:pt idx="7255">
                  <c:v>38.642610511841042</c:v>
                </c:pt>
                <c:pt idx="7256">
                  <c:v>58.251799303324198</c:v>
                </c:pt>
                <c:pt idx="7257">
                  <c:v>58.251799303324198</c:v>
                </c:pt>
                <c:pt idx="7258">
                  <c:v>58.251799303324198</c:v>
                </c:pt>
                <c:pt idx="7259">
                  <c:v>58.251799303324198</c:v>
                </c:pt>
                <c:pt idx="7260">
                  <c:v>42.571407261766474</c:v>
                </c:pt>
                <c:pt idx="7261">
                  <c:v>58.251799303324198</c:v>
                </c:pt>
                <c:pt idx="7262">
                  <c:v>53.989378214759036</c:v>
                </c:pt>
                <c:pt idx="7263">
                  <c:v>58.251799303324198</c:v>
                </c:pt>
                <c:pt idx="7264">
                  <c:v>42.4413994012613</c:v>
                </c:pt>
                <c:pt idx="7265">
                  <c:v>58.251799303324198</c:v>
                </c:pt>
                <c:pt idx="7266">
                  <c:v>46.643628254170615</c:v>
                </c:pt>
                <c:pt idx="7267">
                  <c:v>58.251799303324198</c:v>
                </c:pt>
                <c:pt idx="7268">
                  <c:v>58.251799303324198</c:v>
                </c:pt>
                <c:pt idx="7269">
                  <c:v>45.089714547243055</c:v>
                </c:pt>
                <c:pt idx="7270">
                  <c:v>58.251799303324198</c:v>
                </c:pt>
                <c:pt idx="7271">
                  <c:v>58.251799303324198</c:v>
                </c:pt>
                <c:pt idx="7272">
                  <c:v>58.251799303324198</c:v>
                </c:pt>
                <c:pt idx="7273">
                  <c:v>58.251799303324198</c:v>
                </c:pt>
                <c:pt idx="7274">
                  <c:v>36.294242846385004</c:v>
                </c:pt>
                <c:pt idx="7275">
                  <c:v>58.251799303324198</c:v>
                </c:pt>
                <c:pt idx="7276">
                  <c:v>58.251799303324198</c:v>
                </c:pt>
                <c:pt idx="7277">
                  <c:v>58.251799303324198</c:v>
                </c:pt>
                <c:pt idx="7278">
                  <c:v>58.251799303324198</c:v>
                </c:pt>
                <c:pt idx="7279">
                  <c:v>58.251799303324198</c:v>
                </c:pt>
                <c:pt idx="7280">
                  <c:v>58.251799303324198</c:v>
                </c:pt>
                <c:pt idx="7281">
                  <c:v>58.251799303324198</c:v>
                </c:pt>
                <c:pt idx="7282">
                  <c:v>58.251799303324198</c:v>
                </c:pt>
                <c:pt idx="7283">
                  <c:v>58.251799303324198</c:v>
                </c:pt>
                <c:pt idx="7284">
                  <c:v>58.251799303324198</c:v>
                </c:pt>
                <c:pt idx="7285">
                  <c:v>58.251799303324198</c:v>
                </c:pt>
                <c:pt idx="7286">
                  <c:v>43.941283108095242</c:v>
                </c:pt>
                <c:pt idx="7287">
                  <c:v>58.251799303324198</c:v>
                </c:pt>
                <c:pt idx="7288">
                  <c:v>58.251799303324198</c:v>
                </c:pt>
                <c:pt idx="7289">
                  <c:v>26.957357754984024</c:v>
                </c:pt>
                <c:pt idx="7290">
                  <c:v>40.822836691872347</c:v>
                </c:pt>
                <c:pt idx="7291">
                  <c:v>40.145622431667668</c:v>
                </c:pt>
                <c:pt idx="7292">
                  <c:v>58.251799303324198</c:v>
                </c:pt>
                <c:pt idx="7293">
                  <c:v>29.363191164183398</c:v>
                </c:pt>
                <c:pt idx="7294">
                  <c:v>48.628547820677859</c:v>
                </c:pt>
                <c:pt idx="7295">
                  <c:v>58.251799303324198</c:v>
                </c:pt>
                <c:pt idx="7296">
                  <c:v>58.251799303324198</c:v>
                </c:pt>
                <c:pt idx="7297">
                  <c:v>58.251799303324198</c:v>
                </c:pt>
                <c:pt idx="7298">
                  <c:v>58.251799303324198</c:v>
                </c:pt>
                <c:pt idx="7299">
                  <c:v>56.123669750441671</c:v>
                </c:pt>
                <c:pt idx="7300">
                  <c:v>58.251799303324198</c:v>
                </c:pt>
                <c:pt idx="7301">
                  <c:v>58.251799303324198</c:v>
                </c:pt>
                <c:pt idx="7302">
                  <c:v>23.220607145841676</c:v>
                </c:pt>
                <c:pt idx="7303">
                  <c:v>51.080857265549028</c:v>
                </c:pt>
                <c:pt idx="7304">
                  <c:v>58.251799303324198</c:v>
                </c:pt>
                <c:pt idx="7305">
                  <c:v>35.890458811983549</c:v>
                </c:pt>
                <c:pt idx="7306">
                  <c:v>58.251799303324198</c:v>
                </c:pt>
                <c:pt idx="7307">
                  <c:v>58.251799303324198</c:v>
                </c:pt>
                <c:pt idx="7308">
                  <c:v>58.251799303324198</c:v>
                </c:pt>
                <c:pt idx="7309">
                  <c:v>47.950976312075532</c:v>
                </c:pt>
                <c:pt idx="7310">
                  <c:v>44.893708846132469</c:v>
                </c:pt>
                <c:pt idx="7311">
                  <c:v>58.251799303324198</c:v>
                </c:pt>
                <c:pt idx="7312">
                  <c:v>58.251799303324198</c:v>
                </c:pt>
                <c:pt idx="7313">
                  <c:v>49.374733482076536</c:v>
                </c:pt>
                <c:pt idx="7314">
                  <c:v>58.251799303324198</c:v>
                </c:pt>
                <c:pt idx="7315">
                  <c:v>43.020202432799067</c:v>
                </c:pt>
                <c:pt idx="7316">
                  <c:v>60.652163793822247</c:v>
                </c:pt>
                <c:pt idx="7317">
                  <c:v>51.341224301272092</c:v>
                </c:pt>
                <c:pt idx="7318">
                  <c:v>58.251799303324198</c:v>
                </c:pt>
                <c:pt idx="7319">
                  <c:v>58.251799303324198</c:v>
                </c:pt>
                <c:pt idx="7320">
                  <c:v>58.251799303324198</c:v>
                </c:pt>
                <c:pt idx="7321">
                  <c:v>58.251799303324198</c:v>
                </c:pt>
                <c:pt idx="7322">
                  <c:v>58.251799303324198</c:v>
                </c:pt>
                <c:pt idx="7323">
                  <c:v>42.733355904369638</c:v>
                </c:pt>
                <c:pt idx="7324">
                  <c:v>33.437662403179139</c:v>
                </c:pt>
                <c:pt idx="7325">
                  <c:v>33.167396649515588</c:v>
                </c:pt>
                <c:pt idx="7326">
                  <c:v>58.251799303324198</c:v>
                </c:pt>
                <c:pt idx="7327">
                  <c:v>50.305381259337281</c:v>
                </c:pt>
                <c:pt idx="7328">
                  <c:v>58.251799303324198</c:v>
                </c:pt>
                <c:pt idx="7329">
                  <c:v>58.251799303324198</c:v>
                </c:pt>
                <c:pt idx="7330">
                  <c:v>58.251799303324198</c:v>
                </c:pt>
                <c:pt idx="7331">
                  <c:v>58.251799303324198</c:v>
                </c:pt>
                <c:pt idx="7332">
                  <c:v>58.251799303324198</c:v>
                </c:pt>
                <c:pt idx="7333">
                  <c:v>58.251799303324198</c:v>
                </c:pt>
                <c:pt idx="7334">
                  <c:v>30.666491463736094</c:v>
                </c:pt>
                <c:pt idx="7335">
                  <c:v>58.251799303324198</c:v>
                </c:pt>
                <c:pt idx="7336">
                  <c:v>40.937291995353739</c:v>
                </c:pt>
                <c:pt idx="7337">
                  <c:v>17.410837550027502</c:v>
                </c:pt>
                <c:pt idx="7338">
                  <c:v>58.251799303324198</c:v>
                </c:pt>
                <c:pt idx="7339">
                  <c:v>58.251799303324198</c:v>
                </c:pt>
                <c:pt idx="7340">
                  <c:v>58.251799303324198</c:v>
                </c:pt>
                <c:pt idx="7341">
                  <c:v>58.251799303324198</c:v>
                </c:pt>
                <c:pt idx="7342">
                  <c:v>50.693777795400813</c:v>
                </c:pt>
                <c:pt idx="7343">
                  <c:v>58.251799303324198</c:v>
                </c:pt>
                <c:pt idx="7344">
                  <c:v>58.251799303324198</c:v>
                </c:pt>
                <c:pt idx="7345">
                  <c:v>58.251799303324198</c:v>
                </c:pt>
                <c:pt idx="7346">
                  <c:v>59.764705739215749</c:v>
                </c:pt>
                <c:pt idx="7347">
                  <c:v>24.574102795577616</c:v>
                </c:pt>
                <c:pt idx="7348">
                  <c:v>51.900723881139768</c:v>
                </c:pt>
                <c:pt idx="7349">
                  <c:v>59.764705739215749</c:v>
                </c:pt>
                <c:pt idx="7350">
                  <c:v>58.251799303324198</c:v>
                </c:pt>
                <c:pt idx="7351">
                  <c:v>58.251799303324198</c:v>
                </c:pt>
                <c:pt idx="7352">
                  <c:v>56.49252967875384</c:v>
                </c:pt>
                <c:pt idx="7353">
                  <c:v>58.251799303324198</c:v>
                </c:pt>
                <c:pt idx="7354">
                  <c:v>50.929403406312247</c:v>
                </c:pt>
                <c:pt idx="7355">
                  <c:v>47.252792870767905</c:v>
                </c:pt>
                <c:pt idx="7356">
                  <c:v>58.251799303324198</c:v>
                </c:pt>
                <c:pt idx="7357">
                  <c:v>56.120318592551712</c:v>
                </c:pt>
                <c:pt idx="7358">
                  <c:v>58.251799303324198</c:v>
                </c:pt>
                <c:pt idx="7359">
                  <c:v>58.251799303324198</c:v>
                </c:pt>
                <c:pt idx="7360">
                  <c:v>58.251799303324198</c:v>
                </c:pt>
                <c:pt idx="7361">
                  <c:v>58.251799303324198</c:v>
                </c:pt>
                <c:pt idx="7362">
                  <c:v>57.116551825728806</c:v>
                </c:pt>
                <c:pt idx="7363">
                  <c:v>58.251799303324198</c:v>
                </c:pt>
                <c:pt idx="7364">
                  <c:v>58.251799303324198</c:v>
                </c:pt>
                <c:pt idx="7365">
                  <c:v>58.251799303324198</c:v>
                </c:pt>
                <c:pt idx="7366">
                  <c:v>58.251799303324198</c:v>
                </c:pt>
                <c:pt idx="7367">
                  <c:v>58.251799303324198</c:v>
                </c:pt>
                <c:pt idx="7368">
                  <c:v>40.913704775696004</c:v>
                </c:pt>
                <c:pt idx="7369">
                  <c:v>52.064650883907639</c:v>
                </c:pt>
                <c:pt idx="7370">
                  <c:v>58.251799303324198</c:v>
                </c:pt>
                <c:pt idx="7371">
                  <c:v>40.195487346588656</c:v>
                </c:pt>
                <c:pt idx="7372">
                  <c:v>58.251799303324198</c:v>
                </c:pt>
                <c:pt idx="7373">
                  <c:v>54.979623242862289</c:v>
                </c:pt>
                <c:pt idx="7374">
                  <c:v>43.703517837575333</c:v>
                </c:pt>
                <c:pt idx="7375">
                  <c:v>58.251799303324198</c:v>
                </c:pt>
                <c:pt idx="7376">
                  <c:v>54.753347848483067</c:v>
                </c:pt>
                <c:pt idx="7377">
                  <c:v>58.251799303324198</c:v>
                </c:pt>
                <c:pt idx="7378">
                  <c:v>39.280706801180109</c:v>
                </c:pt>
                <c:pt idx="7379">
                  <c:v>58.251799303324198</c:v>
                </c:pt>
                <c:pt idx="7380">
                  <c:v>41.290764425327986</c:v>
                </c:pt>
                <c:pt idx="7381">
                  <c:v>58.251799303324198</c:v>
                </c:pt>
                <c:pt idx="7382">
                  <c:v>28.023125796017609</c:v>
                </c:pt>
                <c:pt idx="7383">
                  <c:v>58.251799303324198</c:v>
                </c:pt>
                <c:pt idx="7384">
                  <c:v>52.851493689979762</c:v>
                </c:pt>
                <c:pt idx="7385">
                  <c:v>54.979623242862289</c:v>
                </c:pt>
                <c:pt idx="7386">
                  <c:v>58.251799303324198</c:v>
                </c:pt>
                <c:pt idx="7387">
                  <c:v>52.064650883907639</c:v>
                </c:pt>
                <c:pt idx="7388">
                  <c:v>53.326769320221672</c:v>
                </c:pt>
                <c:pt idx="7389">
                  <c:v>58.251799303324198</c:v>
                </c:pt>
                <c:pt idx="7390">
                  <c:v>25.303273274387102</c:v>
                </c:pt>
                <c:pt idx="7391">
                  <c:v>58.251799303324198</c:v>
                </c:pt>
                <c:pt idx="7392">
                  <c:v>58.251799303324198</c:v>
                </c:pt>
                <c:pt idx="7393">
                  <c:v>38.465832474517072</c:v>
                </c:pt>
                <c:pt idx="7394">
                  <c:v>55.603645389837254</c:v>
                </c:pt>
                <c:pt idx="7395">
                  <c:v>23.904662978417043</c:v>
                </c:pt>
                <c:pt idx="7396">
                  <c:v>58.251799303324198</c:v>
                </c:pt>
                <c:pt idx="7397">
                  <c:v>49.177520201619302</c:v>
                </c:pt>
                <c:pt idx="7398">
                  <c:v>58.251799303324198</c:v>
                </c:pt>
                <c:pt idx="7399">
                  <c:v>58.251799303324198</c:v>
                </c:pt>
                <c:pt idx="7400">
                  <c:v>52.064650883907639</c:v>
                </c:pt>
                <c:pt idx="7401">
                  <c:v>58.251799303324198</c:v>
                </c:pt>
                <c:pt idx="7402">
                  <c:v>58.251799303324198</c:v>
                </c:pt>
                <c:pt idx="7403">
                  <c:v>52.064650883907639</c:v>
                </c:pt>
                <c:pt idx="7404">
                  <c:v>58.251799303324198</c:v>
                </c:pt>
                <c:pt idx="7405">
                  <c:v>58.251799303324198</c:v>
                </c:pt>
                <c:pt idx="7406">
                  <c:v>50.348342225984958</c:v>
                </c:pt>
                <c:pt idx="7407">
                  <c:v>58.251799303324198</c:v>
                </c:pt>
                <c:pt idx="7408">
                  <c:v>43.165893815722072</c:v>
                </c:pt>
                <c:pt idx="7409">
                  <c:v>58.251799303324198</c:v>
                </c:pt>
                <c:pt idx="7410">
                  <c:v>52.064650883907639</c:v>
                </c:pt>
                <c:pt idx="7411">
                  <c:v>58.251799303324198</c:v>
                </c:pt>
                <c:pt idx="7412">
                  <c:v>54.979623242862289</c:v>
                </c:pt>
                <c:pt idx="7413">
                  <c:v>34.786937860382722</c:v>
                </c:pt>
                <c:pt idx="7414">
                  <c:v>58.251799303324198</c:v>
                </c:pt>
                <c:pt idx="7415">
                  <c:v>62.162071653125174</c:v>
                </c:pt>
                <c:pt idx="7416">
                  <c:v>51.900723881139768</c:v>
                </c:pt>
                <c:pt idx="7417">
                  <c:v>58.251799303324198</c:v>
                </c:pt>
                <c:pt idx="7418">
                  <c:v>58.251799303324198</c:v>
                </c:pt>
                <c:pt idx="7419">
                  <c:v>58.251799303324198</c:v>
                </c:pt>
                <c:pt idx="7420">
                  <c:v>58.251799303324198</c:v>
                </c:pt>
                <c:pt idx="7421">
                  <c:v>58.251799303324198</c:v>
                </c:pt>
                <c:pt idx="7422">
                  <c:v>58.251799303324198</c:v>
                </c:pt>
                <c:pt idx="7423">
                  <c:v>49.972645392398412</c:v>
                </c:pt>
                <c:pt idx="7424">
                  <c:v>52.331469329375345</c:v>
                </c:pt>
                <c:pt idx="7425">
                  <c:v>58.251799303324198</c:v>
                </c:pt>
                <c:pt idx="7426">
                  <c:v>50.133517198117787</c:v>
                </c:pt>
                <c:pt idx="7427">
                  <c:v>58.251799303324198</c:v>
                </c:pt>
                <c:pt idx="7428">
                  <c:v>58.251799303324198</c:v>
                </c:pt>
                <c:pt idx="7429">
                  <c:v>58.251799303324198</c:v>
                </c:pt>
                <c:pt idx="7430">
                  <c:v>58.251799303324198</c:v>
                </c:pt>
                <c:pt idx="7431">
                  <c:v>58.251799303324198</c:v>
                </c:pt>
                <c:pt idx="7432">
                  <c:v>58.251799303324198</c:v>
                </c:pt>
                <c:pt idx="7433">
                  <c:v>32.701492444884472</c:v>
                </c:pt>
                <c:pt idx="7434">
                  <c:v>58.251799303324198</c:v>
                </c:pt>
                <c:pt idx="7435">
                  <c:v>58.251799303324198</c:v>
                </c:pt>
                <c:pt idx="7436">
                  <c:v>39.944699347011138</c:v>
                </c:pt>
                <c:pt idx="7437">
                  <c:v>38.018588364866076</c:v>
                </c:pt>
                <c:pt idx="7438">
                  <c:v>55.603645389837254</c:v>
                </c:pt>
                <c:pt idx="7439">
                  <c:v>58.251799303324198</c:v>
                </c:pt>
                <c:pt idx="7440">
                  <c:v>46.664345270563203</c:v>
                </c:pt>
                <c:pt idx="7441">
                  <c:v>58.251799303324198</c:v>
                </c:pt>
                <c:pt idx="7442">
                  <c:v>58.251799303324198</c:v>
                </c:pt>
                <c:pt idx="7443">
                  <c:v>58.251799303324198</c:v>
                </c:pt>
                <c:pt idx="7444">
                  <c:v>48.628547820677859</c:v>
                </c:pt>
                <c:pt idx="7445">
                  <c:v>56.484592620302216</c:v>
                </c:pt>
                <c:pt idx="7446">
                  <c:v>58.251799303324198</c:v>
                </c:pt>
                <c:pt idx="7447">
                  <c:v>55.603645389837254</c:v>
                </c:pt>
                <c:pt idx="7448">
                  <c:v>58.251799303324198</c:v>
                </c:pt>
                <c:pt idx="7449">
                  <c:v>58.251799303324198</c:v>
                </c:pt>
                <c:pt idx="7450">
                  <c:v>48.532107787722666</c:v>
                </c:pt>
                <c:pt idx="7451">
                  <c:v>53.57755731979919</c:v>
                </c:pt>
                <c:pt idx="7452">
                  <c:v>58.251799303324198</c:v>
                </c:pt>
                <c:pt idx="7453">
                  <c:v>45.521160734516187</c:v>
                </c:pt>
                <c:pt idx="7454">
                  <c:v>58.251799303324198</c:v>
                </c:pt>
                <c:pt idx="7455">
                  <c:v>58.251799303324198</c:v>
                </c:pt>
                <c:pt idx="7456">
                  <c:v>46.80692980449615</c:v>
                </c:pt>
                <c:pt idx="7457">
                  <c:v>52.538820170478836</c:v>
                </c:pt>
                <c:pt idx="7458">
                  <c:v>58.251799303324198</c:v>
                </c:pt>
                <c:pt idx="7459">
                  <c:v>58.251799303324198</c:v>
                </c:pt>
                <c:pt idx="7460">
                  <c:v>58.251799303324198</c:v>
                </c:pt>
                <c:pt idx="7461">
                  <c:v>58.251799303324198</c:v>
                </c:pt>
                <c:pt idx="7462">
                  <c:v>46.342665367149152</c:v>
                </c:pt>
                <c:pt idx="7463">
                  <c:v>58.251799303324198</c:v>
                </c:pt>
                <c:pt idx="7464">
                  <c:v>58.251799303324198</c:v>
                </c:pt>
                <c:pt idx="7465">
                  <c:v>58.251799303324198</c:v>
                </c:pt>
                <c:pt idx="7466">
                  <c:v>58.251799303324198</c:v>
                </c:pt>
                <c:pt idx="7467">
                  <c:v>58.251799303324198</c:v>
                </c:pt>
                <c:pt idx="7468">
                  <c:v>58.251799303324198</c:v>
                </c:pt>
                <c:pt idx="7469">
                  <c:v>58.251799303324198</c:v>
                </c:pt>
                <c:pt idx="7470">
                  <c:v>58.251799303324198</c:v>
                </c:pt>
                <c:pt idx="7471">
                  <c:v>58.251799303324198</c:v>
                </c:pt>
                <c:pt idx="7472">
                  <c:v>58.251799303324198</c:v>
                </c:pt>
                <c:pt idx="7473">
                  <c:v>58.251799303324198</c:v>
                </c:pt>
                <c:pt idx="7474">
                  <c:v>51.900723881139768</c:v>
                </c:pt>
                <c:pt idx="7475">
                  <c:v>55.867081297468786</c:v>
                </c:pt>
                <c:pt idx="7476">
                  <c:v>19.793467543959533</c:v>
                </c:pt>
                <c:pt idx="7477">
                  <c:v>43.585445908840683</c:v>
                </c:pt>
                <c:pt idx="7478">
                  <c:v>58.251799303324198</c:v>
                </c:pt>
                <c:pt idx="7479">
                  <c:v>39.793245487774357</c:v>
                </c:pt>
                <c:pt idx="7480">
                  <c:v>58.251799303324198</c:v>
                </c:pt>
                <c:pt idx="7481">
                  <c:v>58.251799303324198</c:v>
                </c:pt>
                <c:pt idx="7482">
                  <c:v>58.251799303324198</c:v>
                </c:pt>
                <c:pt idx="7483">
                  <c:v>54.579308720390159</c:v>
                </c:pt>
                <c:pt idx="7484">
                  <c:v>23.53941774925508</c:v>
                </c:pt>
                <c:pt idx="7485">
                  <c:v>24.229582973382595</c:v>
                </c:pt>
                <c:pt idx="7486">
                  <c:v>58.251799303324198</c:v>
                </c:pt>
                <c:pt idx="7487">
                  <c:v>58.251799303324198</c:v>
                </c:pt>
                <c:pt idx="7488">
                  <c:v>58.251799303324198</c:v>
                </c:pt>
                <c:pt idx="7489">
                  <c:v>58.889895592663265</c:v>
                </c:pt>
                <c:pt idx="7490">
                  <c:v>48.628547820677859</c:v>
                </c:pt>
                <c:pt idx="7491">
                  <c:v>58.251799303324198</c:v>
                </c:pt>
                <c:pt idx="7492">
                  <c:v>58.251799303324198</c:v>
                </c:pt>
                <c:pt idx="7493">
                  <c:v>58.251799303324198</c:v>
                </c:pt>
                <c:pt idx="7494">
                  <c:v>58.251799303324198</c:v>
                </c:pt>
                <c:pt idx="7495">
                  <c:v>58.251799303324198</c:v>
                </c:pt>
                <c:pt idx="7496">
                  <c:v>55.974923233708616</c:v>
                </c:pt>
                <c:pt idx="7497">
                  <c:v>40.657101983367468</c:v>
                </c:pt>
                <c:pt idx="7498">
                  <c:v>26.568514048977761</c:v>
                </c:pt>
                <c:pt idx="7499">
                  <c:v>54.979623242862289</c:v>
                </c:pt>
                <c:pt idx="7500">
                  <c:v>58.251799303324198</c:v>
                </c:pt>
                <c:pt idx="7501">
                  <c:v>52.910272360913119</c:v>
                </c:pt>
                <c:pt idx="7502">
                  <c:v>58.251799303324198</c:v>
                </c:pt>
                <c:pt idx="7503">
                  <c:v>58.251799303324198</c:v>
                </c:pt>
                <c:pt idx="7504">
                  <c:v>58.251799303324198</c:v>
                </c:pt>
                <c:pt idx="7505">
                  <c:v>58.251799303324198</c:v>
                </c:pt>
                <c:pt idx="7506">
                  <c:v>58.251799303324198</c:v>
                </c:pt>
                <c:pt idx="7507">
                  <c:v>58.251799303324198</c:v>
                </c:pt>
                <c:pt idx="7508">
                  <c:v>46.224962024838447</c:v>
                </c:pt>
                <c:pt idx="7509">
                  <c:v>57.116551825728806</c:v>
                </c:pt>
                <c:pt idx="7510">
                  <c:v>42.190091909535965</c:v>
                </c:pt>
                <c:pt idx="7511">
                  <c:v>58.251799303324198</c:v>
                </c:pt>
                <c:pt idx="7512">
                  <c:v>58.251799303324198</c:v>
                </c:pt>
                <c:pt idx="7513">
                  <c:v>58.251799303324198</c:v>
                </c:pt>
                <c:pt idx="7514">
                  <c:v>58.251799303324198</c:v>
                </c:pt>
                <c:pt idx="7515">
                  <c:v>58.251799303324198</c:v>
                </c:pt>
                <c:pt idx="7516">
                  <c:v>58.251799303324198</c:v>
                </c:pt>
                <c:pt idx="7517">
                  <c:v>58.251799303324198</c:v>
                </c:pt>
                <c:pt idx="7518">
                  <c:v>39.495271485251571</c:v>
                </c:pt>
                <c:pt idx="7519">
                  <c:v>58.251799303324198</c:v>
                </c:pt>
                <c:pt idx="7520">
                  <c:v>34.936337845253597</c:v>
                </c:pt>
                <c:pt idx="7521">
                  <c:v>27.691946015937418</c:v>
                </c:pt>
                <c:pt idx="7522">
                  <c:v>58.251799303324198</c:v>
                </c:pt>
                <c:pt idx="7523">
                  <c:v>30.92985428211076</c:v>
                </c:pt>
                <c:pt idx="7524">
                  <c:v>58.251799303324198</c:v>
                </c:pt>
                <c:pt idx="7525">
                  <c:v>58.251799303324198</c:v>
                </c:pt>
                <c:pt idx="7526">
                  <c:v>38.439208289809912</c:v>
                </c:pt>
                <c:pt idx="7527">
                  <c:v>37.37714091763705</c:v>
                </c:pt>
                <c:pt idx="7528">
                  <c:v>28.249031934343556</c:v>
                </c:pt>
                <c:pt idx="7529">
                  <c:v>48.79247482344573</c:v>
                </c:pt>
                <c:pt idx="7530">
                  <c:v>38.403633743039649</c:v>
                </c:pt>
                <c:pt idx="7531">
                  <c:v>58.251799303324198</c:v>
                </c:pt>
                <c:pt idx="7532">
                  <c:v>51.151002736342761</c:v>
                </c:pt>
                <c:pt idx="7533">
                  <c:v>46.224962024838447</c:v>
                </c:pt>
                <c:pt idx="7534">
                  <c:v>58.251799303324198</c:v>
                </c:pt>
                <c:pt idx="7535">
                  <c:v>58.251799303324198</c:v>
                </c:pt>
                <c:pt idx="7536">
                  <c:v>58.251799303324198</c:v>
                </c:pt>
                <c:pt idx="7537">
                  <c:v>38.406984900929608</c:v>
                </c:pt>
                <c:pt idx="7538">
                  <c:v>58.251799303324198</c:v>
                </c:pt>
                <c:pt idx="7539">
                  <c:v>58.251799303324198</c:v>
                </c:pt>
                <c:pt idx="7540">
                  <c:v>58.251799303324198</c:v>
                </c:pt>
                <c:pt idx="7541">
                  <c:v>58.251799303324198</c:v>
                </c:pt>
                <c:pt idx="7542">
                  <c:v>58.251799303324198</c:v>
                </c:pt>
                <c:pt idx="7543">
                  <c:v>48.79247482344573</c:v>
                </c:pt>
                <c:pt idx="7544">
                  <c:v>58.251799303324198</c:v>
                </c:pt>
                <c:pt idx="7545">
                  <c:v>58.251799303324198</c:v>
                </c:pt>
                <c:pt idx="7546">
                  <c:v>58.251799303324198</c:v>
                </c:pt>
                <c:pt idx="7547">
                  <c:v>58.251799303324198</c:v>
                </c:pt>
                <c:pt idx="7548">
                  <c:v>58.251799303324198</c:v>
                </c:pt>
                <c:pt idx="7549">
                  <c:v>58.251799303324198</c:v>
                </c:pt>
                <c:pt idx="7550">
                  <c:v>58.251799303324198</c:v>
                </c:pt>
                <c:pt idx="7551">
                  <c:v>58.251799303324198</c:v>
                </c:pt>
                <c:pt idx="7552">
                  <c:v>58.251799303324198</c:v>
                </c:pt>
                <c:pt idx="7553">
                  <c:v>45.71357546172321</c:v>
                </c:pt>
                <c:pt idx="7554">
                  <c:v>45.71357546172321</c:v>
                </c:pt>
                <c:pt idx="7555">
                  <c:v>58.251799303324198</c:v>
                </c:pt>
                <c:pt idx="7556">
                  <c:v>58.251799303324198</c:v>
                </c:pt>
                <c:pt idx="7557">
                  <c:v>58.251799303324198</c:v>
                </c:pt>
                <c:pt idx="7558">
                  <c:v>58.971874728069785</c:v>
                </c:pt>
                <c:pt idx="7559">
                  <c:v>52.851493689979762</c:v>
                </c:pt>
                <c:pt idx="7560">
                  <c:v>39.041580372244795</c:v>
                </c:pt>
                <c:pt idx="7561">
                  <c:v>58.251799303324198</c:v>
                </c:pt>
                <c:pt idx="7562">
                  <c:v>48.473215023204354</c:v>
                </c:pt>
                <c:pt idx="7563">
                  <c:v>58.251799303324198</c:v>
                </c:pt>
                <c:pt idx="7564">
                  <c:v>58.251799303324198</c:v>
                </c:pt>
                <c:pt idx="7565">
                  <c:v>58.889895592663265</c:v>
                </c:pt>
                <c:pt idx="7566">
                  <c:v>58.251799303324198</c:v>
                </c:pt>
                <c:pt idx="7567">
                  <c:v>50.717202154297127</c:v>
                </c:pt>
                <c:pt idx="7568">
                  <c:v>58.251799303324198</c:v>
                </c:pt>
                <c:pt idx="7569">
                  <c:v>33.757550927594579</c:v>
                </c:pt>
                <c:pt idx="7570">
                  <c:v>52.064650883907639</c:v>
                </c:pt>
                <c:pt idx="7571">
                  <c:v>43.33286283823189</c:v>
                </c:pt>
                <c:pt idx="7572">
                  <c:v>34.291961738999809</c:v>
                </c:pt>
                <c:pt idx="7573">
                  <c:v>26.42932847102152</c:v>
                </c:pt>
                <c:pt idx="7574">
                  <c:v>58.251799303324198</c:v>
                </c:pt>
                <c:pt idx="7575">
                  <c:v>58.251799303324198</c:v>
                </c:pt>
                <c:pt idx="7576">
                  <c:v>58.251799303324198</c:v>
                </c:pt>
                <c:pt idx="7577">
                  <c:v>58.251799303324198</c:v>
                </c:pt>
                <c:pt idx="7578">
                  <c:v>58.251799303324198</c:v>
                </c:pt>
                <c:pt idx="7579">
                  <c:v>49.416496970420695</c:v>
                </c:pt>
                <c:pt idx="7580">
                  <c:v>46.713943211020514</c:v>
                </c:pt>
                <c:pt idx="7581">
                  <c:v>58.251799303324198</c:v>
                </c:pt>
                <c:pt idx="7582">
                  <c:v>38.998707869677588</c:v>
                </c:pt>
                <c:pt idx="7583">
                  <c:v>58.251799303324198</c:v>
                </c:pt>
                <c:pt idx="7584">
                  <c:v>58.251799303324198</c:v>
                </c:pt>
                <c:pt idx="7585">
                  <c:v>58.251799303324198</c:v>
                </c:pt>
                <c:pt idx="7586">
                  <c:v>32.736509684227507</c:v>
                </c:pt>
                <c:pt idx="7587">
                  <c:v>54.979623242862289</c:v>
                </c:pt>
                <c:pt idx="7588">
                  <c:v>58.251799303324198</c:v>
                </c:pt>
                <c:pt idx="7589">
                  <c:v>58.251799303324198</c:v>
                </c:pt>
                <c:pt idx="7590">
                  <c:v>58.251799303324198</c:v>
                </c:pt>
                <c:pt idx="7591">
                  <c:v>58.251799303324198</c:v>
                </c:pt>
                <c:pt idx="7592">
                  <c:v>48.3921603009736</c:v>
                </c:pt>
                <c:pt idx="7593">
                  <c:v>57.116551825728806</c:v>
                </c:pt>
                <c:pt idx="7594">
                  <c:v>46.130464115134032</c:v>
                </c:pt>
                <c:pt idx="7595">
                  <c:v>54.604050145201789</c:v>
                </c:pt>
                <c:pt idx="7596">
                  <c:v>58.251799303324198</c:v>
                </c:pt>
                <c:pt idx="7597">
                  <c:v>38.942947946420169</c:v>
                </c:pt>
                <c:pt idx="7598">
                  <c:v>58.251799303324198</c:v>
                </c:pt>
                <c:pt idx="7599">
                  <c:v>58.251799303324198</c:v>
                </c:pt>
                <c:pt idx="7600">
                  <c:v>58.251799303324198</c:v>
                </c:pt>
                <c:pt idx="7601">
                  <c:v>59.764705739215749</c:v>
                </c:pt>
                <c:pt idx="7602">
                  <c:v>58.251799303324198</c:v>
                </c:pt>
                <c:pt idx="7603">
                  <c:v>59.764705739215749</c:v>
                </c:pt>
                <c:pt idx="7604">
                  <c:v>58.251799303324198</c:v>
                </c:pt>
                <c:pt idx="7605">
                  <c:v>58.251799303324198</c:v>
                </c:pt>
                <c:pt idx="7606">
                  <c:v>58.251799303324198</c:v>
                </c:pt>
                <c:pt idx="7607">
                  <c:v>43.065421548236266</c:v>
                </c:pt>
                <c:pt idx="7608">
                  <c:v>54.979623242862289</c:v>
                </c:pt>
                <c:pt idx="7609">
                  <c:v>55.974923233708616</c:v>
                </c:pt>
                <c:pt idx="7610">
                  <c:v>58.251799303324198</c:v>
                </c:pt>
                <c:pt idx="7611">
                  <c:v>58.251799303324198</c:v>
                </c:pt>
                <c:pt idx="7612">
                  <c:v>58.251799303324198</c:v>
                </c:pt>
                <c:pt idx="7613">
                  <c:v>54.839675756113223</c:v>
                </c:pt>
                <c:pt idx="7614">
                  <c:v>32.58643947628439</c:v>
                </c:pt>
                <c:pt idx="7615">
                  <c:v>58.251799303324198</c:v>
                </c:pt>
                <c:pt idx="7616">
                  <c:v>58.251799303324198</c:v>
                </c:pt>
                <c:pt idx="7617">
                  <c:v>58.251799303324198</c:v>
                </c:pt>
                <c:pt idx="7618">
                  <c:v>58.251799303324198</c:v>
                </c:pt>
                <c:pt idx="7619">
                  <c:v>58.251799303324198</c:v>
                </c:pt>
                <c:pt idx="7620">
                  <c:v>58.251799303324198</c:v>
                </c:pt>
                <c:pt idx="7621">
                  <c:v>58.251799303324198</c:v>
                </c:pt>
                <c:pt idx="7622">
                  <c:v>58.251799303324198</c:v>
                </c:pt>
                <c:pt idx="7623">
                  <c:v>36.64771527635925</c:v>
                </c:pt>
                <c:pt idx="7624">
                  <c:v>57.655212299461077</c:v>
                </c:pt>
                <c:pt idx="7625">
                  <c:v>58.251799303324198</c:v>
                </c:pt>
                <c:pt idx="7626">
                  <c:v>58.251799303324198</c:v>
                </c:pt>
                <c:pt idx="7627">
                  <c:v>60.402802028554817</c:v>
                </c:pt>
                <c:pt idx="7628">
                  <c:v>58.251799303324198</c:v>
                </c:pt>
                <c:pt idx="7629">
                  <c:v>58.251799303324198</c:v>
                </c:pt>
                <c:pt idx="7630">
                  <c:v>43.576808111351504</c:v>
                </c:pt>
                <c:pt idx="7631">
                  <c:v>58.251799303324198</c:v>
                </c:pt>
                <c:pt idx="7632">
                  <c:v>58.251799303324198</c:v>
                </c:pt>
                <c:pt idx="7633">
                  <c:v>58.251799303324198</c:v>
                </c:pt>
                <c:pt idx="7634">
                  <c:v>41.70351192107708</c:v>
                </c:pt>
                <c:pt idx="7635">
                  <c:v>58.251799303324198</c:v>
                </c:pt>
                <c:pt idx="7636">
                  <c:v>41.272995292454837</c:v>
                </c:pt>
                <c:pt idx="7637">
                  <c:v>58.251799303324198</c:v>
                </c:pt>
                <c:pt idx="7638">
                  <c:v>53.41363031703132</c:v>
                </c:pt>
                <c:pt idx="7639">
                  <c:v>34.529304526432881</c:v>
                </c:pt>
                <c:pt idx="7640">
                  <c:v>50.472763889198191</c:v>
                </c:pt>
                <c:pt idx="7641">
                  <c:v>30.81178235337611</c:v>
                </c:pt>
                <c:pt idx="7642">
                  <c:v>58.251799303324198</c:v>
                </c:pt>
                <c:pt idx="7643">
                  <c:v>54.979623242862289</c:v>
                </c:pt>
                <c:pt idx="7644">
                  <c:v>58.251799303324198</c:v>
                </c:pt>
                <c:pt idx="7645">
                  <c:v>58.251799303324198</c:v>
                </c:pt>
                <c:pt idx="7646">
                  <c:v>57.071332710291614</c:v>
                </c:pt>
                <c:pt idx="7647">
                  <c:v>58.251799303324198</c:v>
                </c:pt>
                <c:pt idx="7648">
                  <c:v>58.251799303324198</c:v>
                </c:pt>
                <c:pt idx="7649">
                  <c:v>58.251799303324198</c:v>
                </c:pt>
                <c:pt idx="7650">
                  <c:v>58.251799303324198</c:v>
                </c:pt>
                <c:pt idx="7651">
                  <c:v>48.990819280636096</c:v>
                </c:pt>
                <c:pt idx="7652">
                  <c:v>58.251799303324198</c:v>
                </c:pt>
                <c:pt idx="7653">
                  <c:v>40.943429079266217</c:v>
                </c:pt>
                <c:pt idx="7654">
                  <c:v>58.251799303324198</c:v>
                </c:pt>
                <c:pt idx="7655">
                  <c:v>49.285723667263873</c:v>
                </c:pt>
                <c:pt idx="7656">
                  <c:v>58.251799303324198</c:v>
                </c:pt>
                <c:pt idx="7657">
                  <c:v>58.251799303324198</c:v>
                </c:pt>
                <c:pt idx="7658">
                  <c:v>58.251799303324198</c:v>
                </c:pt>
                <c:pt idx="7659">
                  <c:v>44.436668835735432</c:v>
                </c:pt>
                <c:pt idx="7660">
                  <c:v>58.251799303324198</c:v>
                </c:pt>
                <c:pt idx="7661">
                  <c:v>58.251799303324198</c:v>
                </c:pt>
                <c:pt idx="7662">
                  <c:v>58.251799303324198</c:v>
                </c:pt>
                <c:pt idx="7663">
                  <c:v>39.266060006583587</c:v>
                </c:pt>
                <c:pt idx="7664">
                  <c:v>58.251799303324198</c:v>
                </c:pt>
                <c:pt idx="7665">
                  <c:v>58.251799303324198</c:v>
                </c:pt>
                <c:pt idx="7666">
                  <c:v>18.378378891838828</c:v>
                </c:pt>
                <c:pt idx="7667">
                  <c:v>58.251799303324198</c:v>
                </c:pt>
                <c:pt idx="7668">
                  <c:v>51.481171788021157</c:v>
                </c:pt>
                <c:pt idx="7669">
                  <c:v>54.979623242862289</c:v>
                </c:pt>
                <c:pt idx="7670">
                  <c:v>51.900723881139768</c:v>
                </c:pt>
                <c:pt idx="7671">
                  <c:v>58.251799303324198</c:v>
                </c:pt>
                <c:pt idx="7672">
                  <c:v>52.064650883907639</c:v>
                </c:pt>
                <c:pt idx="7673">
                  <c:v>33.370471457446364</c:v>
                </c:pt>
                <c:pt idx="7674">
                  <c:v>58.251799303324198</c:v>
                </c:pt>
                <c:pt idx="7675">
                  <c:v>48.833017874534214</c:v>
                </c:pt>
                <c:pt idx="7676">
                  <c:v>46.351671751062277</c:v>
                </c:pt>
                <c:pt idx="7677">
                  <c:v>58.251799303324198</c:v>
                </c:pt>
                <c:pt idx="7678">
                  <c:v>58.251799303324198</c:v>
                </c:pt>
                <c:pt idx="7679">
                  <c:v>58.251799303324198</c:v>
                </c:pt>
                <c:pt idx="7680">
                  <c:v>58.251799303324198</c:v>
                </c:pt>
                <c:pt idx="7681">
                  <c:v>31.675830868978629</c:v>
                </c:pt>
                <c:pt idx="7682">
                  <c:v>58.251799303324198</c:v>
                </c:pt>
                <c:pt idx="7683">
                  <c:v>58.251799303324198</c:v>
                </c:pt>
                <c:pt idx="7684">
                  <c:v>52.105193934996123</c:v>
                </c:pt>
                <c:pt idx="7685">
                  <c:v>58.251799303324198</c:v>
                </c:pt>
                <c:pt idx="7686">
                  <c:v>58.251799303324198</c:v>
                </c:pt>
                <c:pt idx="7687">
                  <c:v>58.251799303324198</c:v>
                </c:pt>
                <c:pt idx="7688">
                  <c:v>62.162071653125174</c:v>
                </c:pt>
                <c:pt idx="7689">
                  <c:v>36.392611816704068</c:v>
                </c:pt>
                <c:pt idx="7690">
                  <c:v>53.494151950082582</c:v>
                </c:pt>
                <c:pt idx="7691">
                  <c:v>58.251799303324198</c:v>
                </c:pt>
                <c:pt idx="7692">
                  <c:v>58.251799303324198</c:v>
                </c:pt>
                <c:pt idx="7693">
                  <c:v>54.215653609138258</c:v>
                </c:pt>
                <c:pt idx="7694">
                  <c:v>58.251799303324198</c:v>
                </c:pt>
                <c:pt idx="7695">
                  <c:v>58.251799303324198</c:v>
                </c:pt>
                <c:pt idx="7696">
                  <c:v>58.251799303324198</c:v>
                </c:pt>
                <c:pt idx="7697">
                  <c:v>39.53272535871394</c:v>
                </c:pt>
                <c:pt idx="7698">
                  <c:v>54.979623242862289</c:v>
                </c:pt>
                <c:pt idx="7699">
                  <c:v>52.064650883907639</c:v>
                </c:pt>
                <c:pt idx="7700">
                  <c:v>58.251799303324198</c:v>
                </c:pt>
                <c:pt idx="7701">
                  <c:v>58.251799303324198</c:v>
                </c:pt>
                <c:pt idx="7702">
                  <c:v>58.251799303324198</c:v>
                </c:pt>
                <c:pt idx="7703">
                  <c:v>58.251799303324198</c:v>
                </c:pt>
                <c:pt idx="7704">
                  <c:v>45.918045515579564</c:v>
                </c:pt>
                <c:pt idx="7705">
                  <c:v>51.273350576274844</c:v>
                </c:pt>
                <c:pt idx="7706">
                  <c:v>58.251799303324198</c:v>
                </c:pt>
                <c:pt idx="7707">
                  <c:v>58.251799303324198</c:v>
                </c:pt>
                <c:pt idx="7708">
                  <c:v>58.251799303324198</c:v>
                </c:pt>
                <c:pt idx="7709">
                  <c:v>58.251799303324198</c:v>
                </c:pt>
                <c:pt idx="7710">
                  <c:v>58.251799303324198</c:v>
                </c:pt>
                <c:pt idx="7711">
                  <c:v>27.400868155042865</c:v>
                </c:pt>
                <c:pt idx="7712">
                  <c:v>58.251799303324198</c:v>
                </c:pt>
                <c:pt idx="7713">
                  <c:v>58.251799303324198</c:v>
                </c:pt>
                <c:pt idx="7714">
                  <c:v>58.251799303324198</c:v>
                </c:pt>
                <c:pt idx="7715">
                  <c:v>58.251799303324198</c:v>
                </c:pt>
                <c:pt idx="7716">
                  <c:v>58.251799303324198</c:v>
                </c:pt>
                <c:pt idx="7717">
                  <c:v>58.251799303324198</c:v>
                </c:pt>
                <c:pt idx="7718">
                  <c:v>58.251799303324198</c:v>
                </c:pt>
                <c:pt idx="7719">
                  <c:v>40.037813605421888</c:v>
                </c:pt>
                <c:pt idx="7720">
                  <c:v>58.251799303324198</c:v>
                </c:pt>
                <c:pt idx="7721">
                  <c:v>23.614359856391619</c:v>
                </c:pt>
                <c:pt idx="7722">
                  <c:v>53.57755731979919</c:v>
                </c:pt>
                <c:pt idx="7723">
                  <c:v>52.064650883907639</c:v>
                </c:pt>
                <c:pt idx="7724">
                  <c:v>58.251799303324198</c:v>
                </c:pt>
                <c:pt idx="7725">
                  <c:v>33.016029504117384</c:v>
                </c:pt>
                <c:pt idx="7726">
                  <c:v>58.251799303324198</c:v>
                </c:pt>
                <c:pt idx="7727">
                  <c:v>58.251799303324198</c:v>
                </c:pt>
                <c:pt idx="7728">
                  <c:v>55.771028019698164</c:v>
                </c:pt>
                <c:pt idx="7729">
                  <c:v>58.251799303324198</c:v>
                </c:pt>
                <c:pt idx="7730">
                  <c:v>58.251799303324198</c:v>
                </c:pt>
                <c:pt idx="7731">
                  <c:v>58.251799303324198</c:v>
                </c:pt>
                <c:pt idx="7732">
                  <c:v>59.764705739215749</c:v>
                </c:pt>
                <c:pt idx="7733">
                  <c:v>58.251799303324198</c:v>
                </c:pt>
                <c:pt idx="7734">
                  <c:v>34.189967858346549</c:v>
                </c:pt>
                <c:pt idx="7735">
                  <c:v>58.251799303324198</c:v>
                </c:pt>
                <c:pt idx="7736">
                  <c:v>58.251799303324198</c:v>
                </c:pt>
                <c:pt idx="7737">
                  <c:v>58.251799303324198</c:v>
                </c:pt>
                <c:pt idx="7738">
                  <c:v>36.461725278352681</c:v>
                </c:pt>
                <c:pt idx="7739">
                  <c:v>45.201036775128962</c:v>
                </c:pt>
                <c:pt idx="7740">
                  <c:v>58.251799303324198</c:v>
                </c:pt>
                <c:pt idx="7741">
                  <c:v>51.105598690360658</c:v>
                </c:pt>
                <c:pt idx="7742">
                  <c:v>51.900723881139768</c:v>
                </c:pt>
                <c:pt idx="7743">
                  <c:v>58.251799303324198</c:v>
                </c:pt>
                <c:pt idx="7744">
                  <c:v>58.251799303324198</c:v>
                </c:pt>
                <c:pt idx="7745">
                  <c:v>53.330224947314711</c:v>
                </c:pt>
                <c:pt idx="7746">
                  <c:v>58.251799303324198</c:v>
                </c:pt>
                <c:pt idx="7747">
                  <c:v>58.251799303324198</c:v>
                </c:pt>
                <c:pt idx="7748">
                  <c:v>58.251799303324198</c:v>
                </c:pt>
                <c:pt idx="7749">
                  <c:v>55.603645389837254</c:v>
                </c:pt>
                <c:pt idx="7750">
                  <c:v>31.763078684211287</c:v>
                </c:pt>
                <c:pt idx="7751">
                  <c:v>58.251799303324198</c:v>
                </c:pt>
                <c:pt idx="7752">
                  <c:v>58.251799303324198</c:v>
                </c:pt>
                <c:pt idx="7753">
                  <c:v>58.251799303324198</c:v>
                </c:pt>
                <c:pt idx="7754">
                  <c:v>58.251799303324198</c:v>
                </c:pt>
                <c:pt idx="7755">
                  <c:v>58.251799303324198</c:v>
                </c:pt>
                <c:pt idx="7756">
                  <c:v>48.79247482344573</c:v>
                </c:pt>
                <c:pt idx="7757">
                  <c:v>58.251799303324198</c:v>
                </c:pt>
                <c:pt idx="7758">
                  <c:v>58.251799303324198</c:v>
                </c:pt>
                <c:pt idx="7759">
                  <c:v>20.604466369226564</c:v>
                </c:pt>
                <c:pt idx="7760">
                  <c:v>58.251799303324198</c:v>
                </c:pt>
                <c:pt idx="7761">
                  <c:v>58.251799303324198</c:v>
                </c:pt>
                <c:pt idx="7762">
                  <c:v>58.251799303324198</c:v>
                </c:pt>
                <c:pt idx="7763">
                  <c:v>40.959303886975334</c:v>
                </c:pt>
                <c:pt idx="7764">
                  <c:v>58.251799303324198</c:v>
                </c:pt>
                <c:pt idx="7765">
                  <c:v>58.251799303324198</c:v>
                </c:pt>
                <c:pt idx="7766">
                  <c:v>62.162071653125174</c:v>
                </c:pt>
                <c:pt idx="7767">
                  <c:v>39.1592837145555</c:v>
                </c:pt>
                <c:pt idx="7768">
                  <c:v>24.252215527348973</c:v>
                </c:pt>
                <c:pt idx="7769">
                  <c:v>45.617135428768016</c:v>
                </c:pt>
                <c:pt idx="7770">
                  <c:v>58.251799303324198</c:v>
                </c:pt>
                <c:pt idx="7771">
                  <c:v>58.251799303324198</c:v>
                </c:pt>
                <c:pt idx="7772">
                  <c:v>58.251799303324198</c:v>
                </c:pt>
                <c:pt idx="7773">
                  <c:v>54.979623242862289</c:v>
                </c:pt>
                <c:pt idx="7774">
                  <c:v>45.908695299047352</c:v>
                </c:pt>
                <c:pt idx="7775">
                  <c:v>58.251799303324198</c:v>
                </c:pt>
                <c:pt idx="7776">
                  <c:v>58.251799303324198</c:v>
                </c:pt>
                <c:pt idx="7777">
                  <c:v>54.971686184410665</c:v>
                </c:pt>
                <c:pt idx="7778">
                  <c:v>58.251799303324198</c:v>
                </c:pt>
                <c:pt idx="7779">
                  <c:v>43.161474826006888</c:v>
                </c:pt>
                <c:pt idx="7780">
                  <c:v>58.251799303324198</c:v>
                </c:pt>
                <c:pt idx="7781">
                  <c:v>51.804283848184575</c:v>
                </c:pt>
                <c:pt idx="7782">
                  <c:v>39.487659336614094</c:v>
                </c:pt>
                <c:pt idx="7783">
                  <c:v>58.251799303324198</c:v>
                </c:pt>
                <c:pt idx="7784">
                  <c:v>58.251799303324198</c:v>
                </c:pt>
                <c:pt idx="7785">
                  <c:v>58.251799303324198</c:v>
                </c:pt>
                <c:pt idx="7786">
                  <c:v>58.251799303324198</c:v>
                </c:pt>
                <c:pt idx="7787">
                  <c:v>58.251799303324198</c:v>
                </c:pt>
                <c:pt idx="7788">
                  <c:v>52.064650883907639</c:v>
                </c:pt>
                <c:pt idx="7789">
                  <c:v>45.348434701764326</c:v>
                </c:pt>
                <c:pt idx="7790">
                  <c:v>55.558426274400063</c:v>
                </c:pt>
                <c:pt idx="7791">
                  <c:v>58.251799303324198</c:v>
                </c:pt>
                <c:pt idx="7792">
                  <c:v>58.251799303324198</c:v>
                </c:pt>
                <c:pt idx="7793">
                  <c:v>58.251799303324198</c:v>
                </c:pt>
                <c:pt idx="7794">
                  <c:v>48.628547820677859</c:v>
                </c:pt>
                <c:pt idx="7795">
                  <c:v>58.251799303324198</c:v>
                </c:pt>
                <c:pt idx="7796">
                  <c:v>58.251799303324198</c:v>
                </c:pt>
                <c:pt idx="7797">
                  <c:v>58.251799303324198</c:v>
                </c:pt>
                <c:pt idx="7798">
                  <c:v>58.251799303324198</c:v>
                </c:pt>
                <c:pt idx="7799">
                  <c:v>50.929403406312247</c:v>
                </c:pt>
                <c:pt idx="7800">
                  <c:v>58.251799303324198</c:v>
                </c:pt>
                <c:pt idx="7801">
                  <c:v>49.416496970420695</c:v>
                </c:pt>
                <c:pt idx="7802">
                  <c:v>58.251799303324198</c:v>
                </c:pt>
                <c:pt idx="7803">
                  <c:v>47.649290287398713</c:v>
                </c:pt>
                <c:pt idx="7804">
                  <c:v>58.251799303324198</c:v>
                </c:pt>
                <c:pt idx="7805">
                  <c:v>48.628547820677859</c:v>
                </c:pt>
                <c:pt idx="7806">
                  <c:v>34.939689003143556</c:v>
                </c:pt>
                <c:pt idx="7807">
                  <c:v>10.248494527858984</c:v>
                </c:pt>
                <c:pt idx="7808">
                  <c:v>58.251799303324198</c:v>
                </c:pt>
                <c:pt idx="7809">
                  <c:v>58.251799303324198</c:v>
                </c:pt>
                <c:pt idx="7810">
                  <c:v>39.873886602654011</c:v>
                </c:pt>
                <c:pt idx="7811">
                  <c:v>48.79247482344573</c:v>
                </c:pt>
                <c:pt idx="7812">
                  <c:v>20.855534916132395</c:v>
                </c:pt>
                <c:pt idx="7813">
                  <c:v>52.936180167890008</c:v>
                </c:pt>
                <c:pt idx="7814">
                  <c:v>58.251799303324198</c:v>
                </c:pt>
                <c:pt idx="7815">
                  <c:v>39.331344482483701</c:v>
                </c:pt>
                <c:pt idx="7816">
                  <c:v>46.903995289893679</c:v>
                </c:pt>
                <c:pt idx="7817">
                  <c:v>58.251799303324198</c:v>
                </c:pt>
                <c:pt idx="7818">
                  <c:v>58.251799303324198</c:v>
                </c:pt>
                <c:pt idx="7819">
                  <c:v>58.251799303324198</c:v>
                </c:pt>
                <c:pt idx="7820">
                  <c:v>58.251799303324198</c:v>
                </c:pt>
                <c:pt idx="7821">
                  <c:v>51.804283848184575</c:v>
                </c:pt>
                <c:pt idx="7822">
                  <c:v>58.251799303324198</c:v>
                </c:pt>
                <c:pt idx="7823">
                  <c:v>55.603645389837254</c:v>
                </c:pt>
                <c:pt idx="7824">
                  <c:v>58.251799303324198</c:v>
                </c:pt>
                <c:pt idx="7825">
                  <c:v>58.251799303324198</c:v>
                </c:pt>
                <c:pt idx="7826">
                  <c:v>58.251799303324198</c:v>
                </c:pt>
                <c:pt idx="7827">
                  <c:v>56.241741679176322</c:v>
                </c:pt>
                <c:pt idx="7828">
                  <c:v>58.251799303324198</c:v>
                </c:pt>
                <c:pt idx="7829">
                  <c:v>58.251799303324198</c:v>
                </c:pt>
                <c:pt idx="7830">
                  <c:v>50.054593259759763</c:v>
                </c:pt>
                <c:pt idx="7831">
                  <c:v>51.900723881139768</c:v>
                </c:pt>
                <c:pt idx="7832">
                  <c:v>58.251799303324198</c:v>
                </c:pt>
                <c:pt idx="7833">
                  <c:v>58.251799303324198</c:v>
                </c:pt>
                <c:pt idx="7834">
                  <c:v>28.783733418283269</c:v>
                </c:pt>
                <c:pt idx="7835">
                  <c:v>48.628547820677859</c:v>
                </c:pt>
                <c:pt idx="7836">
                  <c:v>25.395815979298519</c:v>
                </c:pt>
                <c:pt idx="7837">
                  <c:v>58.251799303324198</c:v>
                </c:pt>
                <c:pt idx="7838">
                  <c:v>40.816517007835593</c:v>
                </c:pt>
                <c:pt idx="7839">
                  <c:v>43.453431329115226</c:v>
                </c:pt>
                <c:pt idx="7840">
                  <c:v>58.251799303324198</c:v>
                </c:pt>
                <c:pt idx="7841">
                  <c:v>58.251799303324198</c:v>
                </c:pt>
                <c:pt idx="7842">
                  <c:v>58.251799303324198</c:v>
                </c:pt>
                <c:pt idx="7843">
                  <c:v>58.251799303324198</c:v>
                </c:pt>
                <c:pt idx="7844">
                  <c:v>58.251799303324198</c:v>
                </c:pt>
                <c:pt idx="7845">
                  <c:v>58.251799303324198</c:v>
                </c:pt>
                <c:pt idx="7846">
                  <c:v>58.251799303324198</c:v>
                </c:pt>
                <c:pt idx="7847">
                  <c:v>43.979461389903413</c:v>
                </c:pt>
                <c:pt idx="7848">
                  <c:v>24.744469509829994</c:v>
                </c:pt>
                <c:pt idx="7849">
                  <c:v>49.371277854983504</c:v>
                </c:pt>
                <c:pt idx="7850">
                  <c:v>48.79247482344573</c:v>
                </c:pt>
                <c:pt idx="7851">
                  <c:v>54.979623242862289</c:v>
                </c:pt>
                <c:pt idx="7852">
                  <c:v>49.936521331025112</c:v>
                </c:pt>
                <c:pt idx="7853">
                  <c:v>21.914200575921512</c:v>
                </c:pt>
                <c:pt idx="7854">
                  <c:v>58.251799303324198</c:v>
                </c:pt>
                <c:pt idx="7855">
                  <c:v>58.251799303324198</c:v>
                </c:pt>
                <c:pt idx="7856">
                  <c:v>58.251799303324198</c:v>
                </c:pt>
                <c:pt idx="7857">
                  <c:v>58.251799303324198</c:v>
                </c:pt>
                <c:pt idx="7858">
                  <c:v>58.251799303324198</c:v>
                </c:pt>
                <c:pt idx="7859">
                  <c:v>48.79247482344573</c:v>
                </c:pt>
                <c:pt idx="7860">
                  <c:v>58.251799303324198</c:v>
                </c:pt>
                <c:pt idx="7861">
                  <c:v>57.487829669600167</c:v>
                </c:pt>
                <c:pt idx="7862">
                  <c:v>39.487659336614094</c:v>
                </c:pt>
                <c:pt idx="7863">
                  <c:v>58.251799303324198</c:v>
                </c:pt>
                <c:pt idx="7864">
                  <c:v>58.251799303324198</c:v>
                </c:pt>
                <c:pt idx="7865">
                  <c:v>58.251799303324198</c:v>
                </c:pt>
                <c:pt idx="7866">
                  <c:v>58.251799303324198</c:v>
                </c:pt>
                <c:pt idx="7867">
                  <c:v>58.251799303324198</c:v>
                </c:pt>
                <c:pt idx="7868">
                  <c:v>58.251799303324198</c:v>
                </c:pt>
                <c:pt idx="7869">
                  <c:v>41.299932041735921</c:v>
                </c:pt>
                <c:pt idx="7870">
                  <c:v>52.331469329375345</c:v>
                </c:pt>
                <c:pt idx="7871">
                  <c:v>48.628547820677859</c:v>
                </c:pt>
                <c:pt idx="7872">
                  <c:v>33.52606747713493</c:v>
                </c:pt>
                <c:pt idx="7873">
                  <c:v>58.251799303324198</c:v>
                </c:pt>
                <c:pt idx="7874">
                  <c:v>58.251799303324198</c:v>
                </c:pt>
                <c:pt idx="7875">
                  <c:v>38.041362283081412</c:v>
                </c:pt>
                <c:pt idx="7876">
                  <c:v>58.251799303324198</c:v>
                </c:pt>
                <c:pt idx="7877">
                  <c:v>58.251799303324198</c:v>
                </c:pt>
                <c:pt idx="7878">
                  <c:v>58.251799303324198</c:v>
                </c:pt>
                <c:pt idx="7879">
                  <c:v>58.251799303324198</c:v>
                </c:pt>
                <c:pt idx="7880">
                  <c:v>27.394982741816428</c:v>
                </c:pt>
                <c:pt idx="7881">
                  <c:v>32.34949679945764</c:v>
                </c:pt>
                <c:pt idx="7882">
                  <c:v>46.144320909958786</c:v>
                </c:pt>
                <c:pt idx="7883">
                  <c:v>41.079876529286686</c:v>
                </c:pt>
                <c:pt idx="7884">
                  <c:v>58.251799303324198</c:v>
                </c:pt>
                <c:pt idx="7885">
                  <c:v>58.251799303324198</c:v>
                </c:pt>
                <c:pt idx="7886">
                  <c:v>58.251799303324198</c:v>
                </c:pt>
                <c:pt idx="7887">
                  <c:v>58.251799303324198</c:v>
                </c:pt>
                <c:pt idx="7888">
                  <c:v>58.251799303324198</c:v>
                </c:pt>
                <c:pt idx="7889">
                  <c:v>58.251799303324198</c:v>
                </c:pt>
                <c:pt idx="7890">
                  <c:v>58.251799303324198</c:v>
                </c:pt>
                <c:pt idx="7891">
                  <c:v>58.251799303324198</c:v>
                </c:pt>
                <c:pt idx="7892">
                  <c:v>58.251799303324198</c:v>
                </c:pt>
                <c:pt idx="7893">
                  <c:v>58.251799303324198</c:v>
                </c:pt>
                <c:pt idx="7894">
                  <c:v>58.251799303324198</c:v>
                </c:pt>
                <c:pt idx="7895">
                  <c:v>58.251799303324198</c:v>
                </c:pt>
                <c:pt idx="7896">
                  <c:v>55.603645389837254</c:v>
                </c:pt>
                <c:pt idx="7897">
                  <c:v>58.251799303324198</c:v>
                </c:pt>
                <c:pt idx="7898">
                  <c:v>43.020602926082056</c:v>
                </c:pt>
                <c:pt idx="7899">
                  <c:v>58.251799303324198</c:v>
                </c:pt>
                <c:pt idx="7900">
                  <c:v>58.251799303324198</c:v>
                </c:pt>
                <c:pt idx="7901">
                  <c:v>49.794226224036699</c:v>
                </c:pt>
                <c:pt idx="7902">
                  <c:v>58.251799303324198</c:v>
                </c:pt>
                <c:pt idx="7903">
                  <c:v>58.251799303324198</c:v>
                </c:pt>
                <c:pt idx="7904">
                  <c:v>58.251799303324198</c:v>
                </c:pt>
                <c:pt idx="7905">
                  <c:v>58.251799303324198</c:v>
                </c:pt>
                <c:pt idx="7906">
                  <c:v>58.251799303324198</c:v>
                </c:pt>
                <c:pt idx="7907">
                  <c:v>58.251799303324198</c:v>
                </c:pt>
                <c:pt idx="7908">
                  <c:v>58.251799303324198</c:v>
                </c:pt>
                <c:pt idx="7909">
                  <c:v>46.975693898037242</c:v>
                </c:pt>
                <c:pt idx="7910">
                  <c:v>39.266060006583587</c:v>
                </c:pt>
                <c:pt idx="7911">
                  <c:v>58.251799303324198</c:v>
                </c:pt>
                <c:pt idx="7912">
                  <c:v>53.825451211991165</c:v>
                </c:pt>
                <c:pt idx="7913">
                  <c:v>47.88973373970439</c:v>
                </c:pt>
                <c:pt idx="7914">
                  <c:v>58.251799303324198</c:v>
                </c:pt>
                <c:pt idx="7915">
                  <c:v>58.251799303324198</c:v>
                </c:pt>
                <c:pt idx="7916">
                  <c:v>58.251799303324198</c:v>
                </c:pt>
                <c:pt idx="7917">
                  <c:v>58.251799303324198</c:v>
                </c:pt>
                <c:pt idx="7918">
                  <c:v>42.4413994012613</c:v>
                </c:pt>
                <c:pt idx="7919">
                  <c:v>58.251799303324198</c:v>
                </c:pt>
                <c:pt idx="7920">
                  <c:v>53.989378214759036</c:v>
                </c:pt>
                <c:pt idx="7921">
                  <c:v>29.047051045727088</c:v>
                </c:pt>
                <c:pt idx="7922">
                  <c:v>58.251799303324198</c:v>
                </c:pt>
                <c:pt idx="7923">
                  <c:v>58.251799303324198</c:v>
                </c:pt>
                <c:pt idx="7924">
                  <c:v>51.55956263719969</c:v>
                </c:pt>
                <c:pt idx="7925">
                  <c:v>41.306151923665908</c:v>
                </c:pt>
                <c:pt idx="7926">
                  <c:v>40.795632846961354</c:v>
                </c:pt>
                <c:pt idx="7927">
                  <c:v>58.251799303324198</c:v>
                </c:pt>
                <c:pt idx="7928">
                  <c:v>58.251799303324198</c:v>
                </c:pt>
                <c:pt idx="7929">
                  <c:v>43.857865804197658</c:v>
                </c:pt>
                <c:pt idx="7930">
                  <c:v>33.292573858745911</c:v>
                </c:pt>
                <c:pt idx="7931">
                  <c:v>58.251799303324198</c:v>
                </c:pt>
                <c:pt idx="7932">
                  <c:v>54.979623242862289</c:v>
                </c:pt>
                <c:pt idx="7933">
                  <c:v>21.871294876499178</c:v>
                </c:pt>
                <c:pt idx="7934">
                  <c:v>58.251799303324198</c:v>
                </c:pt>
                <c:pt idx="7935">
                  <c:v>31.360185013685154</c:v>
                </c:pt>
                <c:pt idx="7936">
                  <c:v>58.251799303324198</c:v>
                </c:pt>
                <c:pt idx="7937">
                  <c:v>58.251799303324198</c:v>
                </c:pt>
                <c:pt idx="7938">
                  <c:v>33.694651349435006</c:v>
                </c:pt>
                <c:pt idx="7939">
                  <c:v>58.251799303324198</c:v>
                </c:pt>
                <c:pt idx="7940">
                  <c:v>58.251799303324198</c:v>
                </c:pt>
                <c:pt idx="7941">
                  <c:v>58.251799303324198</c:v>
                </c:pt>
                <c:pt idx="7942">
                  <c:v>45.905344141157393</c:v>
                </c:pt>
                <c:pt idx="7943">
                  <c:v>54.979623242862289</c:v>
                </c:pt>
                <c:pt idx="7944">
                  <c:v>48.532107787722666</c:v>
                </c:pt>
                <c:pt idx="7945">
                  <c:v>58.251799303324198</c:v>
                </c:pt>
                <c:pt idx="7946">
                  <c:v>58.251799303324198</c:v>
                </c:pt>
                <c:pt idx="7947">
                  <c:v>24.131078139606867</c:v>
                </c:pt>
                <c:pt idx="7948">
                  <c:v>58.251799303324198</c:v>
                </c:pt>
                <c:pt idx="7949">
                  <c:v>58.971874728069785</c:v>
                </c:pt>
                <c:pt idx="7950">
                  <c:v>58.251799303324198</c:v>
                </c:pt>
                <c:pt idx="7951">
                  <c:v>58.251799303324198</c:v>
                </c:pt>
                <c:pt idx="7952">
                  <c:v>58.251799303324198</c:v>
                </c:pt>
                <c:pt idx="7953">
                  <c:v>58.251799303324198</c:v>
                </c:pt>
                <c:pt idx="7954">
                  <c:v>58.251799303324198</c:v>
                </c:pt>
                <c:pt idx="7955">
                  <c:v>58.251799303324198</c:v>
                </c:pt>
                <c:pt idx="7956">
                  <c:v>49.207350852215626</c:v>
                </c:pt>
                <c:pt idx="7957">
                  <c:v>39.915409002198068</c:v>
                </c:pt>
                <c:pt idx="7958">
                  <c:v>58.251799303324198</c:v>
                </c:pt>
                <c:pt idx="7959">
                  <c:v>58.251799303324198</c:v>
                </c:pt>
                <c:pt idx="7960">
                  <c:v>59.764705739215749</c:v>
                </c:pt>
                <c:pt idx="7961">
                  <c:v>42.944848905924914</c:v>
                </c:pt>
                <c:pt idx="7962">
                  <c:v>58.251799303324198</c:v>
                </c:pt>
                <c:pt idx="7963">
                  <c:v>43.382704899984127</c:v>
                </c:pt>
                <c:pt idx="7964">
                  <c:v>58.251799303324198</c:v>
                </c:pt>
                <c:pt idx="7965">
                  <c:v>58.251799303324198</c:v>
                </c:pt>
                <c:pt idx="7966">
                  <c:v>58.251799303324198</c:v>
                </c:pt>
                <c:pt idx="7967">
                  <c:v>58.251799303324198</c:v>
                </c:pt>
                <c:pt idx="7968">
                  <c:v>58.251799303324198</c:v>
                </c:pt>
                <c:pt idx="7969">
                  <c:v>58.251799303324198</c:v>
                </c:pt>
                <c:pt idx="7970">
                  <c:v>58.251799303324198</c:v>
                </c:pt>
                <c:pt idx="7971">
                  <c:v>58.251799303324198</c:v>
                </c:pt>
                <c:pt idx="7972">
                  <c:v>58.251799303324198</c:v>
                </c:pt>
                <c:pt idx="7973">
                  <c:v>27.27646475745194</c:v>
                </c:pt>
                <c:pt idx="7974">
                  <c:v>39.161286282347767</c:v>
                </c:pt>
                <c:pt idx="7975">
                  <c:v>50.009374144322571</c:v>
                </c:pt>
                <c:pt idx="7976">
                  <c:v>58.251799303324198</c:v>
                </c:pt>
                <c:pt idx="7977">
                  <c:v>58.251799303324198</c:v>
                </c:pt>
                <c:pt idx="7978">
                  <c:v>58.251799303324198</c:v>
                </c:pt>
                <c:pt idx="7979">
                  <c:v>45.900758240595728</c:v>
                </c:pt>
                <c:pt idx="7980">
                  <c:v>48.420263737243602</c:v>
                </c:pt>
                <c:pt idx="7981">
                  <c:v>58.251799303324198</c:v>
                </c:pt>
                <c:pt idx="7982">
                  <c:v>39.1592837145555</c:v>
                </c:pt>
                <c:pt idx="7983">
                  <c:v>50.348342225984958</c:v>
                </c:pt>
                <c:pt idx="7984">
                  <c:v>48.628547820677859</c:v>
                </c:pt>
                <c:pt idx="7985">
                  <c:v>58.251799303324198</c:v>
                </c:pt>
                <c:pt idx="7986">
                  <c:v>58.251799303324198</c:v>
                </c:pt>
                <c:pt idx="7987">
                  <c:v>58.251799303324198</c:v>
                </c:pt>
                <c:pt idx="7988">
                  <c:v>46.556141804918632</c:v>
                </c:pt>
                <c:pt idx="7989">
                  <c:v>58.251799303324198</c:v>
                </c:pt>
                <c:pt idx="7990">
                  <c:v>34.524516950293751</c:v>
                </c:pt>
                <c:pt idx="7991">
                  <c:v>54.979623242862289</c:v>
                </c:pt>
                <c:pt idx="7992">
                  <c:v>58.251799303324198</c:v>
                </c:pt>
                <c:pt idx="7993">
                  <c:v>58.251799303324198</c:v>
                </c:pt>
                <c:pt idx="7994">
                  <c:v>42.47400539389816</c:v>
                </c:pt>
                <c:pt idx="7995">
                  <c:v>58.251799303324198</c:v>
                </c:pt>
                <c:pt idx="7996">
                  <c:v>58.251799303324198</c:v>
                </c:pt>
                <c:pt idx="7997">
                  <c:v>50.717202154297127</c:v>
                </c:pt>
                <c:pt idx="7998">
                  <c:v>35.737036230901786</c:v>
                </c:pt>
                <c:pt idx="7999">
                  <c:v>58.251799303324198</c:v>
                </c:pt>
              </c:numCache>
            </c:numRef>
          </c:xVal>
          <c:yVal>
            <c:numRef>
              <c:f>'Linear regression'!$D$160:$D$8159</c:f>
              <c:numCache>
                <c:formatCode>0.000</c:formatCode>
                <c:ptCount val="8000"/>
                <c:pt idx="0">
                  <c:v>23752.236725494498</c:v>
                </c:pt>
                <c:pt idx="1">
                  <c:v>14004.4229059135</c:v>
                </c:pt>
                <c:pt idx="2">
                  <c:v>21706.860972007998</c:v>
                </c:pt>
                <c:pt idx="3">
                  <c:v>13533.441763688799</c:v>
                </c:pt>
                <c:pt idx="4">
                  <c:v>18500.706568957201</c:v>
                </c:pt>
                <c:pt idx="5">
                  <c:v>5696.8775132891897</c:v>
                </c:pt>
                <c:pt idx="6">
                  <c:v>1006.41764824762</c:v>
                </c:pt>
                <c:pt idx="7">
                  <c:v>2123.86518902438</c:v>
                </c:pt>
                <c:pt idx="8">
                  <c:v>1484.6020872138099</c:v>
                </c:pt>
                <c:pt idx="9">
                  <c:v>1134.5994767694001</c:v>
                </c:pt>
                <c:pt idx="10">
                  <c:v>1046.06869666223</c:v>
                </c:pt>
                <c:pt idx="11">
                  <c:v>1358.3855603603599</c:v>
                </c:pt>
                <c:pt idx="12">
                  <c:v>1780.2097515348401</c:v>
                </c:pt>
                <c:pt idx="13">
                  <c:v>1467.3251424713301</c:v>
                </c:pt>
                <c:pt idx="14">
                  <c:v>1042.0734217240799</c:v>
                </c:pt>
                <c:pt idx="15">
                  <c:v>1186.18511695754</c:v>
                </c:pt>
                <c:pt idx="16">
                  <c:v>1001.69245538036</c:v>
                </c:pt>
                <c:pt idx="17">
                  <c:v>1590.58577029918</c:v>
                </c:pt>
                <c:pt idx="18">
                  <c:v>1033.3295673297</c:v>
                </c:pt>
                <c:pt idx="19">
                  <c:v>3169.9479040753899</c:v>
                </c:pt>
                <c:pt idx="20">
                  <c:v>2580.1298274506498</c:v>
                </c:pt>
                <c:pt idx="21">
                  <c:v>5858.6314900465104</c:v>
                </c:pt>
                <c:pt idx="22">
                  <c:v>1429.48118987051</c:v>
                </c:pt>
                <c:pt idx="23">
                  <c:v>1339.67200297452</c:v>
                </c:pt>
                <c:pt idx="24">
                  <c:v>1315.6097884481401</c:v>
                </c:pt>
                <c:pt idx="25">
                  <c:v>1366.1296628769301</c:v>
                </c:pt>
                <c:pt idx="26">
                  <c:v>1143.71781465104</c:v>
                </c:pt>
                <c:pt idx="27">
                  <c:v>3080.37302756707</c:v>
                </c:pt>
                <c:pt idx="28">
                  <c:v>1670.29303797886</c:v>
                </c:pt>
                <c:pt idx="29">
                  <c:v>6627.0223666685597</c:v>
                </c:pt>
                <c:pt idx="30">
                  <c:v>3365.4574129238999</c:v>
                </c:pt>
                <c:pt idx="31">
                  <c:v>1854.1063630671199</c:v>
                </c:pt>
                <c:pt idx="32">
                  <c:v>7488.4829527348302</c:v>
                </c:pt>
                <c:pt idx="33">
                  <c:v>2891.9062608982299</c:v>
                </c:pt>
                <c:pt idx="34">
                  <c:v>1417.0697001773799</c:v>
                </c:pt>
                <c:pt idx="35">
                  <c:v>1307.8480699832401</c:v>
                </c:pt>
                <c:pt idx="36">
                  <c:v>1490.07154132861</c:v>
                </c:pt>
                <c:pt idx="37">
                  <c:v>1026.9881379809999</c:v>
                </c:pt>
                <c:pt idx="38">
                  <c:v>1482.98886418198</c:v>
                </c:pt>
                <c:pt idx="39">
                  <c:v>1225.5513769131601</c:v>
                </c:pt>
                <c:pt idx="40">
                  <c:v>1741.4078949949201</c:v>
                </c:pt>
                <c:pt idx="41">
                  <c:v>1865.1358861844201</c:v>
                </c:pt>
                <c:pt idx="42">
                  <c:v>2016.94661478988</c:v>
                </c:pt>
                <c:pt idx="43">
                  <c:v>1060.2890203735501</c:v>
                </c:pt>
                <c:pt idx="44">
                  <c:v>1700.2627670724501</c:v>
                </c:pt>
                <c:pt idx="45">
                  <c:v>2562.4967338066999</c:v>
                </c:pt>
                <c:pt idx="46">
                  <c:v>1547.44386491146</c:v>
                </c:pt>
                <c:pt idx="47">
                  <c:v>1180.80331652888</c:v>
                </c:pt>
                <c:pt idx="48">
                  <c:v>2319.4950035127899</c:v>
                </c:pt>
                <c:pt idx="49">
                  <c:v>1582.70139414906</c:v>
                </c:pt>
                <c:pt idx="50">
                  <c:v>1092.2342755617599</c:v>
                </c:pt>
                <c:pt idx="51">
                  <c:v>1774.19298400256</c:v>
                </c:pt>
                <c:pt idx="52">
                  <c:v>7224.8511169879803</c:v>
                </c:pt>
                <c:pt idx="53">
                  <c:v>5697.7699918025401</c:v>
                </c:pt>
                <c:pt idx="54">
                  <c:v>1004.38063057792</c:v>
                </c:pt>
                <c:pt idx="55">
                  <c:v>3786.1693765117402</c:v>
                </c:pt>
                <c:pt idx="56">
                  <c:v>1433.19192431038</c:v>
                </c:pt>
                <c:pt idx="57">
                  <c:v>2190.2851266702701</c:v>
                </c:pt>
                <c:pt idx="58">
                  <c:v>1735.3759093065401</c:v>
                </c:pt>
                <c:pt idx="59">
                  <c:v>1016.25498993061</c:v>
                </c:pt>
                <c:pt idx="60">
                  <c:v>1153.5680982019101</c:v>
                </c:pt>
                <c:pt idx="61">
                  <c:v>1902.0223784039399</c:v>
                </c:pt>
                <c:pt idx="62">
                  <c:v>1004.5040969243699</c:v>
                </c:pt>
                <c:pt idx="63">
                  <c:v>1064.55415615735</c:v>
                </c:pt>
                <c:pt idx="64">
                  <c:v>1095.5146879941001</c:v>
                </c:pt>
                <c:pt idx="65">
                  <c:v>2216.0972361715499</c:v>
                </c:pt>
                <c:pt idx="66">
                  <c:v>1026.9881379809999</c:v>
                </c:pt>
                <c:pt idx="67">
                  <c:v>1188.0879153824501</c:v>
                </c:pt>
                <c:pt idx="68">
                  <c:v>1924.50916045554</c:v>
                </c:pt>
                <c:pt idx="69">
                  <c:v>1087.1338365834899</c:v>
                </c:pt>
                <c:pt idx="70">
                  <c:v>2132.1469552541498</c:v>
                </c:pt>
                <c:pt idx="71">
                  <c:v>1025.23731455232</c:v>
                </c:pt>
                <c:pt idx="72">
                  <c:v>1771.75719938917</c:v>
                </c:pt>
                <c:pt idx="73">
                  <c:v>2398.1649023606701</c:v>
                </c:pt>
                <c:pt idx="74">
                  <c:v>1013.4094005933</c:v>
                </c:pt>
                <c:pt idx="75">
                  <c:v>1663.43458162044</c:v>
                </c:pt>
                <c:pt idx="76">
                  <c:v>1881.1682185919601</c:v>
                </c:pt>
                <c:pt idx="77">
                  <c:v>1713.15700559377</c:v>
                </c:pt>
                <c:pt idx="78">
                  <c:v>1647.1266700416299</c:v>
                </c:pt>
                <c:pt idx="79">
                  <c:v>1174.0512562778199</c:v>
                </c:pt>
                <c:pt idx="80">
                  <c:v>1963.52861562455</c:v>
                </c:pt>
                <c:pt idx="81">
                  <c:v>1037.72128603138</c:v>
                </c:pt>
                <c:pt idx="82">
                  <c:v>1216.6950423635101</c:v>
                </c:pt>
                <c:pt idx="83">
                  <c:v>1861.71275611135</c:v>
                </c:pt>
                <c:pt idx="84">
                  <c:v>1032.3547120061901</c:v>
                </c:pt>
                <c:pt idx="85">
                  <c:v>1090.9000707822199</c:v>
                </c:pt>
                <c:pt idx="86">
                  <c:v>1960.6780951926701</c:v>
                </c:pt>
                <c:pt idx="87">
                  <c:v>1928.25259917739</c:v>
                </c:pt>
                <c:pt idx="88">
                  <c:v>2988.0514188594598</c:v>
                </c:pt>
                <c:pt idx="89">
                  <c:v>4631.1634215887298</c:v>
                </c:pt>
                <c:pt idx="90">
                  <c:v>2019.7041120711799</c:v>
                </c:pt>
                <c:pt idx="91">
                  <c:v>1962.5338463128501</c:v>
                </c:pt>
                <c:pt idx="92">
                  <c:v>1432.55972812141</c:v>
                </c:pt>
                <c:pt idx="93">
                  <c:v>1473.83186604453</c:v>
                </c:pt>
                <c:pt idx="94">
                  <c:v>5502.0211468717498</c:v>
                </c:pt>
                <c:pt idx="95">
                  <c:v>1039.14029778442</c:v>
                </c:pt>
                <c:pt idx="96">
                  <c:v>1654.3012523038301</c:v>
                </c:pt>
                <c:pt idx="97">
                  <c:v>1452.4505901366299</c:v>
                </c:pt>
                <c:pt idx="98">
                  <c:v>1721.0396000893199</c:v>
                </c:pt>
                <c:pt idx="99">
                  <c:v>1573.19839861219</c:v>
                </c:pt>
                <c:pt idx="100">
                  <c:v>1387.00808411141</c:v>
                </c:pt>
                <c:pt idx="101">
                  <c:v>1645.9890547158</c:v>
                </c:pt>
                <c:pt idx="102">
                  <c:v>1032.25086800995</c:v>
                </c:pt>
                <c:pt idx="103">
                  <c:v>1399.62879963364</c:v>
                </c:pt>
                <c:pt idx="104">
                  <c:v>4264.7774222309799</c:v>
                </c:pt>
                <c:pt idx="105">
                  <c:v>1375.7128659442899</c:v>
                </c:pt>
                <c:pt idx="106">
                  <c:v>1493.8800781728301</c:v>
                </c:pt>
                <c:pt idx="107">
                  <c:v>2653.1139155077299</c:v>
                </c:pt>
                <c:pt idx="108">
                  <c:v>1171.8856366612199</c:v>
                </c:pt>
                <c:pt idx="109">
                  <c:v>1289.26883309499</c:v>
                </c:pt>
                <c:pt idx="110">
                  <c:v>2461.5605338637401</c:v>
                </c:pt>
                <c:pt idx="111">
                  <c:v>1376.1324411268199</c:v>
                </c:pt>
                <c:pt idx="112">
                  <c:v>1253.8145229274201</c:v>
                </c:pt>
                <c:pt idx="113">
                  <c:v>3385.51283958978</c:v>
                </c:pt>
                <c:pt idx="114">
                  <c:v>1681.7734141358001</c:v>
                </c:pt>
                <c:pt idx="115">
                  <c:v>1259.6705422386401</c:v>
                </c:pt>
                <c:pt idx="116">
                  <c:v>2913.0247258335198</c:v>
                </c:pt>
                <c:pt idx="117">
                  <c:v>1319.4664223540401</c:v>
                </c:pt>
                <c:pt idx="118">
                  <c:v>1546.57267699622</c:v>
                </c:pt>
                <c:pt idx="119">
                  <c:v>4943.9352754270403</c:v>
                </c:pt>
                <c:pt idx="120">
                  <c:v>1364.1525917039901</c:v>
                </c:pt>
                <c:pt idx="121">
                  <c:v>1106.23319569</c:v>
                </c:pt>
                <c:pt idx="122">
                  <c:v>1373.1321626059801</c:v>
                </c:pt>
                <c:pt idx="123">
                  <c:v>1927.67090771365</c:v>
                </c:pt>
                <c:pt idx="124">
                  <c:v>1338.16198318182</c:v>
                </c:pt>
                <c:pt idx="125">
                  <c:v>3012.6205273026098</c:v>
                </c:pt>
                <c:pt idx="126">
                  <c:v>1581.03044548975</c:v>
                </c:pt>
                <c:pt idx="127">
                  <c:v>1137.23852721341</c:v>
                </c:pt>
                <c:pt idx="128">
                  <c:v>2137.8689611960599</c:v>
                </c:pt>
                <c:pt idx="129">
                  <c:v>7178.4509239924901</c:v>
                </c:pt>
                <c:pt idx="130">
                  <c:v>3551.1275026142498</c:v>
                </c:pt>
                <c:pt idx="131">
                  <c:v>1509.8777088873901</c:v>
                </c:pt>
                <c:pt idx="132">
                  <c:v>1468.82109747503</c:v>
                </c:pt>
                <c:pt idx="133">
                  <c:v>2052.2870025002198</c:v>
                </c:pt>
                <c:pt idx="134">
                  <c:v>1587.9657834562099</c:v>
                </c:pt>
                <c:pt idx="135">
                  <c:v>1148.7313429805999</c:v>
                </c:pt>
                <c:pt idx="136">
                  <c:v>1397.9993281771399</c:v>
                </c:pt>
                <c:pt idx="137">
                  <c:v>1038.77414134785</c:v>
                </c:pt>
                <c:pt idx="138">
                  <c:v>1271.7731337160401</c:v>
                </c:pt>
                <c:pt idx="139">
                  <c:v>1009.09603801116</c:v>
                </c:pt>
                <c:pt idx="140">
                  <c:v>1740.74248333174</c:v>
                </c:pt>
                <c:pt idx="141">
                  <c:v>1048.33179867486</c:v>
                </c:pt>
                <c:pt idx="142">
                  <c:v>1021.35177166784</c:v>
                </c:pt>
                <c:pt idx="143">
                  <c:v>1201.60710472445</c:v>
                </c:pt>
                <c:pt idx="144">
                  <c:v>1766.1257498713801</c:v>
                </c:pt>
                <c:pt idx="145">
                  <c:v>1743.5484942092401</c:v>
                </c:pt>
                <c:pt idx="146">
                  <c:v>1232.91317045855</c:v>
                </c:pt>
                <c:pt idx="147">
                  <c:v>3845.8792885881398</c:v>
                </c:pt>
                <c:pt idx="148">
                  <c:v>1004.20892155079</c:v>
                </c:pt>
                <c:pt idx="149">
                  <c:v>1145.4936656141299</c:v>
                </c:pt>
                <c:pt idx="150">
                  <c:v>1143.4071102320099</c:v>
                </c:pt>
                <c:pt idx="151">
                  <c:v>1913.0504831514299</c:v>
                </c:pt>
                <c:pt idx="152">
                  <c:v>1869.5402599363799</c:v>
                </c:pt>
                <c:pt idx="153">
                  <c:v>1492.4173416144999</c:v>
                </c:pt>
                <c:pt idx="154">
                  <c:v>1927.7914436082799</c:v>
                </c:pt>
                <c:pt idx="155">
                  <c:v>1400.88602400325</c:v>
                </c:pt>
                <c:pt idx="156">
                  <c:v>1700.4931781427899</c:v>
                </c:pt>
                <c:pt idx="157">
                  <c:v>1972.5234957036901</c:v>
                </c:pt>
                <c:pt idx="158">
                  <c:v>3216.5503402599602</c:v>
                </c:pt>
                <c:pt idx="159">
                  <c:v>1064.55415615735</c:v>
                </c:pt>
                <c:pt idx="160">
                  <c:v>2870.30921633044</c:v>
                </c:pt>
                <c:pt idx="161">
                  <c:v>4609.0077918180104</c:v>
                </c:pt>
                <c:pt idx="162">
                  <c:v>2278.50015310555</c:v>
                </c:pt>
                <c:pt idx="163">
                  <c:v>4375.9144404032604</c:v>
                </c:pt>
                <c:pt idx="164">
                  <c:v>2110.0219410526702</c:v>
                </c:pt>
                <c:pt idx="165">
                  <c:v>1014.69459189791</c:v>
                </c:pt>
                <c:pt idx="166">
                  <c:v>4999.8040856440703</c:v>
                </c:pt>
                <c:pt idx="167">
                  <c:v>4355.33828630465</c:v>
                </c:pt>
                <c:pt idx="168">
                  <c:v>2450.7491126770601</c:v>
                </c:pt>
                <c:pt idx="169">
                  <c:v>1544.86253141217</c:v>
                </c:pt>
                <c:pt idx="170">
                  <c:v>1970.9504232147899</c:v>
                </c:pt>
                <c:pt idx="171">
                  <c:v>1193.93652334271</c:v>
                </c:pt>
                <c:pt idx="172">
                  <c:v>1598.52827166411</c:v>
                </c:pt>
                <c:pt idx="173">
                  <c:v>1011.30697117648</c:v>
                </c:pt>
                <c:pt idx="174">
                  <c:v>1294.7145043908299</c:v>
                </c:pt>
                <c:pt idx="175">
                  <c:v>1121.5079136936299</c:v>
                </c:pt>
                <c:pt idx="176">
                  <c:v>3917.1833971831002</c:v>
                </c:pt>
                <c:pt idx="177">
                  <c:v>5538.9576541365996</c:v>
                </c:pt>
                <c:pt idx="178">
                  <c:v>2939.8963062146099</c:v>
                </c:pt>
                <c:pt idx="179">
                  <c:v>2808.65585296686</c:v>
                </c:pt>
                <c:pt idx="180">
                  <c:v>5342.7619576132402</c:v>
                </c:pt>
                <c:pt idx="181">
                  <c:v>2799.9901261800901</c:v>
                </c:pt>
                <c:pt idx="182">
                  <c:v>1372.80951949068</c:v>
                </c:pt>
                <c:pt idx="183">
                  <c:v>1322.0898872611599</c:v>
                </c:pt>
                <c:pt idx="184">
                  <c:v>1458.1896653803001</c:v>
                </c:pt>
                <c:pt idx="185">
                  <c:v>1033.05613823975</c:v>
                </c:pt>
                <c:pt idx="186">
                  <c:v>1882.18351873029</c:v>
                </c:pt>
                <c:pt idx="187">
                  <c:v>1233.60123795095</c:v>
                </c:pt>
                <c:pt idx="188">
                  <c:v>1208.5968353129299</c:v>
                </c:pt>
                <c:pt idx="189">
                  <c:v>1420.3501181076899</c:v>
                </c:pt>
                <c:pt idx="190">
                  <c:v>1383.24568403076</c:v>
                </c:pt>
                <c:pt idx="191">
                  <c:v>9435.7721789788593</c:v>
                </c:pt>
                <c:pt idx="192">
                  <c:v>1016.30651939046</c:v>
                </c:pt>
                <c:pt idx="193">
                  <c:v>1139.3897687261799</c:v>
                </c:pt>
                <c:pt idx="194">
                  <c:v>2663.8541521557199</c:v>
                </c:pt>
                <c:pt idx="195">
                  <c:v>1072.69640025693</c:v>
                </c:pt>
                <c:pt idx="196">
                  <c:v>1816.8499935202699</c:v>
                </c:pt>
                <c:pt idx="197">
                  <c:v>1160.9298025104199</c:v>
                </c:pt>
                <c:pt idx="198">
                  <c:v>3417.5359838998202</c:v>
                </c:pt>
                <c:pt idx="199">
                  <c:v>2006.3713281560599</c:v>
                </c:pt>
                <c:pt idx="200">
                  <c:v>2204.9511365109802</c:v>
                </c:pt>
                <c:pt idx="201">
                  <c:v>1982.3169057995599</c:v>
                </c:pt>
                <c:pt idx="202">
                  <c:v>1337.5931213523199</c:v>
                </c:pt>
                <c:pt idx="203">
                  <c:v>1402.1469667280401</c:v>
                </c:pt>
                <c:pt idx="204">
                  <c:v>1564.1342119987501</c:v>
                </c:pt>
                <c:pt idx="205">
                  <c:v>1038.8642692881499</c:v>
                </c:pt>
                <c:pt idx="206">
                  <c:v>1192.7025565494801</c:v>
                </c:pt>
                <c:pt idx="207">
                  <c:v>2124.45252613308</c:v>
                </c:pt>
                <c:pt idx="208">
                  <c:v>1316.5198328460699</c:v>
                </c:pt>
                <c:pt idx="209">
                  <c:v>2306.9286879659999</c:v>
                </c:pt>
                <c:pt idx="210">
                  <c:v>1699.3528484461499</c:v>
                </c:pt>
                <c:pt idx="211">
                  <c:v>1649.1015751591799</c:v>
                </c:pt>
                <c:pt idx="212">
                  <c:v>3427.8457721469299</c:v>
                </c:pt>
                <c:pt idx="213">
                  <c:v>1336.5266009427901</c:v>
                </c:pt>
                <c:pt idx="214">
                  <c:v>1047.71368995896</c:v>
                </c:pt>
                <c:pt idx="215">
                  <c:v>1289.0807102153201</c:v>
                </c:pt>
                <c:pt idx="216">
                  <c:v>1020.4016317947101</c:v>
                </c:pt>
                <c:pt idx="217">
                  <c:v>1152.2863778315</c:v>
                </c:pt>
                <c:pt idx="218">
                  <c:v>2353.5829069381498</c:v>
                </c:pt>
                <c:pt idx="219">
                  <c:v>1130.5764471493101</c:v>
                </c:pt>
                <c:pt idx="220">
                  <c:v>1131.38093993756</c:v>
                </c:pt>
                <c:pt idx="221">
                  <c:v>1148.8380196210401</c:v>
                </c:pt>
                <c:pt idx="222">
                  <c:v>2089.4923065442499</c:v>
                </c:pt>
                <c:pt idx="223">
                  <c:v>7195.3381124603002</c:v>
                </c:pt>
                <c:pt idx="224">
                  <c:v>2082.7374250736202</c:v>
                </c:pt>
                <c:pt idx="225">
                  <c:v>1055.53374383865</c:v>
                </c:pt>
                <c:pt idx="226">
                  <c:v>1405.6561315041999</c:v>
                </c:pt>
                <c:pt idx="227">
                  <c:v>1651.2964560800899</c:v>
                </c:pt>
                <c:pt idx="228">
                  <c:v>1226.4287405520499</c:v>
                </c:pt>
                <c:pt idx="229">
                  <c:v>1045.9348288332401</c:v>
                </c:pt>
                <c:pt idx="230">
                  <c:v>2509.6882788231801</c:v>
                </c:pt>
                <c:pt idx="231">
                  <c:v>1368.0463034904001</c:v>
                </c:pt>
                <c:pt idx="232">
                  <c:v>1104.8034613463001</c:v>
                </c:pt>
                <c:pt idx="233">
                  <c:v>2161.9188455908702</c:v>
                </c:pt>
                <c:pt idx="234">
                  <c:v>1234.9870602641399</c:v>
                </c:pt>
                <c:pt idx="235">
                  <c:v>1009.14694208963</c:v>
                </c:pt>
                <c:pt idx="236">
                  <c:v>1113.60541924723</c:v>
                </c:pt>
                <c:pt idx="237">
                  <c:v>2797.5420981635998</c:v>
                </c:pt>
                <c:pt idx="238">
                  <c:v>2060.0536378307502</c:v>
                </c:pt>
                <c:pt idx="239">
                  <c:v>1219.1139680787501</c:v>
                </c:pt>
                <c:pt idx="240">
                  <c:v>1161.15248861083</c:v>
                </c:pt>
                <c:pt idx="241">
                  <c:v>1002.89954439931</c:v>
                </c:pt>
                <c:pt idx="242">
                  <c:v>1919.00944983462</c:v>
                </c:pt>
                <c:pt idx="243">
                  <c:v>1370.2255734350399</c:v>
                </c:pt>
                <c:pt idx="244">
                  <c:v>1482.9442884053401</c:v>
                </c:pt>
                <c:pt idx="245">
                  <c:v>7699.9527700448298</c:v>
                </c:pt>
                <c:pt idx="246">
                  <c:v>1579.7452625759299</c:v>
                </c:pt>
                <c:pt idx="247">
                  <c:v>1075.06644475966</c:v>
                </c:pt>
                <c:pt idx="248">
                  <c:v>1126.5539832080301</c:v>
                </c:pt>
                <c:pt idx="249">
                  <c:v>1583.8621424430401</c:v>
                </c:pt>
                <c:pt idx="250">
                  <c:v>2070.7360206735402</c:v>
                </c:pt>
                <c:pt idx="251">
                  <c:v>3544.8593047049399</c:v>
                </c:pt>
                <c:pt idx="252">
                  <c:v>1344.08425910756</c:v>
                </c:pt>
                <c:pt idx="253">
                  <c:v>1049.96104572934</c:v>
                </c:pt>
                <c:pt idx="254">
                  <c:v>3197.76943222</c:v>
                </c:pt>
                <c:pt idx="255">
                  <c:v>1287.57487032624</c:v>
                </c:pt>
                <c:pt idx="256">
                  <c:v>1067.8710464344199</c:v>
                </c:pt>
                <c:pt idx="257">
                  <c:v>1103.0891066635099</c:v>
                </c:pt>
                <c:pt idx="258">
                  <c:v>1689.7600300924</c:v>
                </c:pt>
                <c:pt idx="259">
                  <c:v>1220.1848028879599</c:v>
                </c:pt>
                <c:pt idx="260">
                  <c:v>1044.02843297616</c:v>
                </c:pt>
                <c:pt idx="261">
                  <c:v>1313.14166199074</c:v>
                </c:pt>
                <c:pt idx="262">
                  <c:v>3416.49953189707</c:v>
                </c:pt>
                <c:pt idx="263">
                  <c:v>1032.3547120061901</c:v>
                </c:pt>
                <c:pt idx="264">
                  <c:v>1349.3544439938601</c:v>
                </c:pt>
                <c:pt idx="265">
                  <c:v>1320.1493720040801</c:v>
                </c:pt>
                <c:pt idx="266">
                  <c:v>6645.4816759351997</c:v>
                </c:pt>
                <c:pt idx="267">
                  <c:v>1357.4434134374401</c:v>
                </c:pt>
                <c:pt idx="268">
                  <c:v>4424.1678340997396</c:v>
                </c:pt>
                <c:pt idx="269">
                  <c:v>1363.5461541903101</c:v>
                </c:pt>
                <c:pt idx="270">
                  <c:v>2963.1264584642499</c:v>
                </c:pt>
                <c:pt idx="271">
                  <c:v>2662.5900453456102</c:v>
                </c:pt>
                <c:pt idx="272">
                  <c:v>3181.3848735773699</c:v>
                </c:pt>
                <c:pt idx="273">
                  <c:v>2443.4776955173402</c:v>
                </c:pt>
                <c:pt idx="274">
                  <c:v>1851.7769190311601</c:v>
                </c:pt>
                <c:pt idx="275">
                  <c:v>1004.44162543022</c:v>
                </c:pt>
                <c:pt idx="276">
                  <c:v>1281.90040417769</c:v>
                </c:pt>
                <c:pt idx="277">
                  <c:v>1984.03963661839</c:v>
                </c:pt>
                <c:pt idx="278">
                  <c:v>2108.3156929555698</c:v>
                </c:pt>
                <c:pt idx="279">
                  <c:v>1201.7859332317701</c:v>
                </c:pt>
                <c:pt idx="280">
                  <c:v>1326.3769068166</c:v>
                </c:pt>
                <c:pt idx="281">
                  <c:v>1270.2277928558101</c:v>
                </c:pt>
                <c:pt idx="282">
                  <c:v>1956.6855293435599</c:v>
                </c:pt>
                <c:pt idx="283">
                  <c:v>1410.5016670315299</c:v>
                </c:pt>
                <c:pt idx="284">
                  <c:v>2464.4074486009899</c:v>
                </c:pt>
                <c:pt idx="285">
                  <c:v>2828.35387780785</c:v>
                </c:pt>
                <c:pt idx="286">
                  <c:v>1511.64637320674</c:v>
                </c:pt>
                <c:pt idx="287">
                  <c:v>2726.3616223796498</c:v>
                </c:pt>
                <c:pt idx="288">
                  <c:v>1454.6677463122801</c:v>
                </c:pt>
                <c:pt idx="289">
                  <c:v>4132.09020325234</c:v>
                </c:pt>
                <c:pt idx="290">
                  <c:v>4481.2889102346799</c:v>
                </c:pt>
                <c:pt idx="291">
                  <c:v>1528.76280933659</c:v>
                </c:pt>
                <c:pt idx="292">
                  <c:v>1103.9835979116201</c:v>
                </c:pt>
                <c:pt idx="293">
                  <c:v>3232.65006233555</c:v>
                </c:pt>
                <c:pt idx="294">
                  <c:v>1931.1553157287301</c:v>
                </c:pt>
                <c:pt idx="295">
                  <c:v>1514.11988730352</c:v>
                </c:pt>
                <c:pt idx="296">
                  <c:v>1342.3633192698601</c:v>
                </c:pt>
                <c:pt idx="297">
                  <c:v>3731.8303608475699</c:v>
                </c:pt>
                <c:pt idx="298">
                  <c:v>6181.1821718191704</c:v>
                </c:pt>
                <c:pt idx="299">
                  <c:v>1440.2143379209001</c:v>
                </c:pt>
                <c:pt idx="300">
                  <c:v>2260.08432186044</c:v>
                </c:pt>
                <c:pt idx="301">
                  <c:v>2379.9537473105502</c:v>
                </c:pt>
                <c:pt idx="302">
                  <c:v>4279.3612203824796</c:v>
                </c:pt>
                <c:pt idx="303">
                  <c:v>1743.1208108113201</c:v>
                </c:pt>
                <c:pt idx="304">
                  <c:v>1583.88346222726</c:v>
                </c:pt>
                <c:pt idx="305">
                  <c:v>1151.64509523887</c:v>
                </c:pt>
                <c:pt idx="306">
                  <c:v>1776.5841561187101</c:v>
                </c:pt>
                <c:pt idx="307">
                  <c:v>1037.72128603138</c:v>
                </c:pt>
                <c:pt idx="308">
                  <c:v>1923.2579359873901</c:v>
                </c:pt>
                <c:pt idx="309">
                  <c:v>1278.90642010895</c:v>
                </c:pt>
                <c:pt idx="310">
                  <c:v>1369.7441796277201</c:v>
                </c:pt>
                <c:pt idx="311">
                  <c:v>3379.1337903242502</c:v>
                </c:pt>
                <c:pt idx="312">
                  <c:v>1508.11892314645</c:v>
                </c:pt>
                <c:pt idx="313">
                  <c:v>1471.8212429303501</c:v>
                </c:pt>
                <c:pt idx="314">
                  <c:v>1671.5406919818199</c:v>
                </c:pt>
                <c:pt idx="315">
                  <c:v>1744.01338482505</c:v>
                </c:pt>
                <c:pt idx="316">
                  <c:v>1919.69860761516</c:v>
                </c:pt>
                <c:pt idx="317">
                  <c:v>1104.6598295326601</c:v>
                </c:pt>
                <c:pt idx="318">
                  <c:v>1080.6538782329301</c:v>
                </c:pt>
                <c:pt idx="319">
                  <c:v>1659.54603357677</c:v>
                </c:pt>
                <c:pt idx="320">
                  <c:v>1395.1343965590399</c:v>
                </c:pt>
                <c:pt idx="321">
                  <c:v>2077.7997418795999</c:v>
                </c:pt>
                <c:pt idx="322">
                  <c:v>4334.3760473801703</c:v>
                </c:pt>
                <c:pt idx="323">
                  <c:v>1615.2122558477899</c:v>
                </c:pt>
                <c:pt idx="324">
                  <c:v>2207.6344235235802</c:v>
                </c:pt>
                <c:pt idx="325">
                  <c:v>1576.4676600522801</c:v>
                </c:pt>
                <c:pt idx="326">
                  <c:v>1651.71807545056</c:v>
                </c:pt>
                <c:pt idx="327">
                  <c:v>1167.9893062143301</c:v>
                </c:pt>
                <c:pt idx="328">
                  <c:v>3184.0516684377899</c:v>
                </c:pt>
                <c:pt idx="329">
                  <c:v>1047.5701309787801</c:v>
                </c:pt>
                <c:pt idx="330">
                  <c:v>2487.04085101496</c:v>
                </c:pt>
                <c:pt idx="331">
                  <c:v>3338.0667674433398</c:v>
                </c:pt>
                <c:pt idx="332">
                  <c:v>1031.2318716344</c:v>
                </c:pt>
                <c:pt idx="333">
                  <c:v>1753.6415463605699</c:v>
                </c:pt>
                <c:pt idx="334">
                  <c:v>1660.2438729538301</c:v>
                </c:pt>
                <c:pt idx="335">
                  <c:v>1249.7009600265301</c:v>
                </c:pt>
                <c:pt idx="336">
                  <c:v>4983.4832647401699</c:v>
                </c:pt>
                <c:pt idx="337">
                  <c:v>1081.0813199751501</c:v>
                </c:pt>
                <c:pt idx="338">
                  <c:v>1631.8763260021301</c:v>
                </c:pt>
                <c:pt idx="339">
                  <c:v>1240.7919591403499</c:v>
                </c:pt>
                <c:pt idx="340">
                  <c:v>1019.13271174453</c:v>
                </c:pt>
                <c:pt idx="341">
                  <c:v>1013.05770186754</c:v>
                </c:pt>
                <c:pt idx="342">
                  <c:v>1045.5032296956199</c:v>
                </c:pt>
                <c:pt idx="343">
                  <c:v>1925.8892872009201</c:v>
                </c:pt>
                <c:pt idx="344">
                  <c:v>1155.35897814749</c:v>
                </c:pt>
                <c:pt idx="345">
                  <c:v>2643.4845756084001</c:v>
                </c:pt>
                <c:pt idx="346">
                  <c:v>6321.0073339557002</c:v>
                </c:pt>
                <c:pt idx="347">
                  <c:v>1309.24043075038</c:v>
                </c:pt>
                <c:pt idx="348">
                  <c:v>6312.7001588036401</c:v>
                </c:pt>
                <c:pt idx="349">
                  <c:v>1021.6215639558</c:v>
                </c:pt>
                <c:pt idx="350">
                  <c:v>2834.4849787728499</c:v>
                </c:pt>
                <c:pt idx="351">
                  <c:v>1128.97617794844</c:v>
                </c:pt>
                <c:pt idx="352">
                  <c:v>2158.6199823648799</c:v>
                </c:pt>
                <c:pt idx="353">
                  <c:v>3682.3483009680799</c:v>
                </c:pt>
                <c:pt idx="354">
                  <c:v>7833.3003872187201</c:v>
                </c:pt>
                <c:pt idx="355">
                  <c:v>1245.45944236224</c:v>
                </c:pt>
                <c:pt idx="356">
                  <c:v>2381.63550465767</c:v>
                </c:pt>
                <c:pt idx="357">
                  <c:v>1082.3759195589</c:v>
                </c:pt>
                <c:pt idx="358">
                  <c:v>3725.2762882226598</c:v>
                </c:pt>
                <c:pt idx="359">
                  <c:v>1296.5833834124001</c:v>
                </c:pt>
                <c:pt idx="360">
                  <c:v>1651.88777393906</c:v>
                </c:pt>
                <c:pt idx="361">
                  <c:v>3729.7144080692801</c:v>
                </c:pt>
                <c:pt idx="362">
                  <c:v>1532.7232252845899</c:v>
                </c:pt>
                <c:pt idx="363">
                  <c:v>2160.0886852212102</c:v>
                </c:pt>
                <c:pt idx="364">
                  <c:v>1232.9433895168099</c:v>
                </c:pt>
                <c:pt idx="365">
                  <c:v>1495.2144687572199</c:v>
                </c:pt>
                <c:pt idx="366">
                  <c:v>1046.9161940369399</c:v>
                </c:pt>
                <c:pt idx="367">
                  <c:v>1172.2277342745199</c:v>
                </c:pt>
                <c:pt idx="368">
                  <c:v>1177.32661312397</c:v>
                </c:pt>
                <c:pt idx="369">
                  <c:v>1370.0876739273599</c:v>
                </c:pt>
                <c:pt idx="370">
                  <c:v>1118.99040829354</c:v>
                </c:pt>
                <c:pt idx="371">
                  <c:v>1269.1882935941101</c:v>
                </c:pt>
                <c:pt idx="372">
                  <c:v>1005.20593865848</c:v>
                </c:pt>
                <c:pt idx="373">
                  <c:v>2200.76616071238</c:v>
                </c:pt>
                <c:pt idx="374">
                  <c:v>3386.9359391849098</c:v>
                </c:pt>
                <c:pt idx="375">
                  <c:v>1158.1583947945001</c:v>
                </c:pt>
                <c:pt idx="376">
                  <c:v>2874.34709450952</c:v>
                </c:pt>
                <c:pt idx="377">
                  <c:v>1208.2534783197</c:v>
                </c:pt>
                <c:pt idx="378">
                  <c:v>1498.6693016168399</c:v>
                </c:pt>
                <c:pt idx="379">
                  <c:v>2565.6203901891099</c:v>
                </c:pt>
                <c:pt idx="380">
                  <c:v>1099.82656045913</c:v>
                </c:pt>
                <c:pt idx="381">
                  <c:v>1024.8429844361799</c:v>
                </c:pt>
                <c:pt idx="382">
                  <c:v>2495.7754412382301</c:v>
                </c:pt>
                <c:pt idx="383">
                  <c:v>1049.79867219991</c:v>
                </c:pt>
                <c:pt idx="384">
                  <c:v>1300.62588352439</c:v>
                </c:pt>
                <c:pt idx="385">
                  <c:v>1336.4366230794501</c:v>
                </c:pt>
                <c:pt idx="386">
                  <c:v>1081.2076674883699</c:v>
                </c:pt>
                <c:pt idx="387">
                  <c:v>1150.4193405604501</c:v>
                </c:pt>
                <c:pt idx="388">
                  <c:v>1120.9404041995799</c:v>
                </c:pt>
                <c:pt idx="389">
                  <c:v>4206.6080742007798</c:v>
                </c:pt>
                <c:pt idx="390">
                  <c:v>1400.34636053956</c:v>
                </c:pt>
                <c:pt idx="391">
                  <c:v>1983.9881985215</c:v>
                </c:pt>
                <c:pt idx="392">
                  <c:v>2387.1831544659499</c:v>
                </c:pt>
                <c:pt idx="393">
                  <c:v>2384.7313663549598</c:v>
                </c:pt>
                <c:pt idx="394">
                  <c:v>1243.62912373007</c:v>
                </c:pt>
                <c:pt idx="395">
                  <c:v>2373.99821830458</c:v>
                </c:pt>
                <c:pt idx="396">
                  <c:v>1557.9668208901801</c:v>
                </c:pt>
                <c:pt idx="397">
                  <c:v>1856.1238248734001</c:v>
                </c:pt>
                <c:pt idx="398">
                  <c:v>1789.04164955848</c:v>
                </c:pt>
                <c:pt idx="399">
                  <c:v>1281.90040417769</c:v>
                </c:pt>
                <c:pt idx="400">
                  <c:v>1745.79321955059</c:v>
                </c:pt>
                <c:pt idx="401">
                  <c:v>1142.36947952266</c:v>
                </c:pt>
                <c:pt idx="402">
                  <c:v>1201.4017937997901</c:v>
                </c:pt>
                <c:pt idx="403">
                  <c:v>1236.28452496354</c:v>
                </c:pt>
                <c:pt idx="404">
                  <c:v>1794.40822358367</c:v>
                </c:pt>
                <c:pt idx="405">
                  <c:v>3239.8357145868599</c:v>
                </c:pt>
                <c:pt idx="406">
                  <c:v>3393.6472830913499</c:v>
                </c:pt>
                <c:pt idx="407">
                  <c:v>1276.5338301525001</c:v>
                </c:pt>
                <c:pt idx="408">
                  <c:v>1098.38955665105</c:v>
                </c:pt>
                <c:pt idx="409">
                  <c:v>2331.0656261030299</c:v>
                </c:pt>
                <c:pt idx="410">
                  <c:v>4453.5456530670799</c:v>
                </c:pt>
                <c:pt idx="411">
                  <c:v>1110.1700353715</c:v>
                </c:pt>
                <c:pt idx="412">
                  <c:v>3409.7470051669302</c:v>
                </c:pt>
                <c:pt idx="413">
                  <c:v>1075.1323245128101</c:v>
                </c:pt>
                <c:pt idx="414">
                  <c:v>1230.91795093835</c:v>
                </c:pt>
                <c:pt idx="415">
                  <c:v>1096.2747453028901</c:v>
                </c:pt>
                <c:pt idx="416">
                  <c:v>1378.0440125770899</c:v>
                </c:pt>
                <c:pt idx="417">
                  <c:v>1422.73600922742</c:v>
                </c:pt>
                <c:pt idx="418">
                  <c:v>1988.3185439773299</c:v>
                </c:pt>
                <c:pt idx="419">
                  <c:v>1102.1201743337001</c:v>
                </c:pt>
                <c:pt idx="420">
                  <c:v>4784.8774016038096</c:v>
                </c:pt>
                <c:pt idx="421">
                  <c:v>1066.2170240888399</c:v>
                </c:pt>
                <c:pt idx="422">
                  <c:v>7340.76247862121</c:v>
                </c:pt>
                <c:pt idx="423">
                  <c:v>2186.1681274227999</c:v>
                </c:pt>
                <c:pt idx="424">
                  <c:v>2556.46173516116</c:v>
                </c:pt>
                <c:pt idx="425">
                  <c:v>1017.68439934756</c:v>
                </c:pt>
                <c:pt idx="426">
                  <c:v>1282.0913126569201</c:v>
                </c:pt>
                <c:pt idx="427">
                  <c:v>1708.5430391805801</c:v>
                </c:pt>
                <c:pt idx="428">
                  <c:v>1212.13494185017</c:v>
                </c:pt>
                <c:pt idx="429">
                  <c:v>3219.2336272725602</c:v>
                </c:pt>
                <c:pt idx="430">
                  <c:v>7904.2527512665301</c:v>
                </c:pt>
                <c:pt idx="431">
                  <c:v>2867.6096278628402</c:v>
                </c:pt>
                <c:pt idx="432">
                  <c:v>1289.7802491780701</c:v>
                </c:pt>
                <c:pt idx="433">
                  <c:v>1236.53346465197</c:v>
                </c:pt>
                <c:pt idx="434">
                  <c:v>1508.8389404060699</c:v>
                </c:pt>
                <c:pt idx="435">
                  <c:v>1075.2873042077399</c:v>
                </c:pt>
                <c:pt idx="436">
                  <c:v>1510.8826111533999</c:v>
                </c:pt>
                <c:pt idx="437">
                  <c:v>1930.5163379380499</c:v>
                </c:pt>
                <c:pt idx="438">
                  <c:v>6069.2220773695199</c:v>
                </c:pt>
                <c:pt idx="439">
                  <c:v>1362.93863067656</c:v>
                </c:pt>
                <c:pt idx="440">
                  <c:v>2105.6217065153301</c:v>
                </c:pt>
                <c:pt idx="441">
                  <c:v>1140.3608681932201</c:v>
                </c:pt>
                <c:pt idx="442">
                  <c:v>2536.3918607117198</c:v>
                </c:pt>
                <c:pt idx="443">
                  <c:v>2940.50015268685</c:v>
                </c:pt>
                <c:pt idx="444">
                  <c:v>2663.6490360634898</c:v>
                </c:pt>
                <c:pt idx="445">
                  <c:v>5085.5480895768096</c:v>
                </c:pt>
                <c:pt idx="446">
                  <c:v>1444.07842348554</c:v>
                </c:pt>
                <c:pt idx="447">
                  <c:v>1158.7116202102</c:v>
                </c:pt>
                <c:pt idx="448">
                  <c:v>1391.9151716941601</c:v>
                </c:pt>
                <c:pt idx="449">
                  <c:v>4521.2096219673303</c:v>
                </c:pt>
                <c:pt idx="450">
                  <c:v>2103.5595209472799</c:v>
                </c:pt>
                <c:pt idx="451">
                  <c:v>1492.9020053714901</c:v>
                </c:pt>
                <c:pt idx="452">
                  <c:v>4559.64281938771</c:v>
                </c:pt>
                <c:pt idx="453">
                  <c:v>2764.1253121166301</c:v>
                </c:pt>
                <c:pt idx="454">
                  <c:v>5046.7264725545401</c:v>
                </c:pt>
                <c:pt idx="455">
                  <c:v>1023.52570794422</c:v>
                </c:pt>
                <c:pt idx="456">
                  <c:v>1016.91774310217</c:v>
                </c:pt>
                <c:pt idx="457">
                  <c:v>2355.2152092164001</c:v>
                </c:pt>
                <c:pt idx="458">
                  <c:v>1222.0140850238499</c:v>
                </c:pt>
                <c:pt idx="459">
                  <c:v>4099.3517674042996</c:v>
                </c:pt>
                <c:pt idx="460">
                  <c:v>2229.1007196243499</c:v>
                </c:pt>
                <c:pt idx="461">
                  <c:v>1429.48118987051</c:v>
                </c:pt>
                <c:pt idx="462">
                  <c:v>1987.1017005439501</c:v>
                </c:pt>
                <c:pt idx="463">
                  <c:v>1386.5485976689599</c:v>
                </c:pt>
                <c:pt idx="464">
                  <c:v>5424.0329968031201</c:v>
                </c:pt>
                <c:pt idx="465">
                  <c:v>1306.04998729106</c:v>
                </c:pt>
                <c:pt idx="466">
                  <c:v>1134.31961848487</c:v>
                </c:pt>
                <c:pt idx="467">
                  <c:v>1198.7185067871901</c:v>
                </c:pt>
                <c:pt idx="468">
                  <c:v>1864.1138698694499</c:v>
                </c:pt>
                <c:pt idx="469">
                  <c:v>1126.4454252171899</c:v>
                </c:pt>
                <c:pt idx="470">
                  <c:v>1024.3048509683999</c:v>
                </c:pt>
                <c:pt idx="471">
                  <c:v>1667.1731369159199</c:v>
                </c:pt>
                <c:pt idx="472">
                  <c:v>1001.07642865336</c:v>
                </c:pt>
                <c:pt idx="473">
                  <c:v>2414.54693720555</c:v>
                </c:pt>
                <c:pt idx="474">
                  <c:v>1091.25215925215</c:v>
                </c:pt>
                <c:pt idx="475">
                  <c:v>2207.6344235235802</c:v>
                </c:pt>
                <c:pt idx="476">
                  <c:v>1917.36195319627</c:v>
                </c:pt>
                <c:pt idx="477">
                  <c:v>1676.3435950294199</c:v>
                </c:pt>
                <c:pt idx="478">
                  <c:v>1965.23191265079</c:v>
                </c:pt>
                <c:pt idx="479">
                  <c:v>1028.0089514377801</c:v>
                </c:pt>
                <c:pt idx="480">
                  <c:v>1067.71961501531</c:v>
                </c:pt>
                <c:pt idx="481">
                  <c:v>2419.61409751872</c:v>
                </c:pt>
                <c:pt idx="482">
                  <c:v>2146.7638128603498</c:v>
                </c:pt>
                <c:pt idx="483">
                  <c:v>1791.3655650568601</c:v>
                </c:pt>
                <c:pt idx="484">
                  <c:v>4693.3770576492498</c:v>
                </c:pt>
                <c:pt idx="485">
                  <c:v>1097.9093390220801</c:v>
                </c:pt>
                <c:pt idx="486">
                  <c:v>6243.2980904691303</c:v>
                </c:pt>
                <c:pt idx="487">
                  <c:v>1699.3528484461499</c:v>
                </c:pt>
                <c:pt idx="488">
                  <c:v>1028.0089514377801</c:v>
                </c:pt>
                <c:pt idx="489">
                  <c:v>2146.6508387163699</c:v>
                </c:pt>
                <c:pt idx="490">
                  <c:v>1104.8034613463001</c:v>
                </c:pt>
                <c:pt idx="491">
                  <c:v>3670.02584538882</c:v>
                </c:pt>
                <c:pt idx="492">
                  <c:v>1062.3406093224601</c:v>
                </c:pt>
                <c:pt idx="493">
                  <c:v>2221.05085858656</c:v>
                </c:pt>
                <c:pt idx="494">
                  <c:v>1932.6557570403299</c:v>
                </c:pt>
                <c:pt idx="495">
                  <c:v>2349.8486351912102</c:v>
                </c:pt>
                <c:pt idx="496">
                  <c:v>2360.5817832415901</c:v>
                </c:pt>
                <c:pt idx="497">
                  <c:v>3385.59742205356</c:v>
                </c:pt>
                <c:pt idx="498">
                  <c:v>4354.2640336009999</c:v>
                </c:pt>
                <c:pt idx="499">
                  <c:v>1778.3085015080901</c:v>
                </c:pt>
                <c:pt idx="500">
                  <c:v>1542.90339778884</c:v>
                </c:pt>
                <c:pt idx="501">
                  <c:v>1359.715727543</c:v>
                </c:pt>
                <c:pt idx="502">
                  <c:v>1579.7452625759299</c:v>
                </c:pt>
                <c:pt idx="503">
                  <c:v>1091.38702628332</c:v>
                </c:pt>
                <c:pt idx="504">
                  <c:v>1252.3842470391201</c:v>
                </c:pt>
                <c:pt idx="505">
                  <c:v>1351.6658665052</c:v>
                </c:pt>
                <c:pt idx="506">
                  <c:v>1217.5015158753699</c:v>
                </c:pt>
                <c:pt idx="507">
                  <c:v>1284.58369119029</c:v>
                </c:pt>
                <c:pt idx="508">
                  <c:v>2302.8588773801198</c:v>
                </c:pt>
                <c:pt idx="509">
                  <c:v>2840.4188314562098</c:v>
                </c:pt>
                <c:pt idx="510">
                  <c:v>3115.0348093120501</c:v>
                </c:pt>
                <c:pt idx="511">
                  <c:v>1159.23744033261</c:v>
                </c:pt>
                <c:pt idx="512">
                  <c:v>1268.77695311705</c:v>
                </c:pt>
                <c:pt idx="513">
                  <c:v>1684.2451481133401</c:v>
                </c:pt>
                <c:pt idx="514">
                  <c:v>1041.02895630137</c:v>
                </c:pt>
                <c:pt idx="515">
                  <c:v>2100.92442435879</c:v>
                </c:pt>
                <c:pt idx="516">
                  <c:v>1351.6658665052</c:v>
                </c:pt>
                <c:pt idx="517">
                  <c:v>1135.58010325389</c:v>
                </c:pt>
                <c:pt idx="518">
                  <c:v>2524.2622910099999</c:v>
                </c:pt>
                <c:pt idx="519">
                  <c:v>1782.09762342358</c:v>
                </c:pt>
                <c:pt idx="520">
                  <c:v>1523.9498287439101</c:v>
                </c:pt>
                <c:pt idx="521">
                  <c:v>1185.3020717242</c:v>
                </c:pt>
                <c:pt idx="522">
                  <c:v>1161.1309398788201</c:v>
                </c:pt>
                <c:pt idx="523">
                  <c:v>4792.5649820595499</c:v>
                </c:pt>
                <c:pt idx="524">
                  <c:v>1976.6435800742299</c:v>
                </c:pt>
                <c:pt idx="525">
                  <c:v>2083.83533630175</c:v>
                </c:pt>
                <c:pt idx="526">
                  <c:v>1853.1314844757701</c:v>
                </c:pt>
                <c:pt idx="527">
                  <c:v>7295.8646724298096</c:v>
                </c:pt>
                <c:pt idx="528">
                  <c:v>1987.6627284927799</c:v>
                </c:pt>
                <c:pt idx="529">
                  <c:v>1883.12728522215</c:v>
                </c:pt>
                <c:pt idx="530">
                  <c:v>1046.8437390571801</c:v>
                </c:pt>
                <c:pt idx="531">
                  <c:v>1312.36376496456</c:v>
                </c:pt>
                <c:pt idx="532">
                  <c:v>1020.05648608159</c:v>
                </c:pt>
                <c:pt idx="533">
                  <c:v>2370.8365946049198</c:v>
                </c:pt>
                <c:pt idx="534">
                  <c:v>3955.35606612531</c:v>
                </c:pt>
                <c:pt idx="535">
                  <c:v>2945.24784939545</c:v>
                </c:pt>
                <c:pt idx="536">
                  <c:v>1196.22419195163</c:v>
                </c:pt>
                <c:pt idx="537">
                  <c:v>1000.61804714628</c:v>
                </c:pt>
                <c:pt idx="538">
                  <c:v>1268.9047997006301</c:v>
                </c:pt>
                <c:pt idx="539">
                  <c:v>1302.9797460193799</c:v>
                </c:pt>
                <c:pt idx="540">
                  <c:v>1029.7621548490599</c:v>
                </c:pt>
                <c:pt idx="541">
                  <c:v>1137.61079860565</c:v>
                </c:pt>
                <c:pt idx="542">
                  <c:v>1032.1066905829</c:v>
                </c:pt>
                <c:pt idx="543">
                  <c:v>1456.4676584077399</c:v>
                </c:pt>
                <c:pt idx="544">
                  <c:v>1287.26697820288</c:v>
                </c:pt>
                <c:pt idx="545">
                  <c:v>2446.4469676446902</c:v>
                </c:pt>
                <c:pt idx="546">
                  <c:v>1137.00290549746</c:v>
                </c:pt>
                <c:pt idx="547">
                  <c:v>1740.74248333174</c:v>
                </c:pt>
                <c:pt idx="548">
                  <c:v>1166.51906263603</c:v>
                </c:pt>
                <c:pt idx="549">
                  <c:v>1029.6714249935901</c:v>
                </c:pt>
                <c:pt idx="550">
                  <c:v>1008.20512889282</c:v>
                </c:pt>
                <c:pt idx="551">
                  <c:v>2886.5060377105601</c:v>
                </c:pt>
                <c:pt idx="552">
                  <c:v>7301.2830619156603</c:v>
                </c:pt>
                <c:pt idx="553">
                  <c:v>1037.72128603138</c:v>
                </c:pt>
                <c:pt idx="554">
                  <c:v>2132.50238717087</c:v>
                </c:pt>
                <c:pt idx="555">
                  <c:v>1075.2873042077399</c:v>
                </c:pt>
                <c:pt idx="556">
                  <c:v>3176.3985518607301</c:v>
                </c:pt>
                <c:pt idx="557">
                  <c:v>1440.2143379209001</c:v>
                </c:pt>
                <c:pt idx="558">
                  <c:v>3498.2954765826298</c:v>
                </c:pt>
                <c:pt idx="559">
                  <c:v>3001.8627532231799</c:v>
                </c:pt>
                <c:pt idx="560">
                  <c:v>2689.6834707890298</c:v>
                </c:pt>
                <c:pt idx="561">
                  <c:v>1053.8210081069601</c:v>
                </c:pt>
                <c:pt idx="562">
                  <c:v>1095.40915539655</c:v>
                </c:pt>
                <c:pt idx="563">
                  <c:v>2011.6479440093599</c:v>
                </c:pt>
                <c:pt idx="564">
                  <c:v>1375.81544961858</c:v>
                </c:pt>
                <c:pt idx="565">
                  <c:v>1367.7655885807901</c:v>
                </c:pt>
                <c:pt idx="566">
                  <c:v>2414.9214035073401</c:v>
                </c:pt>
                <c:pt idx="567">
                  <c:v>1904.4229911001401</c:v>
                </c:pt>
                <c:pt idx="568">
                  <c:v>2159.3352572968302</c:v>
                </c:pt>
                <c:pt idx="569">
                  <c:v>1193.3519327619999</c:v>
                </c:pt>
                <c:pt idx="570">
                  <c:v>1324.8329963792401</c:v>
                </c:pt>
                <c:pt idx="571">
                  <c:v>2443.7691825103898</c:v>
                </c:pt>
                <c:pt idx="572">
                  <c:v>1171.8856366612199</c:v>
                </c:pt>
                <c:pt idx="573">
                  <c:v>1000.15526785503</c:v>
                </c:pt>
                <c:pt idx="574">
                  <c:v>1523.3962353114</c:v>
                </c:pt>
                <c:pt idx="575">
                  <c:v>1941.9890092764999</c:v>
                </c:pt>
                <c:pt idx="576">
                  <c:v>1346.2992924800101</c:v>
                </c:pt>
                <c:pt idx="577">
                  <c:v>1258.27935319839</c:v>
                </c:pt>
                <c:pt idx="578">
                  <c:v>1064.55415615735</c:v>
                </c:pt>
                <c:pt idx="579">
                  <c:v>2261.3001637755101</c:v>
                </c:pt>
                <c:pt idx="580">
                  <c:v>3664.6592713636301</c:v>
                </c:pt>
                <c:pt idx="581">
                  <c:v>2588.6611793123202</c:v>
                </c:pt>
                <c:pt idx="582">
                  <c:v>1488.5135041476401</c:v>
                </c:pt>
                <c:pt idx="583">
                  <c:v>1206.76836782498</c:v>
                </c:pt>
                <c:pt idx="584">
                  <c:v>2119.0859521078801</c:v>
                </c:pt>
                <c:pt idx="585">
                  <c:v>3004.5706662648199</c:v>
                </c:pt>
                <c:pt idx="586">
                  <c:v>2014.4377586166099</c:v>
                </c:pt>
                <c:pt idx="587">
                  <c:v>2170.0684053472201</c:v>
                </c:pt>
                <c:pt idx="588">
                  <c:v>1885.63998201196</c:v>
                </c:pt>
                <c:pt idx="589">
                  <c:v>1919.2950988084499</c:v>
                </c:pt>
                <c:pt idx="590">
                  <c:v>1641.46086386566</c:v>
                </c:pt>
                <c:pt idx="591">
                  <c:v>1018.9382769432</c:v>
                </c:pt>
                <c:pt idx="592">
                  <c:v>1198.7185067871901</c:v>
                </c:pt>
                <c:pt idx="593">
                  <c:v>4061.78574922795</c:v>
                </c:pt>
                <c:pt idx="594">
                  <c:v>1419.6730279022199</c:v>
                </c:pt>
                <c:pt idx="595">
                  <c:v>2256.2586189905801</c:v>
                </c:pt>
                <c:pt idx="596">
                  <c:v>1225.5513769131601</c:v>
                </c:pt>
                <c:pt idx="597">
                  <c:v>2832.8402974586302</c:v>
                </c:pt>
                <c:pt idx="598">
                  <c:v>3366.8144129653801</c:v>
                </c:pt>
                <c:pt idx="599">
                  <c:v>1131.6363314722701</c:v>
                </c:pt>
                <c:pt idx="600">
                  <c:v>2019.9287371579301</c:v>
                </c:pt>
                <c:pt idx="601">
                  <c:v>1214.81822886277</c:v>
                </c:pt>
                <c:pt idx="602">
                  <c:v>1415.2349080556</c:v>
                </c:pt>
                <c:pt idx="603">
                  <c:v>1188.1459377670899</c:v>
                </c:pt>
                <c:pt idx="604">
                  <c:v>1011.00586897835</c:v>
                </c:pt>
                <c:pt idx="605">
                  <c:v>1003.68151790711</c:v>
                </c:pt>
                <c:pt idx="606">
                  <c:v>2877.9785270499601</c:v>
                </c:pt>
                <c:pt idx="607">
                  <c:v>1538.4962516989499</c:v>
                </c:pt>
                <c:pt idx="608">
                  <c:v>1005.86397708949</c:v>
                </c:pt>
                <c:pt idx="609">
                  <c:v>1291.94684256699</c:v>
                </c:pt>
                <c:pt idx="610">
                  <c:v>1054.48389912624</c:v>
                </c:pt>
                <c:pt idx="611">
                  <c:v>1822.7721043693</c:v>
                </c:pt>
                <c:pt idx="612">
                  <c:v>1770.83779375885</c:v>
                </c:pt>
                <c:pt idx="613">
                  <c:v>1058.8819643834099</c:v>
                </c:pt>
                <c:pt idx="614">
                  <c:v>3224.2476017222798</c:v>
                </c:pt>
                <c:pt idx="615">
                  <c:v>1005.37235305707</c:v>
                </c:pt>
                <c:pt idx="616">
                  <c:v>1164.1432662617201</c:v>
                </c:pt>
                <c:pt idx="617">
                  <c:v>1408.01489376974</c:v>
                </c:pt>
                <c:pt idx="618">
                  <c:v>1225.05167943019</c:v>
                </c:pt>
                <c:pt idx="619">
                  <c:v>1778.5918419515299</c:v>
                </c:pt>
                <c:pt idx="620">
                  <c:v>1271.2493354344699</c:v>
                </c:pt>
                <c:pt idx="621">
                  <c:v>1923.2060001883201</c:v>
                </c:pt>
                <c:pt idx="622">
                  <c:v>2269.2702179412699</c:v>
                </c:pt>
                <c:pt idx="623">
                  <c:v>1544.5448495052599</c:v>
                </c:pt>
                <c:pt idx="624">
                  <c:v>3138.3257496088099</c:v>
                </c:pt>
                <c:pt idx="625">
                  <c:v>1609.2614197145001</c:v>
                </c:pt>
                <c:pt idx="626">
                  <c:v>2965.6244971607698</c:v>
                </c:pt>
                <c:pt idx="627">
                  <c:v>1413.3814677949299</c:v>
                </c:pt>
                <c:pt idx="628">
                  <c:v>1815.87451968445</c:v>
                </c:pt>
                <c:pt idx="629">
                  <c:v>1131.6363314722701</c:v>
                </c:pt>
                <c:pt idx="630">
                  <c:v>1026.9881379809999</c:v>
                </c:pt>
                <c:pt idx="631">
                  <c:v>1891.00655603716</c:v>
                </c:pt>
                <c:pt idx="632">
                  <c:v>2062.7369248433502</c:v>
                </c:pt>
                <c:pt idx="633">
                  <c:v>1284.58369119029</c:v>
                </c:pt>
                <c:pt idx="634">
                  <c:v>1931.25586122611</c:v>
                </c:pt>
                <c:pt idx="635">
                  <c:v>1035.0379990187901</c:v>
                </c:pt>
                <c:pt idx="636">
                  <c:v>1772.9419274828999</c:v>
                </c:pt>
                <c:pt idx="637">
                  <c:v>1141.8827111006001</c:v>
                </c:pt>
                <c:pt idx="638">
                  <c:v>1550.22910543737</c:v>
                </c:pt>
                <c:pt idx="639">
                  <c:v>1050.75642850502</c:v>
                </c:pt>
                <c:pt idx="640">
                  <c:v>1613.3334187427299</c:v>
                </c:pt>
                <c:pt idx="641">
                  <c:v>1080.6538782329301</c:v>
                </c:pt>
                <c:pt idx="642">
                  <c:v>1032.3547120061901</c:v>
                </c:pt>
                <c:pt idx="643">
                  <c:v>1413.3814677949299</c:v>
                </c:pt>
                <c:pt idx="644">
                  <c:v>1917.8394261631199</c:v>
                </c:pt>
                <c:pt idx="645">
                  <c:v>2940.1717779625001</c:v>
                </c:pt>
                <c:pt idx="646">
                  <c:v>1091.38702628332</c:v>
                </c:pt>
                <c:pt idx="647">
                  <c:v>1147.7360535478499</c:v>
                </c:pt>
                <c:pt idx="648">
                  <c:v>1273.8505431399001</c:v>
                </c:pt>
                <c:pt idx="649">
                  <c:v>1493.8800781728301</c:v>
                </c:pt>
                <c:pt idx="650">
                  <c:v>1504.61322622322</c:v>
                </c:pt>
                <c:pt idx="651">
                  <c:v>1279.21711716509</c:v>
                </c:pt>
                <c:pt idx="652">
                  <c:v>1652.1940119160399</c:v>
                </c:pt>
                <c:pt idx="653">
                  <c:v>1115.53660939669</c:v>
                </c:pt>
                <c:pt idx="654">
                  <c:v>1517.0324278115299</c:v>
                </c:pt>
                <c:pt idx="655">
                  <c:v>1121.6604942840199</c:v>
                </c:pt>
                <c:pt idx="656">
                  <c:v>6284.2945246179497</c:v>
                </c:pt>
                <c:pt idx="657">
                  <c:v>1177.32661312397</c:v>
                </c:pt>
                <c:pt idx="658">
                  <c:v>1147.9666086933501</c:v>
                </c:pt>
                <c:pt idx="659">
                  <c:v>1034.1603809892099</c:v>
                </c:pt>
                <c:pt idx="660">
                  <c:v>1358.3593600036299</c:v>
                </c:pt>
                <c:pt idx="661">
                  <c:v>1630.7188273392201</c:v>
                </c:pt>
                <c:pt idx="662">
                  <c:v>1382.9961002754901</c:v>
                </c:pt>
                <c:pt idx="663">
                  <c:v>1258.00533446384</c:v>
                </c:pt>
                <c:pt idx="664">
                  <c:v>1053.8210081069601</c:v>
                </c:pt>
                <c:pt idx="665">
                  <c:v>1515.3463742736101</c:v>
                </c:pt>
                <c:pt idx="666">
                  <c:v>-22.369272453180098</c:v>
                </c:pt>
                <c:pt idx="667">
                  <c:v>7.2105293700561903</c:v>
                </c:pt>
                <c:pt idx="668">
                  <c:v>241.24842010613099</c:v>
                </c:pt>
                <c:pt idx="669">
                  <c:v>-98.688533305539096</c:v>
                </c:pt>
                <c:pt idx="670">
                  <c:v>-24.114776843179499</c:v>
                </c:pt>
                <c:pt idx="671">
                  <c:v>82.322344052014103</c:v>
                </c:pt>
                <c:pt idx="672">
                  <c:v>-94.666069364260096</c:v>
                </c:pt>
                <c:pt idx="673">
                  <c:v>-11.4439358939527</c:v>
                </c:pt>
                <c:pt idx="674">
                  <c:v>101.254118635111</c:v>
                </c:pt>
                <c:pt idx="675">
                  <c:v>930.85000958382102</c:v>
                </c:pt>
                <c:pt idx="676">
                  <c:v>289.06199697511897</c:v>
                </c:pt>
                <c:pt idx="677">
                  <c:v>-76.426199839287804</c:v>
                </c:pt>
                <c:pt idx="678">
                  <c:v>-39.3477724191319</c:v>
                </c:pt>
                <c:pt idx="679">
                  <c:v>-42.687461559920202</c:v>
                </c:pt>
                <c:pt idx="680">
                  <c:v>133.45356278627301</c:v>
                </c:pt>
                <c:pt idx="681">
                  <c:v>-41.078487788960103</c:v>
                </c:pt>
                <c:pt idx="682">
                  <c:v>-17.280145442411602</c:v>
                </c:pt>
                <c:pt idx="683">
                  <c:v>146.869997849257</c:v>
                </c:pt>
                <c:pt idx="684">
                  <c:v>113.94884785474601</c:v>
                </c:pt>
                <c:pt idx="685">
                  <c:v>-17.498211547257501</c:v>
                </c:pt>
                <c:pt idx="686">
                  <c:v>295.25196181959501</c:v>
                </c:pt>
                <c:pt idx="687">
                  <c:v>666.97694612310704</c:v>
                </c:pt>
                <c:pt idx="688">
                  <c:v>44.0760485522677</c:v>
                </c:pt>
                <c:pt idx="689">
                  <c:v>-3.3940748561623999</c:v>
                </c:pt>
                <c:pt idx="690">
                  <c:v>452.52183655199201</c:v>
                </c:pt>
                <c:pt idx="691">
                  <c:v>6.1318567529282904</c:v>
                </c:pt>
                <c:pt idx="692">
                  <c:v>97.343677584968702</c:v>
                </c:pt>
                <c:pt idx="693">
                  <c:v>-127.625699457065</c:v>
                </c:pt>
                <c:pt idx="694">
                  <c:v>111.98726668549899</c:v>
                </c:pt>
                <c:pt idx="695">
                  <c:v>109.77785652266</c:v>
                </c:pt>
                <c:pt idx="696">
                  <c:v>108.208613225248</c:v>
                </c:pt>
                <c:pt idx="697">
                  <c:v>-51.025614524960403</c:v>
                </c:pt>
                <c:pt idx="698">
                  <c:v>-60.072879469261103</c:v>
                </c:pt>
                <c:pt idx="699">
                  <c:v>-15.078316225269599</c:v>
                </c:pt>
                <c:pt idx="700">
                  <c:v>-53.509908607360401</c:v>
                </c:pt>
                <c:pt idx="701">
                  <c:v>10.090608531168201</c:v>
                </c:pt>
                <c:pt idx="702">
                  <c:v>-14.192610667710399</c:v>
                </c:pt>
                <c:pt idx="703">
                  <c:v>153.34260685804</c:v>
                </c:pt>
                <c:pt idx="704">
                  <c:v>-11.4439358939527</c:v>
                </c:pt>
                <c:pt idx="705">
                  <c:v>-31.064321125351</c:v>
                </c:pt>
                <c:pt idx="706">
                  <c:v>-24.4178258231934</c:v>
                </c:pt>
                <c:pt idx="707">
                  <c:v>-24.860370956936599</c:v>
                </c:pt>
                <c:pt idx="708">
                  <c:v>43.759956613285098</c:v>
                </c:pt>
                <c:pt idx="709">
                  <c:v>297.13407055467599</c:v>
                </c:pt>
                <c:pt idx="710">
                  <c:v>50.513055219154197</c:v>
                </c:pt>
                <c:pt idx="711">
                  <c:v>-13.4914066675549</c:v>
                </c:pt>
                <c:pt idx="712">
                  <c:v>13.670214874784</c:v>
                </c:pt>
                <c:pt idx="713">
                  <c:v>9.0071203543602305</c:v>
                </c:pt>
                <c:pt idx="714">
                  <c:v>-69.300865930447202</c:v>
                </c:pt>
                <c:pt idx="715">
                  <c:v>-79.774453850112096</c:v>
                </c:pt>
                <c:pt idx="716">
                  <c:v>-82.178647885270905</c:v>
                </c:pt>
                <c:pt idx="717">
                  <c:v>63.688100458756999</c:v>
                </c:pt>
                <c:pt idx="718">
                  <c:v>-30.2269449821301</c:v>
                </c:pt>
                <c:pt idx="719">
                  <c:v>-73.484995148349796</c:v>
                </c:pt>
                <c:pt idx="720">
                  <c:v>128.17843298259399</c:v>
                </c:pt>
                <c:pt idx="721">
                  <c:v>-52.951047338390097</c:v>
                </c:pt>
                <c:pt idx="722">
                  <c:v>-47.663098056176402</c:v>
                </c:pt>
                <c:pt idx="723">
                  <c:v>19.759166942899899</c:v>
                </c:pt>
                <c:pt idx="724">
                  <c:v>-34.367766809900402</c:v>
                </c:pt>
                <c:pt idx="725">
                  <c:v>-105.928968399841</c:v>
                </c:pt>
                <c:pt idx="726">
                  <c:v>-63.290850622284196</c:v>
                </c:pt>
                <c:pt idx="727">
                  <c:v>-1.14023219024903</c:v>
                </c:pt>
                <c:pt idx="728">
                  <c:v>29.892837912158999</c:v>
                </c:pt>
                <c:pt idx="729">
                  <c:v>11.384472318078799</c:v>
                </c:pt>
                <c:pt idx="730">
                  <c:v>-12.1722182394727</c:v>
                </c:pt>
                <c:pt idx="731">
                  <c:v>-113.49754495289</c:v>
                </c:pt>
                <c:pt idx="732">
                  <c:v>183.64557781791601</c:v>
                </c:pt>
                <c:pt idx="733">
                  <c:v>-25.429502389232699</c:v>
                </c:pt>
                <c:pt idx="734">
                  <c:v>-55.910997765284101</c:v>
                </c:pt>
                <c:pt idx="735">
                  <c:v>-51.312303732519098</c:v>
                </c:pt>
                <c:pt idx="736">
                  <c:v>-63.322668476819899</c:v>
                </c:pt>
                <c:pt idx="737">
                  <c:v>-4.3984243829482601</c:v>
                </c:pt>
                <c:pt idx="738">
                  <c:v>82.56971837815</c:v>
                </c:pt>
                <c:pt idx="739">
                  <c:v>-54.365959665837103</c:v>
                </c:pt>
                <c:pt idx="740">
                  <c:v>409.832125083741</c:v>
                </c:pt>
                <c:pt idx="741">
                  <c:v>-16.030551981690401</c:v>
                </c:pt>
                <c:pt idx="742">
                  <c:v>-91.277530413637507</c:v>
                </c:pt>
                <c:pt idx="743">
                  <c:v>-37.631631759400001</c:v>
                </c:pt>
                <c:pt idx="744">
                  <c:v>-15.4955796798839</c:v>
                </c:pt>
                <c:pt idx="745">
                  <c:v>-9.4046193146990493</c:v>
                </c:pt>
                <c:pt idx="746">
                  <c:v>195.16916407599899</c:v>
                </c:pt>
                <c:pt idx="747">
                  <c:v>-3.3940748561623999</c:v>
                </c:pt>
                <c:pt idx="748">
                  <c:v>136.13684979887</c:v>
                </c:pt>
                <c:pt idx="749">
                  <c:v>14.9161399289253</c:v>
                </c:pt>
                <c:pt idx="750">
                  <c:v>-70.311819217520906</c:v>
                </c:pt>
                <c:pt idx="751">
                  <c:v>-11.677509531048999</c:v>
                </c:pt>
                <c:pt idx="752">
                  <c:v>-67.097120716344506</c:v>
                </c:pt>
                <c:pt idx="753">
                  <c:v>41.779457052395699</c:v>
                </c:pt>
                <c:pt idx="754">
                  <c:v>355.67212958591801</c:v>
                </c:pt>
                <c:pt idx="755">
                  <c:v>-118.04698152642</c:v>
                </c:pt>
                <c:pt idx="756">
                  <c:v>39.538517345385998</c:v>
                </c:pt>
                <c:pt idx="757">
                  <c:v>211.26888615157901</c:v>
                </c:pt>
                <c:pt idx="758">
                  <c:v>37.198695679286502</c:v>
                </c:pt>
                <c:pt idx="759">
                  <c:v>51.1359664801425</c:v>
                </c:pt>
                <c:pt idx="760">
                  <c:v>49.338139733526603</c:v>
                </c:pt>
                <c:pt idx="761">
                  <c:v>303.73123011667701</c:v>
                </c:pt>
                <c:pt idx="762">
                  <c:v>-29.960826597549001</c:v>
                </c:pt>
                <c:pt idx="763">
                  <c:v>399.082042446402</c:v>
                </c:pt>
                <c:pt idx="764">
                  <c:v>43.838645746972098</c:v>
                </c:pt>
                <c:pt idx="765">
                  <c:v>38.611451330669702</c:v>
                </c:pt>
                <c:pt idx="766">
                  <c:v>-22.934389644600699</c:v>
                </c:pt>
                <c:pt idx="767">
                  <c:v>-62.943376261738997</c:v>
                </c:pt>
                <c:pt idx="768">
                  <c:v>29.410691291650799</c:v>
                </c:pt>
                <c:pt idx="769">
                  <c:v>975.30933901594301</c:v>
                </c:pt>
                <c:pt idx="770">
                  <c:v>12.7056472194182</c:v>
                </c:pt>
                <c:pt idx="771">
                  <c:v>-66.0044835551723</c:v>
                </c:pt>
                <c:pt idx="772">
                  <c:v>157.55939383384899</c:v>
                </c:pt>
                <c:pt idx="773">
                  <c:v>40.488719062712903</c:v>
                </c:pt>
                <c:pt idx="774">
                  <c:v>3.4820508029464801</c:v>
                </c:pt>
                <c:pt idx="775">
                  <c:v>39.956144592835798</c:v>
                </c:pt>
                <c:pt idx="776">
                  <c:v>-89.287719949457497</c:v>
                </c:pt>
                <c:pt idx="777">
                  <c:v>99.321329454338297</c:v>
                </c:pt>
                <c:pt idx="778">
                  <c:v>-64.095343410539996</c:v>
                </c:pt>
                <c:pt idx="779">
                  <c:v>-25.479689574262</c:v>
                </c:pt>
                <c:pt idx="780">
                  <c:v>108.31164760457099</c:v>
                </c:pt>
                <c:pt idx="781">
                  <c:v>189.80259005080501</c:v>
                </c:pt>
                <c:pt idx="782">
                  <c:v>0.26695628593031701</c:v>
                </c:pt>
                <c:pt idx="783">
                  <c:v>-33.524617456819897</c:v>
                </c:pt>
                <c:pt idx="784">
                  <c:v>168.93717766410899</c:v>
                </c:pt>
                <c:pt idx="785">
                  <c:v>-39.156066974610503</c:v>
                </c:pt>
                <c:pt idx="786">
                  <c:v>-52.499991323832297</c:v>
                </c:pt>
                <c:pt idx="787">
                  <c:v>-18.217996911659601</c:v>
                </c:pt>
                <c:pt idx="788">
                  <c:v>292.92097537820501</c:v>
                </c:pt>
                <c:pt idx="789">
                  <c:v>-87.425634269957996</c:v>
                </c:pt>
                <c:pt idx="790">
                  <c:v>-69.799514731700498</c:v>
                </c:pt>
                <c:pt idx="791">
                  <c:v>-10.998819385657701</c:v>
                </c:pt>
                <c:pt idx="792">
                  <c:v>-96.948225545082593</c:v>
                </c:pt>
                <c:pt idx="793">
                  <c:v>-58.402436015442497</c:v>
                </c:pt>
                <c:pt idx="794">
                  <c:v>-39.265152805506297</c:v>
                </c:pt>
                <c:pt idx="795">
                  <c:v>-16.810509919146199</c:v>
                </c:pt>
                <c:pt idx="796">
                  <c:v>-88.1781899878019</c:v>
                </c:pt>
                <c:pt idx="797">
                  <c:v>490.51893606611901</c:v>
                </c:pt>
                <c:pt idx="798">
                  <c:v>40.368075169049703</c:v>
                </c:pt>
                <c:pt idx="799">
                  <c:v>-105.928968399841</c:v>
                </c:pt>
                <c:pt idx="800">
                  <c:v>-40.291203836549897</c:v>
                </c:pt>
                <c:pt idx="801">
                  <c:v>60.713525421641897</c:v>
                </c:pt>
                <c:pt idx="802">
                  <c:v>-78.412006685226899</c:v>
                </c:pt>
                <c:pt idx="803">
                  <c:v>93.863623653632501</c:v>
                </c:pt>
                <c:pt idx="804">
                  <c:v>-69.316180639655798</c:v>
                </c:pt>
                <c:pt idx="805">
                  <c:v>-94.577688309209606</c:v>
                </c:pt>
                <c:pt idx="806">
                  <c:v>151.48028172981799</c:v>
                </c:pt>
                <c:pt idx="807">
                  <c:v>211.23689555382299</c:v>
                </c:pt>
                <c:pt idx="808">
                  <c:v>223.074301297772</c:v>
                </c:pt>
                <c:pt idx="809">
                  <c:v>168.33629395003101</c:v>
                </c:pt>
                <c:pt idx="810">
                  <c:v>-40.391518793909903</c:v>
                </c:pt>
                <c:pt idx="811">
                  <c:v>-95.304831190247199</c:v>
                </c:pt>
                <c:pt idx="812">
                  <c:v>-28.3814892098836</c:v>
                </c:pt>
                <c:pt idx="813">
                  <c:v>-2.6921113798592802</c:v>
                </c:pt>
                <c:pt idx="814">
                  <c:v>51.490240780690598</c:v>
                </c:pt>
                <c:pt idx="815">
                  <c:v>72.726725864052</c:v>
                </c:pt>
                <c:pt idx="816">
                  <c:v>109.303979672902</c:v>
                </c:pt>
                <c:pt idx="817">
                  <c:v>96.771029215731701</c:v>
                </c:pt>
                <c:pt idx="818">
                  <c:v>32.849939332152097</c:v>
                </c:pt>
                <c:pt idx="819">
                  <c:v>-99.061554967081307</c:v>
                </c:pt>
                <c:pt idx="820">
                  <c:v>83.351928199275406</c:v>
                </c:pt>
                <c:pt idx="821">
                  <c:v>23.8626519888285</c:v>
                </c:pt>
                <c:pt idx="822">
                  <c:v>-105.928968399841</c:v>
                </c:pt>
                <c:pt idx="823">
                  <c:v>-26.328003337251602</c:v>
                </c:pt>
                <c:pt idx="824">
                  <c:v>-44.311928082067503</c:v>
                </c:pt>
                <c:pt idx="825">
                  <c:v>-11.4439358939527</c:v>
                </c:pt>
                <c:pt idx="826">
                  <c:v>-14.7439632106435</c:v>
                </c:pt>
                <c:pt idx="827">
                  <c:v>-73.0026393053828</c:v>
                </c:pt>
                <c:pt idx="828">
                  <c:v>-29.3731020200524</c:v>
                </c:pt>
                <c:pt idx="829">
                  <c:v>77.1045355217408</c:v>
                </c:pt>
                <c:pt idx="830">
                  <c:v>-4.7565713202180699</c:v>
                </c:pt>
                <c:pt idx="831">
                  <c:v>-29.871326630220899</c:v>
                </c:pt>
                <c:pt idx="832">
                  <c:v>-99.005669304202797</c:v>
                </c:pt>
                <c:pt idx="833">
                  <c:v>-34.178573349041002</c:v>
                </c:pt>
                <c:pt idx="834">
                  <c:v>154.429467039375</c:v>
                </c:pt>
                <c:pt idx="835">
                  <c:v>149.261221806507</c:v>
                </c:pt>
                <c:pt idx="836">
                  <c:v>-17.979060357221101</c:v>
                </c:pt>
                <c:pt idx="837">
                  <c:v>1.1792191536658401</c:v>
                </c:pt>
                <c:pt idx="838">
                  <c:v>-97.758411635194705</c:v>
                </c:pt>
                <c:pt idx="839">
                  <c:v>9.2470817935969194</c:v>
                </c:pt>
                <c:pt idx="840">
                  <c:v>-25.036806307962902</c:v>
                </c:pt>
                <c:pt idx="841">
                  <c:v>-30.2269449821301</c:v>
                </c:pt>
                <c:pt idx="842">
                  <c:v>4.9314991884908403</c:v>
                </c:pt>
                <c:pt idx="843">
                  <c:v>67.814473922610503</c:v>
                </c:pt>
                <c:pt idx="844">
                  <c:v>459.00593278179502</c:v>
                </c:pt>
                <c:pt idx="845">
                  <c:v>-22.867336099109099</c:v>
                </c:pt>
                <c:pt idx="846">
                  <c:v>-26.044512135085501</c:v>
                </c:pt>
                <c:pt idx="847">
                  <c:v>-85.959130064490594</c:v>
                </c:pt>
                <c:pt idx="848">
                  <c:v>-0.83472295543003605</c:v>
                </c:pt>
                <c:pt idx="849">
                  <c:v>42.221804357982798</c:v>
                </c:pt>
                <c:pt idx="850">
                  <c:v>-77.791808971828601</c:v>
                </c:pt>
                <c:pt idx="851">
                  <c:v>-22.3916192535611</c:v>
                </c:pt>
                <c:pt idx="852">
                  <c:v>-78.576213599144296</c:v>
                </c:pt>
                <c:pt idx="853">
                  <c:v>-24.199776049441599</c:v>
                </c:pt>
                <c:pt idx="854">
                  <c:v>7.1085171498639301</c:v>
                </c:pt>
                <c:pt idx="855">
                  <c:v>7.3390731942247003</c:v>
                </c:pt>
                <c:pt idx="856">
                  <c:v>-5.4487429183450704</c:v>
                </c:pt>
                <c:pt idx="857">
                  <c:v>-6.5226395077283801</c:v>
                </c:pt>
                <c:pt idx="858">
                  <c:v>-59.843448918048203</c:v>
                </c:pt>
                <c:pt idx="859">
                  <c:v>-76.830765594029501</c:v>
                </c:pt>
                <c:pt idx="860">
                  <c:v>-81.144643972596</c:v>
                </c:pt>
                <c:pt idx="861">
                  <c:v>-17.906533919407401</c:v>
                </c:pt>
                <c:pt idx="862">
                  <c:v>-2.6840709487753398</c:v>
                </c:pt>
                <c:pt idx="863">
                  <c:v>-11.4439358939527</c:v>
                </c:pt>
                <c:pt idx="864">
                  <c:v>-90.643605422981196</c:v>
                </c:pt>
                <c:pt idx="865">
                  <c:v>3.9122984897470801</c:v>
                </c:pt>
                <c:pt idx="866">
                  <c:v>-91.506779872768803</c:v>
                </c:pt>
                <c:pt idx="867">
                  <c:v>21.604317017296999</c:v>
                </c:pt>
                <c:pt idx="868">
                  <c:v>-105.64019540995</c:v>
                </c:pt>
                <c:pt idx="869">
                  <c:v>-58.112029128111402</c:v>
                </c:pt>
                <c:pt idx="870">
                  <c:v>20.755508257208501</c:v>
                </c:pt>
                <c:pt idx="871">
                  <c:v>11.6911556721489</c:v>
                </c:pt>
                <c:pt idx="872">
                  <c:v>579.34838035669702</c:v>
                </c:pt>
                <c:pt idx="873">
                  <c:v>66.616417104031498</c:v>
                </c:pt>
                <c:pt idx="874">
                  <c:v>564.98520350410502</c:v>
                </c:pt>
                <c:pt idx="875">
                  <c:v>-105.403599903382</c:v>
                </c:pt>
                <c:pt idx="876">
                  <c:v>78.419576741471303</c:v>
                </c:pt>
                <c:pt idx="877">
                  <c:v>-50.984570867055197</c:v>
                </c:pt>
                <c:pt idx="878">
                  <c:v>-42.647479606302802</c:v>
                </c:pt>
                <c:pt idx="879">
                  <c:v>152.89384296325801</c:v>
                </c:pt>
                <c:pt idx="880">
                  <c:v>72.138405034591798</c:v>
                </c:pt>
                <c:pt idx="881">
                  <c:v>-48.724282716828597</c:v>
                </c:pt>
                <c:pt idx="882">
                  <c:v>85.546591910006896</c:v>
                </c:pt>
                <c:pt idx="883">
                  <c:v>-42.307156815768103</c:v>
                </c:pt>
                <c:pt idx="884">
                  <c:v>-59.829225914471898</c:v>
                </c:pt>
                <c:pt idx="885">
                  <c:v>123.742032688427</c:v>
                </c:pt>
                <c:pt idx="886">
                  <c:v>-77.217763343357603</c:v>
                </c:pt>
                <c:pt idx="887">
                  <c:v>-11.4439358939527</c:v>
                </c:pt>
                <c:pt idx="888">
                  <c:v>61.4341082899385</c:v>
                </c:pt>
                <c:pt idx="889">
                  <c:v>106.283068697114</c:v>
                </c:pt>
                <c:pt idx="890">
                  <c:v>-50.640161337808301</c:v>
                </c:pt>
                <c:pt idx="891">
                  <c:v>60.557604133067301</c:v>
                </c:pt>
                <c:pt idx="892">
                  <c:v>-54.441429951470496</c:v>
                </c:pt>
                <c:pt idx="893">
                  <c:v>4.2865435912022702</c:v>
                </c:pt>
                <c:pt idx="894">
                  <c:v>39.538517345385998</c:v>
                </c:pt>
                <c:pt idx="895">
                  <c:v>149.06287332165101</c:v>
                </c:pt>
                <c:pt idx="896">
                  <c:v>-70.869012256762105</c:v>
                </c:pt>
                <c:pt idx="897">
                  <c:v>149.67791789247099</c:v>
                </c:pt>
                <c:pt idx="898">
                  <c:v>5.1390294072173699</c:v>
                </c:pt>
                <c:pt idx="899">
                  <c:v>23.650558787631901</c:v>
                </c:pt>
                <c:pt idx="900">
                  <c:v>-35.718208052486801</c:v>
                </c:pt>
                <c:pt idx="901">
                  <c:v>164.18900841616301</c:v>
                </c:pt>
                <c:pt idx="902">
                  <c:v>-80.455677432554694</c:v>
                </c:pt>
                <c:pt idx="903">
                  <c:v>-40.370744631148099</c:v>
                </c:pt>
                <c:pt idx="904">
                  <c:v>391.049115995563</c:v>
                </c:pt>
                <c:pt idx="905">
                  <c:v>-35.939617735019802</c:v>
                </c:pt>
                <c:pt idx="906">
                  <c:v>15.388934232015</c:v>
                </c:pt>
                <c:pt idx="907">
                  <c:v>-19.493796931742999</c:v>
                </c:pt>
                <c:pt idx="908">
                  <c:v>61.468896773599802</c:v>
                </c:pt>
                <c:pt idx="909">
                  <c:v>69.054674483950507</c:v>
                </c:pt>
                <c:pt idx="910">
                  <c:v>-106.733461188097</c:v>
                </c:pt>
                <c:pt idx="911">
                  <c:v>121.94606603116399</c:v>
                </c:pt>
                <c:pt idx="912">
                  <c:v>162.57558134637401</c:v>
                </c:pt>
                <c:pt idx="913">
                  <c:v>-59.020436681803297</c:v>
                </c:pt>
                <c:pt idx="914">
                  <c:v>17.801340368528798</c:v>
                </c:pt>
                <c:pt idx="915">
                  <c:v>12.7056472194182</c:v>
                </c:pt>
                <c:pt idx="916">
                  <c:v>18.717868072985802</c:v>
                </c:pt>
                <c:pt idx="917">
                  <c:v>65.953324953155303</c:v>
                </c:pt>
                <c:pt idx="918">
                  <c:v>-46.799562109471204</c:v>
                </c:pt>
                <c:pt idx="919">
                  <c:v>-90.643605422981196</c:v>
                </c:pt>
                <c:pt idx="920">
                  <c:v>-5.5378567517857702</c:v>
                </c:pt>
                <c:pt idx="921">
                  <c:v>-15.236364572333899</c:v>
                </c:pt>
                <c:pt idx="922">
                  <c:v>-51.580249255522403</c:v>
                </c:pt>
                <c:pt idx="923">
                  <c:v>-67.504086207644804</c:v>
                </c:pt>
                <c:pt idx="924">
                  <c:v>-60.991669449877101</c:v>
                </c:pt>
                <c:pt idx="925">
                  <c:v>324.98821667258699</c:v>
                </c:pt>
                <c:pt idx="926">
                  <c:v>10.933330995585701</c:v>
                </c:pt>
                <c:pt idx="927">
                  <c:v>19.2436430569892</c:v>
                </c:pt>
                <c:pt idx="928">
                  <c:v>-82.725002129844597</c:v>
                </c:pt>
                <c:pt idx="929">
                  <c:v>1.2038341545865401</c:v>
                </c:pt>
                <c:pt idx="930">
                  <c:v>60.6440875520342</c:v>
                </c:pt>
                <c:pt idx="931">
                  <c:v>-45.383503436812397</c:v>
                </c:pt>
                <c:pt idx="932">
                  <c:v>-24.934982173429798</c:v>
                </c:pt>
                <c:pt idx="933">
                  <c:v>83.179124340263996</c:v>
                </c:pt>
                <c:pt idx="934">
                  <c:v>20.8564327167188</c:v>
                </c:pt>
                <c:pt idx="935">
                  <c:v>-46.596997553520403</c:v>
                </c:pt>
                <c:pt idx="936">
                  <c:v>220.897326674645</c:v>
                </c:pt>
                <c:pt idx="937">
                  <c:v>-79.380706387400096</c:v>
                </c:pt>
                <c:pt idx="938">
                  <c:v>37.721863405913197</c:v>
                </c:pt>
                <c:pt idx="939">
                  <c:v>-39.437013604772801</c:v>
                </c:pt>
                <c:pt idx="940">
                  <c:v>14.3712316688279</c:v>
                </c:pt>
                <c:pt idx="941">
                  <c:v>-27.7806177648085</c:v>
                </c:pt>
                <c:pt idx="942">
                  <c:v>128.30528730941799</c:v>
                </c:pt>
                <c:pt idx="943">
                  <c:v>154.91985888704701</c:v>
                </c:pt>
                <c:pt idx="944">
                  <c:v>-56.519589416344999</c:v>
                </c:pt>
                <c:pt idx="945">
                  <c:v>-23.463830055483299</c:v>
                </c:pt>
                <c:pt idx="946">
                  <c:v>122.54698346480301</c:v>
                </c:pt>
                <c:pt idx="947">
                  <c:v>-103.02834738892101</c:v>
                </c:pt>
                <c:pt idx="948">
                  <c:v>28.805369294998901</c:v>
                </c:pt>
                <c:pt idx="949">
                  <c:v>-100.29751888205</c:v>
                </c:pt>
                <c:pt idx="950">
                  <c:v>-5.2645363527678004</c:v>
                </c:pt>
                <c:pt idx="951">
                  <c:v>-80.550672172399601</c:v>
                </c:pt>
                <c:pt idx="952">
                  <c:v>-64.161069467537004</c:v>
                </c:pt>
                <c:pt idx="953">
                  <c:v>147.04216188319501</c:v>
                </c:pt>
                <c:pt idx="954">
                  <c:v>-5.3673698678672297</c:v>
                </c:pt>
                <c:pt idx="955">
                  <c:v>54.4352895720831</c:v>
                </c:pt>
                <c:pt idx="956">
                  <c:v>321.28365366804701</c:v>
                </c:pt>
                <c:pt idx="957">
                  <c:v>64.854036206093497</c:v>
                </c:pt>
                <c:pt idx="958">
                  <c:v>-43.178530915889397</c:v>
                </c:pt>
                <c:pt idx="959">
                  <c:v>-64.9804745102292</c:v>
                </c:pt>
                <c:pt idx="960">
                  <c:v>-7.7693123971114</c:v>
                </c:pt>
                <c:pt idx="961">
                  <c:v>-86.621141481702196</c:v>
                </c:pt>
                <c:pt idx="962">
                  <c:v>-47.369385901427997</c:v>
                </c:pt>
                <c:pt idx="963">
                  <c:v>86.963717445130101</c:v>
                </c:pt>
                <c:pt idx="964">
                  <c:v>599.343279438026</c:v>
                </c:pt>
                <c:pt idx="965">
                  <c:v>-91.421499824246396</c:v>
                </c:pt>
                <c:pt idx="966">
                  <c:v>112.45166097031399</c:v>
                </c:pt>
                <c:pt idx="967">
                  <c:v>-67.097120716344506</c:v>
                </c:pt>
                <c:pt idx="968">
                  <c:v>25.0951519038688</c:v>
                </c:pt>
                <c:pt idx="969">
                  <c:v>-37.942437331630003</c:v>
                </c:pt>
                <c:pt idx="970">
                  <c:v>-39.316843045314897</c:v>
                </c:pt>
                <c:pt idx="971">
                  <c:v>101.958408261438</c:v>
                </c:pt>
                <c:pt idx="972">
                  <c:v>-67.097120716344506</c:v>
                </c:pt>
                <c:pt idx="973">
                  <c:v>36.742912927306797</c:v>
                </c:pt>
                <c:pt idx="974">
                  <c:v>63.688100458756999</c:v>
                </c:pt>
                <c:pt idx="975">
                  <c:v>709.34340231848103</c:v>
                </c:pt>
                <c:pt idx="976">
                  <c:v>-34.682875145265399</c:v>
                </c:pt>
                <c:pt idx="977">
                  <c:v>-49.233136970904901</c:v>
                </c:pt>
                <c:pt idx="978">
                  <c:v>-2.2578566125031401</c:v>
                </c:pt>
                <c:pt idx="979">
                  <c:v>176.35114773170599</c:v>
                </c:pt>
                <c:pt idx="980">
                  <c:v>-49.696814547788001</c:v>
                </c:pt>
                <c:pt idx="981">
                  <c:v>-75.358242446121096</c:v>
                </c:pt>
                <c:pt idx="982">
                  <c:v>-64.703090994416897</c:v>
                </c:pt>
                <c:pt idx="983">
                  <c:v>105.652634911432</c:v>
                </c:pt>
                <c:pt idx="984">
                  <c:v>-11.6176325943426</c:v>
                </c:pt>
                <c:pt idx="985">
                  <c:v>-69.887070927884196</c:v>
                </c:pt>
                <c:pt idx="986">
                  <c:v>-30.2269449821301</c:v>
                </c:pt>
                <c:pt idx="987">
                  <c:v>31.488656307595601</c:v>
                </c:pt>
                <c:pt idx="988">
                  <c:v>-72.169640055217698</c:v>
                </c:pt>
                <c:pt idx="989">
                  <c:v>-0.529213720611039</c:v>
                </c:pt>
                <c:pt idx="990">
                  <c:v>-12.601589932185799</c:v>
                </c:pt>
                <c:pt idx="991">
                  <c:v>-29.967996846117401</c:v>
                </c:pt>
                <c:pt idx="992">
                  <c:v>-109.95143234112</c:v>
                </c:pt>
                <c:pt idx="993">
                  <c:v>-68.151147261347901</c:v>
                </c:pt>
                <c:pt idx="994">
                  <c:v>-58.779100056332297</c:v>
                </c:pt>
                <c:pt idx="995">
                  <c:v>364.21624586959598</c:v>
                </c:pt>
                <c:pt idx="996">
                  <c:v>-24.8105581698576</c:v>
                </c:pt>
                <c:pt idx="997">
                  <c:v>-98.688533305539096</c:v>
                </c:pt>
                <c:pt idx="998">
                  <c:v>-60.072879469261103</c:v>
                </c:pt>
                <c:pt idx="999">
                  <c:v>205.40974065514999</c:v>
                </c:pt>
                <c:pt idx="1000">
                  <c:v>61.004813446160199</c:v>
                </c:pt>
                <c:pt idx="1001">
                  <c:v>192.485877063402</c:v>
                </c:pt>
                <c:pt idx="1002">
                  <c:v>197.53435419259699</c:v>
                </c:pt>
                <c:pt idx="1003">
                  <c:v>-90.678078356125695</c:v>
                </c:pt>
                <c:pt idx="1004">
                  <c:v>66.145117478206103</c:v>
                </c:pt>
                <c:pt idx="1005">
                  <c:v>-103.39235196282399</c:v>
                </c:pt>
                <c:pt idx="1006">
                  <c:v>-6.5226395077283801</c:v>
                </c:pt>
                <c:pt idx="1007">
                  <c:v>-101.669377382764</c:v>
                </c:pt>
                <c:pt idx="1008">
                  <c:v>45.625004613846599</c:v>
                </c:pt>
                <c:pt idx="1009">
                  <c:v>48.155738396585001</c:v>
                </c:pt>
                <c:pt idx="1010">
                  <c:v>-63.175204157196902</c:v>
                </c:pt>
                <c:pt idx="1011">
                  <c:v>-48.815270150188297</c:v>
                </c:pt>
                <c:pt idx="1012">
                  <c:v>-24.860370956936599</c:v>
                </c:pt>
                <c:pt idx="1013">
                  <c:v>171.15249634186301</c:v>
                </c:pt>
                <c:pt idx="1014">
                  <c:v>7.3390731942247003</c:v>
                </c:pt>
                <c:pt idx="1015">
                  <c:v>800.94136555730404</c:v>
                </c:pt>
                <c:pt idx="1016">
                  <c:v>-58.592109149098803</c:v>
                </c:pt>
                <c:pt idx="1017">
                  <c:v>-8.4276253612916001</c:v>
                </c:pt>
                <c:pt idx="1018">
                  <c:v>10.6896005763235</c:v>
                </c:pt>
                <c:pt idx="1019">
                  <c:v>-42.374038127633597</c:v>
                </c:pt>
                <c:pt idx="1020">
                  <c:v>12.2336463629828</c:v>
                </c:pt>
                <c:pt idx="1021">
                  <c:v>-24.860370956936599</c:v>
                </c:pt>
                <c:pt idx="1022">
                  <c:v>93.761862439350693</c:v>
                </c:pt>
                <c:pt idx="1023">
                  <c:v>-44.118598432345301</c:v>
                </c:pt>
                <c:pt idx="1024">
                  <c:v>-40.330386453255898</c:v>
                </c:pt>
                <c:pt idx="1025">
                  <c:v>-29.960826597549001</c:v>
                </c:pt>
                <c:pt idx="1026">
                  <c:v>-116.222352306185</c:v>
                </c:pt>
                <c:pt idx="1027">
                  <c:v>-95.814805290899102</c:v>
                </c:pt>
                <c:pt idx="1028">
                  <c:v>-15.626761282163599</c:v>
                </c:pt>
                <c:pt idx="1029">
                  <c:v>-38.2768060199204</c:v>
                </c:pt>
                <c:pt idx="1030">
                  <c:v>-6.4611856709627897</c:v>
                </c:pt>
                <c:pt idx="1031">
                  <c:v>-69.777371627397002</c:v>
                </c:pt>
                <c:pt idx="1032">
                  <c:v>-40.9600930325172</c:v>
                </c:pt>
                <c:pt idx="1033">
                  <c:v>-0.71078784356561597</c:v>
                </c:pt>
                <c:pt idx="1034">
                  <c:v>-130.88053081222799</c:v>
                </c:pt>
                <c:pt idx="1035">
                  <c:v>18.336686331140399</c:v>
                </c:pt>
                <c:pt idx="1036">
                  <c:v>-78.192420332900994</c:v>
                </c:pt>
                <c:pt idx="1037">
                  <c:v>-68.485896633117903</c:v>
                </c:pt>
                <c:pt idx="1038">
                  <c:v>-26.893747762271399</c:v>
                </c:pt>
                <c:pt idx="1039">
                  <c:v>205.29640105939799</c:v>
                </c:pt>
                <c:pt idx="1040">
                  <c:v>12.2336463629828</c:v>
                </c:pt>
                <c:pt idx="1041">
                  <c:v>-73.052102883826706</c:v>
                </c:pt>
                <c:pt idx="1042">
                  <c:v>3.27727691061774</c:v>
                </c:pt>
                <c:pt idx="1043">
                  <c:v>142.23972602826299</c:v>
                </c:pt>
                <c:pt idx="1044">
                  <c:v>54.5360546024556</c:v>
                </c:pt>
                <c:pt idx="1045">
                  <c:v>120.037127723289</c:v>
                </c:pt>
                <c:pt idx="1046">
                  <c:v>-22.096357582820801</c:v>
                </c:pt>
                <c:pt idx="1047">
                  <c:v>303.77839179083298</c:v>
                </c:pt>
                <c:pt idx="1048">
                  <c:v>-108.53802943928601</c:v>
                </c:pt>
                <c:pt idx="1049">
                  <c:v>211.26888615157901</c:v>
                </c:pt>
                <c:pt idx="1050">
                  <c:v>-1.19992326018254</c:v>
                </c:pt>
                <c:pt idx="1051">
                  <c:v>-43.979593228220402</c:v>
                </c:pt>
                <c:pt idx="1052">
                  <c:v>-62.226737240817002</c:v>
                </c:pt>
                <c:pt idx="1053">
                  <c:v>15.388934232015</c:v>
                </c:pt>
                <c:pt idx="1054">
                  <c:v>-77.082890371245398</c:v>
                </c:pt>
                <c:pt idx="1055">
                  <c:v>13.218701846243899</c:v>
                </c:pt>
                <c:pt idx="1056">
                  <c:v>-32.829444282520598</c:v>
                </c:pt>
                <c:pt idx="1057">
                  <c:v>7.3390731942247003</c:v>
                </c:pt>
                <c:pt idx="1058">
                  <c:v>238.165788221502</c:v>
                </c:pt>
                <c:pt idx="1059">
                  <c:v>59.124361039760899</c:v>
                </c:pt>
                <c:pt idx="1060">
                  <c:v>55.914630939065702</c:v>
                </c:pt>
                <c:pt idx="1061">
                  <c:v>6.0962166899388999</c:v>
                </c:pt>
                <c:pt idx="1062">
                  <c:v>-62.180346085612001</c:v>
                </c:pt>
                <c:pt idx="1063">
                  <c:v>2.5983509692870901</c:v>
                </c:pt>
                <c:pt idx="1064">
                  <c:v>-92.997330151960995</c:v>
                </c:pt>
                <c:pt idx="1065">
                  <c:v>-104.059837252701</c:v>
                </c:pt>
                <c:pt idx="1066">
                  <c:v>44.957781915584903</c:v>
                </c:pt>
                <c:pt idx="1067">
                  <c:v>7.3390731942247003</c:v>
                </c:pt>
                <c:pt idx="1068">
                  <c:v>51.3048095862137</c:v>
                </c:pt>
                <c:pt idx="1069">
                  <c:v>-47.8330407182195</c:v>
                </c:pt>
                <c:pt idx="1070">
                  <c:v>14.9936564630753</c:v>
                </c:pt>
                <c:pt idx="1071">
                  <c:v>77.236096187938003</c:v>
                </c:pt>
                <c:pt idx="1072">
                  <c:v>227.36860822716</c:v>
                </c:pt>
                <c:pt idx="1073">
                  <c:v>-52.869124149757702</c:v>
                </c:pt>
                <c:pt idx="1074">
                  <c:v>-18.2392544799599</c:v>
                </c:pt>
                <c:pt idx="1075">
                  <c:v>-7.0700592305067502</c:v>
                </c:pt>
                <c:pt idx="1076">
                  <c:v>49.392916344102403</c:v>
                </c:pt>
                <c:pt idx="1077">
                  <c:v>506.43045753722498</c:v>
                </c:pt>
                <c:pt idx="1078">
                  <c:v>-3.69419836776627</c:v>
                </c:pt>
                <c:pt idx="1079">
                  <c:v>-22.306276503230301</c:v>
                </c:pt>
                <c:pt idx="1080">
                  <c:v>151.74617018051299</c:v>
                </c:pt>
                <c:pt idx="1081">
                  <c:v>252.944794571881</c:v>
                </c:pt>
                <c:pt idx="1082">
                  <c:v>249.85039954784</c:v>
                </c:pt>
                <c:pt idx="1083">
                  <c:v>98.570831622515101</c:v>
                </c:pt>
                <c:pt idx="1084">
                  <c:v>18.214977274264999</c:v>
                </c:pt>
                <c:pt idx="1085">
                  <c:v>60.307204062339203</c:v>
                </c:pt>
                <c:pt idx="1086">
                  <c:v>34.064436513278501</c:v>
                </c:pt>
                <c:pt idx="1087">
                  <c:v>303.48588647664201</c:v>
                </c:pt>
                <c:pt idx="1088">
                  <c:v>36.747733372140601</c:v>
                </c:pt>
                <c:pt idx="1089">
                  <c:v>-29.697712509113</c:v>
                </c:pt>
                <c:pt idx="1090">
                  <c:v>16.884812664071799</c:v>
                </c:pt>
                <c:pt idx="1091">
                  <c:v>-39.960559762866303</c:v>
                </c:pt>
                <c:pt idx="1092">
                  <c:v>-64.899836198795796</c:v>
                </c:pt>
                <c:pt idx="1093">
                  <c:v>36.038073986662901</c:v>
                </c:pt>
                <c:pt idx="1094">
                  <c:v>-100.505153965662</c:v>
                </c:pt>
                <c:pt idx="1095">
                  <c:v>21.5973242223847</c:v>
                </c:pt>
                <c:pt idx="1096">
                  <c:v>141.50342382406299</c:v>
                </c:pt>
                <c:pt idx="1097">
                  <c:v>-15.1203816673201</c:v>
                </c:pt>
                <c:pt idx="1098">
                  <c:v>63.688100458756999</c:v>
                </c:pt>
                <c:pt idx="1099">
                  <c:v>107.824150426899</c:v>
                </c:pt>
                <c:pt idx="1100">
                  <c:v>-17.8397104442674</c:v>
                </c:pt>
                <c:pt idx="1101">
                  <c:v>-54.289112033036297</c:v>
                </c:pt>
                <c:pt idx="1102">
                  <c:v>102.927518758742</c:v>
                </c:pt>
                <c:pt idx="1103">
                  <c:v>24.398863297597</c:v>
                </c:pt>
                <c:pt idx="1104">
                  <c:v>4.9325178609395302</c:v>
                </c:pt>
                <c:pt idx="1105">
                  <c:v>-19.0097896911109</c:v>
                </c:pt>
                <c:pt idx="1106">
                  <c:v>157.60314589964401</c:v>
                </c:pt>
                <c:pt idx="1107">
                  <c:v>36.089165717630799</c:v>
                </c:pt>
                <c:pt idx="1108">
                  <c:v>-70.425710601311494</c:v>
                </c:pt>
                <c:pt idx="1109">
                  <c:v>187.15067713278299</c:v>
                </c:pt>
                <c:pt idx="1110">
                  <c:v>3.01485857501793</c:v>
                </c:pt>
                <c:pt idx="1111">
                  <c:v>182.625224400359</c:v>
                </c:pt>
                <c:pt idx="1112">
                  <c:v>12.7056472194182</c:v>
                </c:pt>
                <c:pt idx="1113">
                  <c:v>98.570831622515101</c:v>
                </c:pt>
                <c:pt idx="1114">
                  <c:v>165.65300693743399</c:v>
                </c:pt>
                <c:pt idx="1115">
                  <c:v>2.52587862757894</c:v>
                </c:pt>
                <c:pt idx="1116">
                  <c:v>-94.666069364260096</c:v>
                </c:pt>
                <c:pt idx="1117">
                  <c:v>-0.71078784356561597</c:v>
                </c:pt>
                <c:pt idx="1118">
                  <c:v>129.46043305492799</c:v>
                </c:pt>
                <c:pt idx="1119">
                  <c:v>146.869997849257</c:v>
                </c:pt>
                <c:pt idx="1120">
                  <c:v>-72.140271293097996</c:v>
                </c:pt>
                <c:pt idx="1121">
                  <c:v>56.704126461635902</c:v>
                </c:pt>
                <c:pt idx="1122">
                  <c:v>-16.810509919146199</c:v>
                </c:pt>
                <c:pt idx="1123">
                  <c:v>21.977728526341298</c:v>
                </c:pt>
                <c:pt idx="1124">
                  <c:v>-18.9313025734461</c:v>
                </c:pt>
                <c:pt idx="1125">
                  <c:v>-9.0655471248718698</c:v>
                </c:pt>
                <c:pt idx="1126">
                  <c:v>-68.117807351818996</c:v>
                </c:pt>
                <c:pt idx="1127">
                  <c:v>-46.364111946483497</c:v>
                </c:pt>
                <c:pt idx="1128">
                  <c:v>-83.084959869884898</c:v>
                </c:pt>
                <c:pt idx="1129">
                  <c:v>190.47349754173001</c:v>
                </c:pt>
                <c:pt idx="1130">
                  <c:v>-89.704965152714493</c:v>
                </c:pt>
                <c:pt idx="1131">
                  <c:v>33.860392955034399</c:v>
                </c:pt>
                <c:pt idx="1132">
                  <c:v>15.388934232015</c:v>
                </c:pt>
                <c:pt idx="1133">
                  <c:v>-117.828341948633</c:v>
                </c:pt>
                <c:pt idx="1134">
                  <c:v>-101.906504458562</c:v>
                </c:pt>
                <c:pt idx="1135">
                  <c:v>-1.8335680400505601</c:v>
                </c:pt>
                <c:pt idx="1136">
                  <c:v>-12.730152595217699</c:v>
                </c:pt>
                <c:pt idx="1137">
                  <c:v>-116.83529639971</c:v>
                </c:pt>
                <c:pt idx="1138">
                  <c:v>-21.3229233993458</c:v>
                </c:pt>
                <c:pt idx="1139">
                  <c:v>-4.5628770796114502</c:v>
                </c:pt>
                <c:pt idx="1140">
                  <c:v>-28.798097103164402</c:v>
                </c:pt>
                <c:pt idx="1141">
                  <c:v>17.197999114717199</c:v>
                </c:pt>
                <c:pt idx="1142">
                  <c:v>177.04683673075499</c:v>
                </c:pt>
                <c:pt idx="1143">
                  <c:v>-17.765689159541399</c:v>
                </c:pt>
                <c:pt idx="1144">
                  <c:v>198.12726939013501</c:v>
                </c:pt>
                <c:pt idx="1145">
                  <c:v>30.7546076142232</c:v>
                </c:pt>
                <c:pt idx="1146">
                  <c:v>-96.4432399663756</c:v>
                </c:pt>
                <c:pt idx="1147">
                  <c:v>-4.3270083881833301</c:v>
                </c:pt>
                <c:pt idx="1148">
                  <c:v>-42.670111980219602</c:v>
                </c:pt>
                <c:pt idx="1149">
                  <c:v>-33.398742061262901</c:v>
                </c:pt>
                <c:pt idx="1150">
                  <c:v>61.004813446160199</c:v>
                </c:pt>
                <c:pt idx="1151">
                  <c:v>34.1540671886086</c:v>
                </c:pt>
                <c:pt idx="1152">
                  <c:v>207.81869304327699</c:v>
                </c:pt>
                <c:pt idx="1153">
                  <c:v>-52.107896346405802</c:v>
                </c:pt>
                <c:pt idx="1154">
                  <c:v>8.8648465481914407</c:v>
                </c:pt>
                <c:pt idx="1155">
                  <c:v>9.8581002632349204</c:v>
                </c:pt>
                <c:pt idx="1156">
                  <c:v>-114.778389070654</c:v>
                </c:pt>
                <c:pt idx="1157">
                  <c:v>-3.3940748561623999</c:v>
                </c:pt>
                <c:pt idx="1158">
                  <c:v>470.56998383231502</c:v>
                </c:pt>
                <c:pt idx="1159">
                  <c:v>123.76321722380899</c:v>
                </c:pt>
                <c:pt idx="1160">
                  <c:v>-20.652732844727201</c:v>
                </c:pt>
                <c:pt idx="1161">
                  <c:v>-41.506383661410702</c:v>
                </c:pt>
                <c:pt idx="1162">
                  <c:v>-116.613048311707</c:v>
                </c:pt>
                <c:pt idx="1163">
                  <c:v>108.066113276199</c:v>
                </c:pt>
                <c:pt idx="1164">
                  <c:v>208.58559913898199</c:v>
                </c:pt>
                <c:pt idx="1165">
                  <c:v>17.1584282032949</c:v>
                </c:pt>
                <c:pt idx="1166">
                  <c:v>151.89568174820701</c:v>
                </c:pt>
                <c:pt idx="1167">
                  <c:v>204.485576537773</c:v>
                </c:pt>
                <c:pt idx="1168">
                  <c:v>73.980890752430696</c:v>
                </c:pt>
                <c:pt idx="1169">
                  <c:v>176.30881609776199</c:v>
                </c:pt>
                <c:pt idx="1170">
                  <c:v>-88.982231259783703</c:v>
                </c:pt>
                <c:pt idx="1171">
                  <c:v>31.244452656559499</c:v>
                </c:pt>
                <c:pt idx="1172">
                  <c:v>289.08420951688601</c:v>
                </c:pt>
                <c:pt idx="1173">
                  <c:v>-4.32807310589238</c:v>
                </c:pt>
                <c:pt idx="1174">
                  <c:v>47.655786115262003</c:v>
                </c:pt>
                <c:pt idx="1175">
                  <c:v>136.49292526752799</c:v>
                </c:pt>
                <c:pt idx="1176">
                  <c:v>409.55656385311403</c:v>
                </c:pt>
                <c:pt idx="1177">
                  <c:v>-67.792963158484994</c:v>
                </c:pt>
                <c:pt idx="1178">
                  <c:v>233.011732191763</c:v>
                </c:pt>
                <c:pt idx="1179">
                  <c:v>-70.311819217520906</c:v>
                </c:pt>
                <c:pt idx="1180">
                  <c:v>82.4711095469344</c:v>
                </c:pt>
                <c:pt idx="1181">
                  <c:v>-82.178647885270905</c:v>
                </c:pt>
                <c:pt idx="1182">
                  <c:v>3.0217230666409098</c:v>
                </c:pt>
                <c:pt idx="1183">
                  <c:v>-120.584371608487</c:v>
                </c:pt>
                <c:pt idx="1184">
                  <c:v>-130.61278774367301</c:v>
                </c:pt>
                <c:pt idx="1185">
                  <c:v>-14.943751238515</c:v>
                </c:pt>
                <c:pt idx="1186">
                  <c:v>-48.724282716828597</c:v>
                </c:pt>
                <c:pt idx="1187">
                  <c:v>-104.819005155306</c:v>
                </c:pt>
                <c:pt idx="1188">
                  <c:v>84.118009523473702</c:v>
                </c:pt>
                <c:pt idx="1189">
                  <c:v>-81.934823051220306</c:v>
                </c:pt>
                <c:pt idx="1190">
                  <c:v>0.99833245348395305</c:v>
                </c:pt>
                <c:pt idx="1191">
                  <c:v>7.3390731942247003</c:v>
                </c:pt>
                <c:pt idx="1192">
                  <c:v>-14.2167905386809</c:v>
                </c:pt>
                <c:pt idx="1193">
                  <c:v>290.602867099072</c:v>
                </c:pt>
                <c:pt idx="1194">
                  <c:v>156.57415296419299</c:v>
                </c:pt>
                <c:pt idx="1195">
                  <c:v>31.780101867428801</c:v>
                </c:pt>
                <c:pt idx="1196">
                  <c:v>-71.286586114217897</c:v>
                </c:pt>
                <c:pt idx="1197">
                  <c:v>-39.156066974610503</c:v>
                </c:pt>
                <c:pt idx="1198">
                  <c:v>-112.473185807357</c:v>
                </c:pt>
                <c:pt idx="1199">
                  <c:v>-8.2170840574257795</c:v>
                </c:pt>
                <c:pt idx="1200">
                  <c:v>318.06011829637703</c:v>
                </c:pt>
                <c:pt idx="1201">
                  <c:v>168.306226172381</c:v>
                </c:pt>
                <c:pt idx="1202">
                  <c:v>-90.643605422981196</c:v>
                </c:pt>
                <c:pt idx="1203">
                  <c:v>171.124816740688</c:v>
                </c:pt>
                <c:pt idx="1204">
                  <c:v>291.76749652948303</c:v>
                </c:pt>
                <c:pt idx="1205">
                  <c:v>-59.743102120694701</c:v>
                </c:pt>
                <c:pt idx="1206">
                  <c:v>-85.274911162723896</c:v>
                </c:pt>
                <c:pt idx="1207">
                  <c:v>-4.6517038788735698</c:v>
                </c:pt>
                <c:pt idx="1208">
                  <c:v>100.895930882545</c:v>
                </c:pt>
                <c:pt idx="1209">
                  <c:v>83.026952102050601</c:v>
                </c:pt>
                <c:pt idx="1210">
                  <c:v>50.803494281242301</c:v>
                </c:pt>
                <c:pt idx="1211">
                  <c:v>729.038322958545</c:v>
                </c:pt>
                <c:pt idx="1212">
                  <c:v>-23.389792301707299</c:v>
                </c:pt>
                <c:pt idx="1213">
                  <c:v>255.28829352700899</c:v>
                </c:pt>
                <c:pt idx="1214">
                  <c:v>111.915195021603</c:v>
                </c:pt>
                <c:pt idx="1215">
                  <c:v>83.903314475867504</c:v>
                </c:pt>
                <c:pt idx="1216">
                  <c:v>-59.352616512505897</c:v>
                </c:pt>
                <c:pt idx="1217">
                  <c:v>12.8719533620839</c:v>
                </c:pt>
                <c:pt idx="1218">
                  <c:v>46.342530541896501</c:v>
                </c:pt>
                <c:pt idx="1219">
                  <c:v>294.45078354207902</c:v>
                </c:pt>
                <c:pt idx="1220">
                  <c:v>-100.89912093820401</c:v>
                </c:pt>
                <c:pt idx="1221">
                  <c:v>-47.770224541155997</c:v>
                </c:pt>
                <c:pt idx="1222">
                  <c:v>75.838612380069407</c:v>
                </c:pt>
                <c:pt idx="1223">
                  <c:v>4.3628093244839201</c:v>
                </c:pt>
                <c:pt idx="1224">
                  <c:v>-36.1104661999142</c:v>
                </c:pt>
                <c:pt idx="1225">
                  <c:v>-19.798965421841299</c:v>
                </c:pt>
                <c:pt idx="1226">
                  <c:v>89.647014303992194</c:v>
                </c:pt>
                <c:pt idx="1227">
                  <c:v>286.67766936900398</c:v>
                </c:pt>
                <c:pt idx="1228">
                  <c:v>50.271665395773098</c:v>
                </c:pt>
                <c:pt idx="1229">
                  <c:v>-67.097120716344506</c:v>
                </c:pt>
                <c:pt idx="1230">
                  <c:v>-25.5297508792268</c:v>
                </c:pt>
                <c:pt idx="1231">
                  <c:v>0.191190078154654</c:v>
                </c:pt>
                <c:pt idx="1232">
                  <c:v>28.427378591041698</c:v>
                </c:pt>
                <c:pt idx="1233">
                  <c:v>82.4711095469344</c:v>
                </c:pt>
                <c:pt idx="1234">
                  <c:v>-47.873057466431398</c:v>
                </c:pt>
                <c:pt idx="1235">
                  <c:v>1.6937369063057</c:v>
                </c:pt>
                <c:pt idx="1236">
                  <c:v>603.20244620166602</c:v>
                </c:pt>
                <c:pt idx="1237">
                  <c:v>35.194641170104298</c:v>
                </c:pt>
                <c:pt idx="1238">
                  <c:v>-71.537264704723796</c:v>
                </c:pt>
                <c:pt idx="1239">
                  <c:v>85.4304049543518</c:v>
                </c:pt>
                <c:pt idx="1240">
                  <c:v>32.760575832663797</c:v>
                </c:pt>
                <c:pt idx="1241">
                  <c:v>23.438795269805301</c:v>
                </c:pt>
                <c:pt idx="1242">
                  <c:v>50.947125310038203</c:v>
                </c:pt>
                <c:pt idx="1243">
                  <c:v>11.6911556721489</c:v>
                </c:pt>
                <c:pt idx="1244">
                  <c:v>1.81671514607493</c:v>
                </c:pt>
                <c:pt idx="1245">
                  <c:v>105.51836057428</c:v>
                </c:pt>
                <c:pt idx="1246">
                  <c:v>152.52278776282</c:v>
                </c:pt>
                <c:pt idx="1247">
                  <c:v>257.75086019180401</c:v>
                </c:pt>
                <c:pt idx="1248">
                  <c:v>-82.898261981991496</c:v>
                </c:pt>
                <c:pt idx="1249">
                  <c:v>-37.454272872920598</c:v>
                </c:pt>
                <c:pt idx="1250">
                  <c:v>23.438795269805301</c:v>
                </c:pt>
                <c:pt idx="1251">
                  <c:v>-3.7583842913556502</c:v>
                </c:pt>
                <c:pt idx="1252">
                  <c:v>10.0223602068214</c:v>
                </c:pt>
                <c:pt idx="1253">
                  <c:v>187.11930303820799</c:v>
                </c:pt>
                <c:pt idx="1254">
                  <c:v>205.84724985094499</c:v>
                </c:pt>
                <c:pt idx="1255">
                  <c:v>243.00277282372599</c:v>
                </c:pt>
                <c:pt idx="1256">
                  <c:v>-44.506288688108</c:v>
                </c:pt>
                <c:pt idx="1257">
                  <c:v>278.349611195769</c:v>
                </c:pt>
                <c:pt idx="1258">
                  <c:v>-31.962035495633401</c:v>
                </c:pt>
                <c:pt idx="1259">
                  <c:v>73.928098952533702</c:v>
                </c:pt>
                <c:pt idx="1260">
                  <c:v>74.899996950507003</c:v>
                </c:pt>
                <c:pt idx="1261">
                  <c:v>-1.8335680400505601</c:v>
                </c:pt>
                <c:pt idx="1262">
                  <c:v>50.271665395773098</c:v>
                </c:pt>
                <c:pt idx="1263">
                  <c:v>-80.4114802562123</c:v>
                </c:pt>
                <c:pt idx="1264">
                  <c:v>-7.1660085580538997</c:v>
                </c:pt>
                <c:pt idx="1265">
                  <c:v>-103.342585449656</c:v>
                </c:pt>
                <c:pt idx="1266">
                  <c:v>-29.6906780404355</c:v>
                </c:pt>
                <c:pt idx="1267">
                  <c:v>-22.934389644600699</c:v>
                </c:pt>
                <c:pt idx="1268">
                  <c:v>-60.750778623210898</c:v>
                </c:pt>
                <c:pt idx="1269">
                  <c:v>-6.2513480508685104</c:v>
                </c:pt>
                <c:pt idx="1270">
                  <c:v>55.624101041815003</c:v>
                </c:pt>
                <c:pt idx="1271">
                  <c:v>27.893493269356799</c:v>
                </c:pt>
                <c:pt idx="1272">
                  <c:v>51.622585180809899</c:v>
                </c:pt>
                <c:pt idx="1273">
                  <c:v>52.516339883918597</c:v>
                </c:pt>
                <c:pt idx="1274">
                  <c:v>16.047382698196898</c:v>
                </c:pt>
                <c:pt idx="1275">
                  <c:v>-31.1111390920525</c:v>
                </c:pt>
                <c:pt idx="1276">
                  <c:v>9.2470817935969194</c:v>
                </c:pt>
                <c:pt idx="1277">
                  <c:v>28.805369294998901</c:v>
                </c:pt>
                <c:pt idx="1278">
                  <c:v>218.97920749295699</c:v>
                </c:pt>
                <c:pt idx="1279">
                  <c:v>-52.673231214821101</c:v>
                </c:pt>
                <c:pt idx="1280">
                  <c:v>-84.206118880923697</c:v>
                </c:pt>
                <c:pt idx="1281">
                  <c:v>25.309359802947199</c:v>
                </c:pt>
                <c:pt idx="1282">
                  <c:v>-66.508821775307396</c:v>
                </c:pt>
                <c:pt idx="1283">
                  <c:v>-57.083888134672399</c:v>
                </c:pt>
                <c:pt idx="1284">
                  <c:v>8.0738933229227996</c:v>
                </c:pt>
                <c:pt idx="1285">
                  <c:v>-10.316672233084599</c:v>
                </c:pt>
                <c:pt idx="1286">
                  <c:v>-79.815001945203704</c:v>
                </c:pt>
                <c:pt idx="1287">
                  <c:v>82.245903290327703</c:v>
                </c:pt>
                <c:pt idx="1288">
                  <c:v>-16.810509919146199</c:v>
                </c:pt>
                <c:pt idx="1289">
                  <c:v>-106.250294510404</c:v>
                </c:pt>
                <c:pt idx="1290">
                  <c:v>-17.3270734377463</c:v>
                </c:pt>
                <c:pt idx="1291">
                  <c:v>-85.581079281732698</c:v>
                </c:pt>
                <c:pt idx="1292">
                  <c:v>-88.1781899878019</c:v>
                </c:pt>
                <c:pt idx="1293">
                  <c:v>-50.418966010191497</c:v>
                </c:pt>
                <c:pt idx="1294">
                  <c:v>-76.168393455654595</c:v>
                </c:pt>
                <c:pt idx="1295">
                  <c:v>87.127543953790706</c:v>
                </c:pt>
                <c:pt idx="1296">
                  <c:v>-104.123073918166</c:v>
                </c:pt>
                <c:pt idx="1297">
                  <c:v>16.1242684088526</c:v>
                </c:pt>
                <c:pt idx="1298">
                  <c:v>-13.3479007087511</c:v>
                </c:pt>
                <c:pt idx="1299">
                  <c:v>-52.602269242610902</c:v>
                </c:pt>
                <c:pt idx="1300">
                  <c:v>-112.364910705887</c:v>
                </c:pt>
                <c:pt idx="1301">
                  <c:v>125.40370174848201</c:v>
                </c:pt>
                <c:pt idx="1302">
                  <c:v>-24.860370956936599</c:v>
                </c:pt>
                <c:pt idx="1303">
                  <c:v>-34.6570683137952</c:v>
                </c:pt>
                <c:pt idx="1304">
                  <c:v>-57.597140606747999</c:v>
                </c:pt>
                <c:pt idx="1305">
                  <c:v>61.7160077471679</c:v>
                </c:pt>
                <c:pt idx="1306">
                  <c:v>-31.0983755089776</c:v>
                </c:pt>
                <c:pt idx="1307">
                  <c:v>377.98122084185201</c:v>
                </c:pt>
                <c:pt idx="1308">
                  <c:v>121.387389087299</c:v>
                </c:pt>
                <c:pt idx="1309">
                  <c:v>-70.446323588682702</c:v>
                </c:pt>
                <c:pt idx="1310">
                  <c:v>-61.538302923464002</c:v>
                </c:pt>
                <c:pt idx="1311">
                  <c:v>29.108090425753598</c:v>
                </c:pt>
                <c:pt idx="1312">
                  <c:v>60.543240260265797</c:v>
                </c:pt>
                <c:pt idx="1313">
                  <c:v>-26.876973422811002</c:v>
                </c:pt>
                <c:pt idx="1314">
                  <c:v>31.335770235617499</c:v>
                </c:pt>
                <c:pt idx="1315">
                  <c:v>-47.873057466431398</c:v>
                </c:pt>
                <c:pt idx="1316">
                  <c:v>94.272817204793995</c:v>
                </c:pt>
                <c:pt idx="1317">
                  <c:v>37.409953095173599</c:v>
                </c:pt>
                <c:pt idx="1318">
                  <c:v>-71.100357022535405</c:v>
                </c:pt>
                <c:pt idx="1319">
                  <c:v>-17.488606812084601</c:v>
                </c:pt>
                <c:pt idx="1320">
                  <c:v>12.124169033311199</c:v>
                </c:pt>
                <c:pt idx="1321">
                  <c:v>68.631177416506205</c:v>
                </c:pt>
                <c:pt idx="1322">
                  <c:v>-90.643605422981196</c:v>
                </c:pt>
                <c:pt idx="1323">
                  <c:v>54.439834219607299</c:v>
                </c:pt>
                <c:pt idx="1324">
                  <c:v>53.363509396193997</c:v>
                </c:pt>
                <c:pt idx="1325">
                  <c:v>21.611789298338401</c:v>
                </c:pt>
                <c:pt idx="1326">
                  <c:v>-83.403170328679096</c:v>
                </c:pt>
                <c:pt idx="1327">
                  <c:v>444.89226569620803</c:v>
                </c:pt>
                <c:pt idx="1328">
                  <c:v>-109.591090803071</c:v>
                </c:pt>
                <c:pt idx="1329">
                  <c:v>93.776951077705604</c:v>
                </c:pt>
                <c:pt idx="1330">
                  <c:v>-101.968168367586</c:v>
                </c:pt>
                <c:pt idx="1331">
                  <c:v>114.67055369809501</c:v>
                </c:pt>
                <c:pt idx="1332">
                  <c:v>499.94681480855598</c:v>
                </c:pt>
                <c:pt idx="1333">
                  <c:v>61.004813446160199</c:v>
                </c:pt>
                <c:pt idx="1334">
                  <c:v>-79.868289275514201</c:v>
                </c:pt>
                <c:pt idx="1335">
                  <c:v>136.13684979887</c:v>
                </c:pt>
                <c:pt idx="1336">
                  <c:v>-35.133603033331497</c:v>
                </c:pt>
                <c:pt idx="1337">
                  <c:v>11.397328379647201</c:v>
                </c:pt>
                <c:pt idx="1338">
                  <c:v>-29.254879609654601</c:v>
                </c:pt>
                <c:pt idx="1339">
                  <c:v>144.46293584931601</c:v>
                </c:pt>
                <c:pt idx="1340">
                  <c:v>-21.457225632983</c:v>
                </c:pt>
                <c:pt idx="1341">
                  <c:v>-52.832444374958897</c:v>
                </c:pt>
                <c:pt idx="1342">
                  <c:v>302.956077359007</c:v>
                </c:pt>
                <c:pt idx="1343">
                  <c:v>-5.5616569705351298</c:v>
                </c:pt>
                <c:pt idx="1344">
                  <c:v>30.805003275692702</c:v>
                </c:pt>
                <c:pt idx="1345">
                  <c:v>-69.381917981984401</c:v>
                </c:pt>
                <c:pt idx="1346">
                  <c:v>110.206167352412</c:v>
                </c:pt>
                <c:pt idx="1347">
                  <c:v>-40.046006092914197</c:v>
                </c:pt>
                <c:pt idx="1348">
                  <c:v>-17.061138372187699</c:v>
                </c:pt>
                <c:pt idx="1349">
                  <c:v>-25.466221940775</c:v>
                </c:pt>
                <c:pt idx="1350">
                  <c:v>-73.127593242031395</c:v>
                </c:pt>
                <c:pt idx="1351">
                  <c:v>47.480920807588802</c:v>
                </c:pt>
                <c:pt idx="1352">
                  <c:v>-76.3538839136001</c:v>
                </c:pt>
                <c:pt idx="1353">
                  <c:v>-43.7576806283938</c:v>
                </c:pt>
                <c:pt idx="1354">
                  <c:v>56.696031050568998</c:v>
                </c:pt>
                <c:pt idx="1355">
                  <c:v>-46.037613109446397</c:v>
                </c:pt>
                <c:pt idx="1356">
                  <c:v>298.26700589132901</c:v>
                </c:pt>
                <c:pt idx="1357">
                  <c:v>121.362538347075</c:v>
                </c:pt>
                <c:pt idx="1358">
                  <c:v>-63.841956170652097</c:v>
                </c:pt>
                <c:pt idx="1359">
                  <c:v>-77.082890371245398</c:v>
                </c:pt>
                <c:pt idx="1360">
                  <c:v>-66.036650090320094</c:v>
                </c:pt>
                <c:pt idx="1361">
                  <c:v>27.109889798937498</c:v>
                </c:pt>
                <c:pt idx="1362">
                  <c:v>23.5943705093412</c:v>
                </c:pt>
                <c:pt idx="1363">
                  <c:v>-89.034619846469596</c:v>
                </c:pt>
                <c:pt idx="1364">
                  <c:v>-97.617955968500297</c:v>
                </c:pt>
                <c:pt idx="1365">
                  <c:v>-65.699463266046607</c:v>
                </c:pt>
                <c:pt idx="1366">
                  <c:v>8.3509166762395992</c:v>
                </c:pt>
                <c:pt idx="1367">
                  <c:v>-7.0700592305067502</c:v>
                </c:pt>
                <c:pt idx="1368">
                  <c:v>-24.192355631376799</c:v>
                </c:pt>
                <c:pt idx="1369">
                  <c:v>-38.2768060199204</c:v>
                </c:pt>
                <c:pt idx="1370">
                  <c:v>99.378271130708995</c:v>
                </c:pt>
                <c:pt idx="1371">
                  <c:v>-37.512150427868796</c:v>
                </c:pt>
                <c:pt idx="1372">
                  <c:v>33.8701057943195</c:v>
                </c:pt>
                <c:pt idx="1373">
                  <c:v>-103.11796400551501</c:v>
                </c:pt>
                <c:pt idx="1374">
                  <c:v>109.19674856141501</c:v>
                </c:pt>
                <c:pt idx="1375">
                  <c:v>9.5790629630983908</c:v>
                </c:pt>
                <c:pt idx="1376">
                  <c:v>334.70008873103097</c:v>
                </c:pt>
                <c:pt idx="1377">
                  <c:v>140.384982113261</c:v>
                </c:pt>
                <c:pt idx="1378">
                  <c:v>39.538517345385998</c:v>
                </c:pt>
                <c:pt idx="1379">
                  <c:v>-50.950637972874397</c:v>
                </c:pt>
                <c:pt idx="1380">
                  <c:v>56.253321663175797</c:v>
                </c:pt>
                <c:pt idx="1381">
                  <c:v>31.4163523966875</c:v>
                </c:pt>
                <c:pt idx="1382">
                  <c:v>-46.016051444887196</c:v>
                </c:pt>
                <c:pt idx="1383">
                  <c:v>-19.172382780519001</c:v>
                </c:pt>
                <c:pt idx="1384">
                  <c:v>178.86147864270899</c:v>
                </c:pt>
                <c:pt idx="1385">
                  <c:v>84.914254111988896</c:v>
                </c:pt>
                <c:pt idx="1386">
                  <c:v>-77.082890371245398</c:v>
                </c:pt>
                <c:pt idx="1387">
                  <c:v>137.924356256631</c:v>
                </c:pt>
                <c:pt idx="1388">
                  <c:v>-79.990160942733894</c:v>
                </c:pt>
                <c:pt idx="1389">
                  <c:v>5.7715424774814403</c:v>
                </c:pt>
                <c:pt idx="1390">
                  <c:v>241.61191612666099</c:v>
                </c:pt>
                <c:pt idx="1391">
                  <c:v>-13.275796158152801</c:v>
                </c:pt>
                <c:pt idx="1392">
                  <c:v>-35.307946181017599</c:v>
                </c:pt>
                <c:pt idx="1393">
                  <c:v>12.7056472194182</c:v>
                </c:pt>
                <c:pt idx="1394">
                  <c:v>-90.133875239763995</c:v>
                </c:pt>
                <c:pt idx="1395">
                  <c:v>-11.4439358939527</c:v>
                </c:pt>
                <c:pt idx="1396">
                  <c:v>90.520970584724694</c:v>
                </c:pt>
                <c:pt idx="1397">
                  <c:v>-22.216166536511501</c:v>
                </c:pt>
                <c:pt idx="1398">
                  <c:v>-44.614911065292603</c:v>
                </c:pt>
                <c:pt idx="1399">
                  <c:v>-9.8630126695317593</c:v>
                </c:pt>
                <c:pt idx="1400">
                  <c:v>-48.724282716828597</c:v>
                </c:pt>
                <c:pt idx="1401">
                  <c:v>77.1045355217408</c:v>
                </c:pt>
                <c:pt idx="1402">
                  <c:v>-12.400947708220301</c:v>
                </c:pt>
                <c:pt idx="1403">
                  <c:v>46.662612741883997</c:v>
                </c:pt>
                <c:pt idx="1404">
                  <c:v>91.774680435239205</c:v>
                </c:pt>
                <c:pt idx="1405">
                  <c:v>-70.872315950479603</c:v>
                </c:pt>
                <c:pt idx="1406">
                  <c:v>-76.104064249779299</c:v>
                </c:pt>
                <c:pt idx="1407">
                  <c:v>-39.346139781472999</c:v>
                </c:pt>
                <c:pt idx="1408">
                  <c:v>578.28752678945705</c:v>
                </c:pt>
                <c:pt idx="1409">
                  <c:v>-86.621141481702196</c:v>
                </c:pt>
                <c:pt idx="1410">
                  <c:v>39.538517345385998</c:v>
                </c:pt>
                <c:pt idx="1411">
                  <c:v>-17.828001578101802</c:v>
                </c:pt>
                <c:pt idx="1412">
                  <c:v>-69.129260243814599</c:v>
                </c:pt>
                <c:pt idx="1413">
                  <c:v>-28.559121083801699</c:v>
                </c:pt>
                <c:pt idx="1414">
                  <c:v>-11.4439358939527</c:v>
                </c:pt>
                <c:pt idx="1415">
                  <c:v>-18.2453181769229</c:v>
                </c:pt>
                <c:pt idx="1416">
                  <c:v>-32.943720176511697</c:v>
                </c:pt>
                <c:pt idx="1417">
                  <c:v>5.8004415907494797</c:v>
                </c:pt>
                <c:pt idx="1418">
                  <c:v>-50.7087696963996</c:v>
                </c:pt>
                <c:pt idx="1419">
                  <c:v>114.67055369809501</c:v>
                </c:pt>
                <c:pt idx="1420">
                  <c:v>179.66597143096499</c:v>
                </c:pt>
                <c:pt idx="1421">
                  <c:v>-22.934389644600699</c:v>
                </c:pt>
                <c:pt idx="1422">
                  <c:v>74.922714375578494</c:v>
                </c:pt>
                <c:pt idx="1423">
                  <c:v>97.013569909678594</c:v>
                </c:pt>
                <c:pt idx="1424">
                  <c:v>-15.900782443083999</c:v>
                </c:pt>
                <c:pt idx="1425">
                  <c:v>135.208916640132</c:v>
                </c:pt>
                <c:pt idx="1426">
                  <c:v>-72.290860552944196</c:v>
                </c:pt>
                <c:pt idx="1427">
                  <c:v>-6.9763554443788198</c:v>
                </c:pt>
                <c:pt idx="1428">
                  <c:v>48.147940614021103</c:v>
                </c:pt>
                <c:pt idx="1429">
                  <c:v>176.35114773170599</c:v>
                </c:pt>
                <c:pt idx="1430">
                  <c:v>-31.390737172526201</c:v>
                </c:pt>
                <c:pt idx="1431">
                  <c:v>50.271665395773098</c:v>
                </c:pt>
                <c:pt idx="1432">
                  <c:v>-1.7512506598870301</c:v>
                </c:pt>
                <c:pt idx="1433">
                  <c:v>99.626153588712299</c:v>
                </c:pt>
                <c:pt idx="1434">
                  <c:v>29.0499244626672</c:v>
                </c:pt>
                <c:pt idx="1435">
                  <c:v>37.198695679286502</c:v>
                </c:pt>
                <c:pt idx="1436">
                  <c:v>-3.5615219083961298</c:v>
                </c:pt>
                <c:pt idx="1437">
                  <c:v>-93.748523896219197</c:v>
                </c:pt>
                <c:pt idx="1438">
                  <c:v>-75.866921669294598</c:v>
                </c:pt>
                <c:pt idx="1439">
                  <c:v>-59.020436681803297</c:v>
                </c:pt>
                <c:pt idx="1440">
                  <c:v>-0.84176204619875905</c:v>
                </c:pt>
                <c:pt idx="1441">
                  <c:v>22.961109352424401</c:v>
                </c:pt>
                <c:pt idx="1442">
                  <c:v>516.30882913834705</c:v>
                </c:pt>
                <c:pt idx="1443">
                  <c:v>-4.38672062824324</c:v>
                </c:pt>
                <c:pt idx="1444">
                  <c:v>-78.576213599144296</c:v>
                </c:pt>
                <c:pt idx="1445">
                  <c:v>71.736895469241205</c:v>
                </c:pt>
                <c:pt idx="1446">
                  <c:v>48.0467546156097</c:v>
                </c:pt>
                <c:pt idx="1447">
                  <c:v>65.908513829878501</c:v>
                </c:pt>
                <c:pt idx="1448">
                  <c:v>39.538517345385998</c:v>
                </c:pt>
                <c:pt idx="1449">
                  <c:v>-60.401250294433297</c:v>
                </c:pt>
                <c:pt idx="1450">
                  <c:v>11.564084765089</c:v>
                </c:pt>
                <c:pt idx="1451">
                  <c:v>65.951224000009802</c:v>
                </c:pt>
                <c:pt idx="1452">
                  <c:v>-56.001821099788003</c:v>
                </c:pt>
                <c:pt idx="1453">
                  <c:v>753.29286269612805</c:v>
                </c:pt>
                <c:pt idx="1454">
                  <c:v>35.218729182192298</c:v>
                </c:pt>
                <c:pt idx="1455">
                  <c:v>-4.1120673709556401</c:v>
                </c:pt>
                <c:pt idx="1456">
                  <c:v>-61.681865045772703</c:v>
                </c:pt>
                <c:pt idx="1457">
                  <c:v>-31.389386152353001</c:v>
                </c:pt>
                <c:pt idx="1458">
                  <c:v>-76.426199839287804</c:v>
                </c:pt>
                <c:pt idx="1459">
                  <c:v>-33.307697096536103</c:v>
                </c:pt>
                <c:pt idx="1460">
                  <c:v>-114.796933912325</c:v>
                </c:pt>
                <c:pt idx="1461">
                  <c:v>39.761924593145103</c:v>
                </c:pt>
                <c:pt idx="1462">
                  <c:v>-12.9815230470427</c:v>
                </c:pt>
                <c:pt idx="1463">
                  <c:v>-1.7512506598870301</c:v>
                </c:pt>
                <c:pt idx="1464">
                  <c:v>630.03231226441903</c:v>
                </c:pt>
                <c:pt idx="1465">
                  <c:v>40.527285564253397</c:v>
                </c:pt>
                <c:pt idx="1466">
                  <c:v>-0.20091067074716301</c:v>
                </c:pt>
                <c:pt idx="1467">
                  <c:v>7.98265346552538</c:v>
                </c:pt>
                <c:pt idx="1468">
                  <c:v>-93.861576576004296</c:v>
                </c:pt>
                <c:pt idx="1469">
                  <c:v>521.870044616374</c:v>
                </c:pt>
                <c:pt idx="1470">
                  <c:v>195.16916407599899</c:v>
                </c:pt>
                <c:pt idx="1471">
                  <c:v>20.442594829537601</c:v>
                </c:pt>
                <c:pt idx="1472">
                  <c:v>44.757790367386498</c:v>
                </c:pt>
                <c:pt idx="1473">
                  <c:v>44.493829528672798</c:v>
                </c:pt>
                <c:pt idx="1474">
                  <c:v>-40.376368596766902</c:v>
                </c:pt>
                <c:pt idx="1475">
                  <c:v>120.832119365081</c:v>
                </c:pt>
                <c:pt idx="1476">
                  <c:v>-12.7496709456943</c:v>
                </c:pt>
                <c:pt idx="1477">
                  <c:v>142.066614821538</c:v>
                </c:pt>
                <c:pt idx="1478">
                  <c:v>-19.448379910758899</c:v>
                </c:pt>
                <c:pt idx="1479">
                  <c:v>-48.724282716828597</c:v>
                </c:pt>
                <c:pt idx="1480">
                  <c:v>13.0105916827971</c:v>
                </c:pt>
                <c:pt idx="1481">
                  <c:v>-44.506288688108</c:v>
                </c:pt>
                <c:pt idx="1482">
                  <c:v>-60.992251673955003</c:v>
                </c:pt>
                <c:pt idx="1483">
                  <c:v>-49.341959573866603</c:v>
                </c:pt>
                <c:pt idx="1484">
                  <c:v>130.23274361973299</c:v>
                </c:pt>
                <c:pt idx="1485">
                  <c:v>15.388934232015</c:v>
                </c:pt>
                <c:pt idx="1486">
                  <c:v>31.497912022064199</c:v>
                </c:pt>
                <c:pt idx="1487">
                  <c:v>51.723505612297103</c:v>
                </c:pt>
                <c:pt idx="1488">
                  <c:v>-100.09273475895399</c:v>
                </c:pt>
                <c:pt idx="1489">
                  <c:v>-85.012155905190596</c:v>
                </c:pt>
                <c:pt idx="1490">
                  <c:v>-79.380706387400096</c:v>
                </c:pt>
                <c:pt idx="1491">
                  <c:v>528.27521722505605</c:v>
                </c:pt>
                <c:pt idx="1492">
                  <c:v>-76.782647207800807</c:v>
                </c:pt>
                <c:pt idx="1493">
                  <c:v>-99.717058272020395</c:v>
                </c:pt>
                <c:pt idx="1494">
                  <c:v>-1.2476898113670201</c:v>
                </c:pt>
                <c:pt idx="1495">
                  <c:v>-25.278925378439599</c:v>
                </c:pt>
                <c:pt idx="1496">
                  <c:v>-18.2453181769229</c:v>
                </c:pt>
                <c:pt idx="1497">
                  <c:v>-14.6110135500955</c:v>
                </c:pt>
                <c:pt idx="1498">
                  <c:v>-21.189225760046899</c:v>
                </c:pt>
                <c:pt idx="1499">
                  <c:v>336.863405995883</c:v>
                </c:pt>
                <c:pt idx="1500">
                  <c:v>27.883145117555799</c:v>
                </c:pt>
                <c:pt idx="1501">
                  <c:v>828.89165155338901</c:v>
                </c:pt>
                <c:pt idx="1502">
                  <c:v>402.90540851015299</c:v>
                </c:pt>
                <c:pt idx="1503">
                  <c:v>11.6279665210005</c:v>
                </c:pt>
                <c:pt idx="1504">
                  <c:v>28.718565383048301</c:v>
                </c:pt>
                <c:pt idx="1505">
                  <c:v>254.164647032141</c:v>
                </c:pt>
                <c:pt idx="1506">
                  <c:v>2.52587862757894</c:v>
                </c:pt>
                <c:pt idx="1507">
                  <c:v>-13.839682556873299</c:v>
                </c:pt>
                <c:pt idx="1508">
                  <c:v>31.886682312905499</c:v>
                </c:pt>
                <c:pt idx="1509">
                  <c:v>-52.832444374958897</c:v>
                </c:pt>
                <c:pt idx="1510">
                  <c:v>16.1176264078291</c:v>
                </c:pt>
                <c:pt idx="1511">
                  <c:v>-0.96193923845337803</c:v>
                </c:pt>
                <c:pt idx="1512">
                  <c:v>-101.906504458562</c:v>
                </c:pt>
                <c:pt idx="1513">
                  <c:v>-107.537953976352</c:v>
                </c:pt>
                <c:pt idx="1514">
                  <c:v>435.91179805895001</c:v>
                </c:pt>
                <c:pt idx="1515">
                  <c:v>-95.856461561029803</c:v>
                </c:pt>
                <c:pt idx="1516">
                  <c:v>124.67335625613801</c:v>
                </c:pt>
                <c:pt idx="1517">
                  <c:v>-87.819069488290296</c:v>
                </c:pt>
                <c:pt idx="1518">
                  <c:v>39.538517345385998</c:v>
                </c:pt>
                <c:pt idx="1519">
                  <c:v>39.538517345385998</c:v>
                </c:pt>
                <c:pt idx="1520">
                  <c:v>294.79824251500003</c:v>
                </c:pt>
                <c:pt idx="1521">
                  <c:v>-111.560417917631</c:v>
                </c:pt>
                <c:pt idx="1522">
                  <c:v>122.426825853411</c:v>
                </c:pt>
                <c:pt idx="1523">
                  <c:v>39.538517345385998</c:v>
                </c:pt>
                <c:pt idx="1524">
                  <c:v>-75.613390422225606</c:v>
                </c:pt>
                <c:pt idx="1525">
                  <c:v>115.23409897777999</c:v>
                </c:pt>
                <c:pt idx="1526">
                  <c:v>-106.933653801578</c:v>
                </c:pt>
                <c:pt idx="1527">
                  <c:v>-108.010732645823</c:v>
                </c:pt>
                <c:pt idx="1528">
                  <c:v>-77.578014156159298</c:v>
                </c:pt>
                <c:pt idx="1529">
                  <c:v>-47.585368557878702</c:v>
                </c:pt>
                <c:pt idx="1530">
                  <c:v>-5.3673698678672297</c:v>
                </c:pt>
                <c:pt idx="1531">
                  <c:v>222.53726599573599</c:v>
                </c:pt>
                <c:pt idx="1532">
                  <c:v>200.53573810119201</c:v>
                </c:pt>
                <c:pt idx="1533">
                  <c:v>18.885301097516599</c:v>
                </c:pt>
                <c:pt idx="1534">
                  <c:v>223.252613648188</c:v>
                </c:pt>
                <c:pt idx="1535">
                  <c:v>-29.960826597549001</c:v>
                </c:pt>
                <c:pt idx="1536">
                  <c:v>172.152032490831</c:v>
                </c:pt>
                <c:pt idx="1537">
                  <c:v>6.0597175376577903</c:v>
                </c:pt>
                <c:pt idx="1538">
                  <c:v>68.615908009119806</c:v>
                </c:pt>
                <c:pt idx="1539">
                  <c:v>85.133861922245401</c:v>
                </c:pt>
                <c:pt idx="1540">
                  <c:v>-6.4651359789731799</c:v>
                </c:pt>
                <c:pt idx="1541">
                  <c:v>-111.122740473714</c:v>
                </c:pt>
                <c:pt idx="1542">
                  <c:v>15.0047962916953</c:v>
                </c:pt>
                <c:pt idx="1543">
                  <c:v>1.60935092312195</c:v>
                </c:pt>
                <c:pt idx="1544">
                  <c:v>-1.16220281561714</c:v>
                </c:pt>
                <c:pt idx="1545">
                  <c:v>173.702867975224</c:v>
                </c:pt>
                <c:pt idx="1546">
                  <c:v>-11.4439358939527</c:v>
                </c:pt>
                <c:pt idx="1547">
                  <c:v>-8.7713434347502695</c:v>
                </c:pt>
                <c:pt idx="1548">
                  <c:v>160.38318012230999</c:v>
                </c:pt>
                <c:pt idx="1549">
                  <c:v>-34.830769896859699</c:v>
                </c:pt>
                <c:pt idx="1550">
                  <c:v>21.611789298338401</c:v>
                </c:pt>
                <c:pt idx="1551">
                  <c:v>-32.772026339151303</c:v>
                </c:pt>
                <c:pt idx="1552">
                  <c:v>-73.430764250935098</c:v>
                </c:pt>
                <c:pt idx="1553">
                  <c:v>55.403537881080503</c:v>
                </c:pt>
                <c:pt idx="1554">
                  <c:v>207.69998960770599</c:v>
                </c:pt>
                <c:pt idx="1555">
                  <c:v>-41.1302989119702</c:v>
                </c:pt>
                <c:pt idx="1556">
                  <c:v>177.36981221166701</c:v>
                </c:pt>
                <c:pt idx="1557">
                  <c:v>-34.196664913119001</c:v>
                </c:pt>
                <c:pt idx="1558">
                  <c:v>-123.349444275485</c:v>
                </c:pt>
                <c:pt idx="1559">
                  <c:v>693.945108033201</c:v>
                </c:pt>
                <c:pt idx="1560">
                  <c:v>281.15703438613002</c:v>
                </c:pt>
                <c:pt idx="1561">
                  <c:v>-8.8671752415672795</c:v>
                </c:pt>
                <c:pt idx="1562">
                  <c:v>-38.556471683729299</c:v>
                </c:pt>
                <c:pt idx="1563">
                  <c:v>-36.9045212636942</c:v>
                </c:pt>
                <c:pt idx="1564">
                  <c:v>-38.101824073758699</c:v>
                </c:pt>
                <c:pt idx="1565">
                  <c:v>76.347758245182902</c:v>
                </c:pt>
                <c:pt idx="1566">
                  <c:v>12.7056472194182</c:v>
                </c:pt>
                <c:pt idx="1567">
                  <c:v>7.5445748953050398</c:v>
                </c:pt>
                <c:pt idx="1568">
                  <c:v>-72.140271293097996</c:v>
                </c:pt>
                <c:pt idx="1569">
                  <c:v>-63.7460614110067</c:v>
                </c:pt>
                <c:pt idx="1570">
                  <c:v>173.702867975224</c:v>
                </c:pt>
                <c:pt idx="1571">
                  <c:v>-110.064570078676</c:v>
                </c:pt>
                <c:pt idx="1572">
                  <c:v>24.474744971908699</c:v>
                </c:pt>
                <c:pt idx="1573">
                  <c:v>61.004813446160199</c:v>
                </c:pt>
                <c:pt idx="1574">
                  <c:v>-111.17144896032001</c:v>
                </c:pt>
                <c:pt idx="1575">
                  <c:v>-75.342277092728494</c:v>
                </c:pt>
                <c:pt idx="1576">
                  <c:v>-16.073437265258502</c:v>
                </c:pt>
                <c:pt idx="1577">
                  <c:v>32.528378775601702</c:v>
                </c:pt>
                <c:pt idx="1578">
                  <c:v>-108.010732645823</c:v>
                </c:pt>
                <c:pt idx="1579">
                  <c:v>-16.810509919146199</c:v>
                </c:pt>
                <c:pt idx="1580">
                  <c:v>85.961916195925596</c:v>
                </c:pt>
                <c:pt idx="1581">
                  <c:v>-62.791497119862001</c:v>
                </c:pt>
                <c:pt idx="1582">
                  <c:v>-106.733461188097</c:v>
                </c:pt>
                <c:pt idx="1583">
                  <c:v>14.5147022558552</c:v>
                </c:pt>
                <c:pt idx="1584">
                  <c:v>-39.316843045314897</c:v>
                </c:pt>
                <c:pt idx="1585">
                  <c:v>22.395548352930799</c:v>
                </c:pt>
                <c:pt idx="1586">
                  <c:v>247.36660439634099</c:v>
                </c:pt>
                <c:pt idx="1587">
                  <c:v>467.85897441720101</c:v>
                </c:pt>
                <c:pt idx="1588">
                  <c:v>83.775098058684193</c:v>
                </c:pt>
                <c:pt idx="1589">
                  <c:v>49.646706252798403</c:v>
                </c:pt>
                <c:pt idx="1590">
                  <c:v>44.905091370579498</c:v>
                </c:pt>
                <c:pt idx="1591">
                  <c:v>33.8701057943195</c:v>
                </c:pt>
                <c:pt idx="1592">
                  <c:v>81.006422743580899</c:v>
                </c:pt>
                <c:pt idx="1593">
                  <c:v>-50.418966010191497</c:v>
                </c:pt>
                <c:pt idx="1594">
                  <c:v>-33.6089336525554</c:v>
                </c:pt>
                <c:pt idx="1595">
                  <c:v>10.4552309905624</c:v>
                </c:pt>
                <c:pt idx="1596">
                  <c:v>-3.4774126165388699</c:v>
                </c:pt>
                <c:pt idx="1597">
                  <c:v>-124.78359294895201</c:v>
                </c:pt>
                <c:pt idx="1598">
                  <c:v>-59.623896399518799</c:v>
                </c:pt>
                <c:pt idx="1599">
                  <c:v>-86.675897522966295</c:v>
                </c:pt>
                <c:pt idx="1600">
                  <c:v>0.26695628593031701</c:v>
                </c:pt>
                <c:pt idx="1601">
                  <c:v>-27.277163018833701</c:v>
                </c:pt>
                <c:pt idx="1602">
                  <c:v>113.044160841292</c:v>
                </c:pt>
                <c:pt idx="1603">
                  <c:v>-51.223458798447403</c:v>
                </c:pt>
                <c:pt idx="1604">
                  <c:v>7.7614329472028896</c:v>
                </c:pt>
                <c:pt idx="1605">
                  <c:v>-20.5898539107618</c:v>
                </c:pt>
                <c:pt idx="1606">
                  <c:v>121.69109241794099</c:v>
                </c:pt>
                <c:pt idx="1607">
                  <c:v>-92.997330151960995</c:v>
                </c:pt>
                <c:pt idx="1608">
                  <c:v>15.5231217415839</c:v>
                </c:pt>
                <c:pt idx="1609">
                  <c:v>-82.038536593638398</c:v>
                </c:pt>
                <c:pt idx="1610">
                  <c:v>4.9699525061309302</c:v>
                </c:pt>
                <c:pt idx="1611">
                  <c:v>295.21514115815</c:v>
                </c:pt>
                <c:pt idx="1612">
                  <c:v>77.181515670907899</c:v>
                </c:pt>
                <c:pt idx="1613">
                  <c:v>-45.715096710189698</c:v>
                </c:pt>
                <c:pt idx="1614">
                  <c:v>-63.986888577074502</c:v>
                </c:pt>
                <c:pt idx="1615">
                  <c:v>23.9563250321773</c:v>
                </c:pt>
                <c:pt idx="1616">
                  <c:v>37.279337708752102</c:v>
                </c:pt>
                <c:pt idx="1617">
                  <c:v>-24.860370956936599</c:v>
                </c:pt>
                <c:pt idx="1618">
                  <c:v>83.1304362181843</c:v>
                </c:pt>
                <c:pt idx="1619">
                  <c:v>79.787822534337593</c:v>
                </c:pt>
                <c:pt idx="1620">
                  <c:v>-80.660284524342799</c:v>
                </c:pt>
                <c:pt idx="1621">
                  <c:v>-19.509001924809802</c:v>
                </c:pt>
                <c:pt idx="1622">
                  <c:v>-108.800911724447</c:v>
                </c:pt>
                <c:pt idx="1623">
                  <c:v>180.87910750530099</c:v>
                </c:pt>
                <c:pt idx="1624">
                  <c:v>42.114327089864702</c:v>
                </c:pt>
                <c:pt idx="1625">
                  <c:v>-116.51999059403801</c:v>
                </c:pt>
                <c:pt idx="1626">
                  <c:v>-22.177083944339799</c:v>
                </c:pt>
                <c:pt idx="1627">
                  <c:v>97.113313608691499</c:v>
                </c:pt>
                <c:pt idx="1628">
                  <c:v>-70.422238848835903</c:v>
                </c:pt>
                <c:pt idx="1629">
                  <c:v>-77.431801892712301</c:v>
                </c:pt>
                <c:pt idx="1630">
                  <c:v>28.322455986041199</c:v>
                </c:pt>
                <c:pt idx="1631">
                  <c:v>-67.089446845964702</c:v>
                </c:pt>
                <c:pt idx="1632">
                  <c:v>56.733880286306402</c:v>
                </c:pt>
                <c:pt idx="1633">
                  <c:v>524.91486771362099</c:v>
                </c:pt>
                <c:pt idx="1634">
                  <c:v>10.1636094980539</c:v>
                </c:pt>
                <c:pt idx="1635">
                  <c:v>130.14305105740601</c:v>
                </c:pt>
                <c:pt idx="1636">
                  <c:v>-13.883353667840501</c:v>
                </c:pt>
                <c:pt idx="1637">
                  <c:v>-53.755475219872501</c:v>
                </c:pt>
                <c:pt idx="1638">
                  <c:v>-46.379746982989701</c:v>
                </c:pt>
                <c:pt idx="1639">
                  <c:v>-12.225170750765001</c:v>
                </c:pt>
                <c:pt idx="1640">
                  <c:v>39.538517345385998</c:v>
                </c:pt>
                <c:pt idx="1641">
                  <c:v>-30.5587586425772</c:v>
                </c:pt>
                <c:pt idx="1642">
                  <c:v>-70.967469105035207</c:v>
                </c:pt>
                <c:pt idx="1643">
                  <c:v>-80.883159423068605</c:v>
                </c:pt>
                <c:pt idx="1644">
                  <c:v>-54.959833015170197</c:v>
                </c:pt>
                <c:pt idx="1645">
                  <c:v>34.268349064294497</c:v>
                </c:pt>
                <c:pt idx="1646">
                  <c:v>3.3569063033075501</c:v>
                </c:pt>
                <c:pt idx="1647">
                  <c:v>-29.960826597549001</c:v>
                </c:pt>
                <c:pt idx="1648">
                  <c:v>-89.174390066696205</c:v>
                </c:pt>
                <c:pt idx="1649">
                  <c:v>145.64474462762601</c:v>
                </c:pt>
                <c:pt idx="1650">
                  <c:v>45.335707521781103</c:v>
                </c:pt>
                <c:pt idx="1651">
                  <c:v>-102.710997246818</c:v>
                </c:pt>
                <c:pt idx="1652">
                  <c:v>-86.621141481702196</c:v>
                </c:pt>
                <c:pt idx="1653">
                  <c:v>30.0303128153876</c:v>
                </c:pt>
                <c:pt idx="1654">
                  <c:v>-38.428349521232299</c:v>
                </c:pt>
                <c:pt idx="1655">
                  <c:v>-61.343744142579503</c:v>
                </c:pt>
                <c:pt idx="1656">
                  <c:v>-104.319982823329</c:v>
                </c:pt>
                <c:pt idx="1657">
                  <c:v>157.594861860994</c:v>
                </c:pt>
                <c:pt idx="1658">
                  <c:v>-2.1927828390241499E-2</c:v>
                </c:pt>
                <c:pt idx="1659">
                  <c:v>280.16109128319601</c:v>
                </c:pt>
                <c:pt idx="1660">
                  <c:v>-26.070259202564198</c:v>
                </c:pt>
                <c:pt idx="1661">
                  <c:v>82.4711095469344</c:v>
                </c:pt>
                <c:pt idx="1662">
                  <c:v>85.154396559531193</c:v>
                </c:pt>
                <c:pt idx="1663">
                  <c:v>154.24795124388299</c:v>
                </c:pt>
                <c:pt idx="1664">
                  <c:v>6.03132518766148</c:v>
                </c:pt>
                <c:pt idx="1665">
                  <c:v>51.958643178159697</c:v>
                </c:pt>
                <c:pt idx="1666">
                  <c:v>-54.787705349218498</c:v>
                </c:pt>
                <c:pt idx="1667">
                  <c:v>101.76014642887201</c:v>
                </c:pt>
                <c:pt idx="1668">
                  <c:v>240.80742333840499</c:v>
                </c:pt>
                <c:pt idx="1669">
                  <c:v>12.523530679007999</c:v>
                </c:pt>
                <c:pt idx="1670">
                  <c:v>109.336885216794</c:v>
                </c:pt>
                <c:pt idx="1671">
                  <c:v>-84.305360287093293</c:v>
                </c:pt>
                <c:pt idx="1672">
                  <c:v>-94.417211456651998</c:v>
                </c:pt>
                <c:pt idx="1673">
                  <c:v>-52.320964373633899</c:v>
                </c:pt>
                <c:pt idx="1674">
                  <c:v>-11.8190605477542</c:v>
                </c:pt>
                <c:pt idx="1675">
                  <c:v>114.67055369809501</c:v>
                </c:pt>
                <c:pt idx="1676">
                  <c:v>-41.822289369672703</c:v>
                </c:pt>
                <c:pt idx="1677">
                  <c:v>11.929251505633401</c:v>
                </c:pt>
                <c:pt idx="1678">
                  <c:v>-91.448098211236996</c:v>
                </c:pt>
                <c:pt idx="1679">
                  <c:v>127.64490886128399</c:v>
                </c:pt>
                <c:pt idx="1680">
                  <c:v>-44.555878215256698</c:v>
                </c:pt>
                <c:pt idx="1681">
                  <c:v>71.337822110305694</c:v>
                </c:pt>
                <c:pt idx="1682">
                  <c:v>-79.890290402358602</c:v>
                </c:pt>
                <c:pt idx="1683">
                  <c:v>19.368972964221001</c:v>
                </c:pt>
                <c:pt idx="1684">
                  <c:v>-53.878321712646901</c:v>
                </c:pt>
                <c:pt idx="1685">
                  <c:v>59.9703219175762</c:v>
                </c:pt>
                <c:pt idx="1686">
                  <c:v>26.355598943460802</c:v>
                </c:pt>
                <c:pt idx="1687">
                  <c:v>-73.484995148349796</c:v>
                </c:pt>
                <c:pt idx="1688">
                  <c:v>-76.3662977432395</c:v>
                </c:pt>
                <c:pt idx="1689">
                  <c:v>120.456844761691</c:v>
                </c:pt>
                <c:pt idx="1690">
                  <c:v>-99.318762780955595</c:v>
                </c:pt>
                <c:pt idx="1691">
                  <c:v>369.582819894789</c:v>
                </c:pt>
                <c:pt idx="1692">
                  <c:v>-78.851168986947897</c:v>
                </c:pt>
                <c:pt idx="1693">
                  <c:v>-17.3270734377463</c:v>
                </c:pt>
                <c:pt idx="1694">
                  <c:v>2.12315564181913</c:v>
                </c:pt>
                <c:pt idx="1695">
                  <c:v>159.41241659543601</c:v>
                </c:pt>
                <c:pt idx="1696">
                  <c:v>-5.7127019819250098</c:v>
                </c:pt>
                <c:pt idx="1697">
                  <c:v>31.488656307595601</c:v>
                </c:pt>
                <c:pt idx="1698">
                  <c:v>-15.1252486113204</c:v>
                </c:pt>
                <c:pt idx="1699">
                  <c:v>-33.113567381911402</c:v>
                </c:pt>
                <c:pt idx="1700">
                  <c:v>17.445180429028898</c:v>
                </c:pt>
                <c:pt idx="1701">
                  <c:v>3.5800152163780301</c:v>
                </c:pt>
                <c:pt idx="1702">
                  <c:v>-70.841720489113001</c:v>
                </c:pt>
                <c:pt idx="1703">
                  <c:v>12.6506657221765</c:v>
                </c:pt>
                <c:pt idx="1704">
                  <c:v>10.0812123984577</c:v>
                </c:pt>
                <c:pt idx="1705">
                  <c:v>16.884812664071799</c:v>
                </c:pt>
                <c:pt idx="1706">
                  <c:v>-59.488212358551003</c:v>
                </c:pt>
                <c:pt idx="1707">
                  <c:v>-31.962035495633401</c:v>
                </c:pt>
                <c:pt idx="1708">
                  <c:v>35.238382728575999</c:v>
                </c:pt>
                <c:pt idx="1709">
                  <c:v>-32.134717132966898</c:v>
                </c:pt>
                <c:pt idx="1710">
                  <c:v>132.54240085328399</c:v>
                </c:pt>
                <c:pt idx="1711">
                  <c:v>-42.601188025636603</c:v>
                </c:pt>
                <c:pt idx="1712">
                  <c:v>-1.8335680400505601</c:v>
                </c:pt>
                <c:pt idx="1713">
                  <c:v>58.717052943910801</c:v>
                </c:pt>
                <c:pt idx="1714">
                  <c:v>170.83067721032</c:v>
                </c:pt>
                <c:pt idx="1715">
                  <c:v>-15.900782443083999</c:v>
                </c:pt>
                <c:pt idx="1716">
                  <c:v>-129.05111785092399</c:v>
                </c:pt>
                <c:pt idx="1717">
                  <c:v>577.26675821815797</c:v>
                </c:pt>
                <c:pt idx="1718">
                  <c:v>-1.14023219024903</c:v>
                </c:pt>
                <c:pt idx="1719">
                  <c:v>36.089165717630799</c:v>
                </c:pt>
                <c:pt idx="1720">
                  <c:v>-26.488979264476399</c:v>
                </c:pt>
                <c:pt idx="1721">
                  <c:v>48.140707411728798</c:v>
                </c:pt>
                <c:pt idx="1722">
                  <c:v>-43.134771511554497</c:v>
                </c:pt>
                <c:pt idx="1723">
                  <c:v>-55.858913456617302</c:v>
                </c:pt>
                <c:pt idx="1724">
                  <c:v>-13.4209520483858</c:v>
                </c:pt>
                <c:pt idx="1725">
                  <c:v>-44.506288688108</c:v>
                </c:pt>
                <c:pt idx="1726">
                  <c:v>-93.177414529299597</c:v>
                </c:pt>
                <c:pt idx="1727">
                  <c:v>-97.566161646438601</c:v>
                </c:pt>
                <c:pt idx="1728">
                  <c:v>-24.934982173429798</c:v>
                </c:pt>
                <c:pt idx="1729">
                  <c:v>-6.5226395077283801</c:v>
                </c:pt>
                <c:pt idx="1730">
                  <c:v>-15.5415021395146</c:v>
                </c:pt>
                <c:pt idx="1731">
                  <c:v>-75.358242446121096</c:v>
                </c:pt>
                <c:pt idx="1732">
                  <c:v>188.92899808188699</c:v>
                </c:pt>
                <c:pt idx="1733">
                  <c:v>-20.763087096505899</c:v>
                </c:pt>
                <c:pt idx="1734">
                  <c:v>253.53360772468201</c:v>
                </c:pt>
                <c:pt idx="1735">
                  <c:v>80.0638112366277</c:v>
                </c:pt>
                <c:pt idx="1736">
                  <c:v>-95.409243208900094</c:v>
                </c:pt>
                <c:pt idx="1737">
                  <c:v>102.63916821583101</c:v>
                </c:pt>
                <c:pt idx="1738">
                  <c:v>489.102686998249</c:v>
                </c:pt>
                <c:pt idx="1739">
                  <c:v>6.0842466134938098</c:v>
                </c:pt>
                <c:pt idx="1740">
                  <c:v>7.5445748953050398</c:v>
                </c:pt>
                <c:pt idx="1741">
                  <c:v>-99.493026093794896</c:v>
                </c:pt>
                <c:pt idx="1742">
                  <c:v>45.469374481614103</c:v>
                </c:pt>
                <c:pt idx="1743">
                  <c:v>98.570831622515101</c:v>
                </c:pt>
                <c:pt idx="1744">
                  <c:v>-29.542830113287799</c:v>
                </c:pt>
                <c:pt idx="1745">
                  <c:v>-69.074391035030402</c:v>
                </c:pt>
                <c:pt idx="1746">
                  <c:v>30.530449867900401</c:v>
                </c:pt>
                <c:pt idx="1747">
                  <c:v>74.471861087513304</c:v>
                </c:pt>
                <c:pt idx="1748">
                  <c:v>22.673109299097199</c:v>
                </c:pt>
                <c:pt idx="1749">
                  <c:v>511.89945545758798</c:v>
                </c:pt>
                <c:pt idx="1750">
                  <c:v>36.466255121433903</c:v>
                </c:pt>
                <c:pt idx="1751">
                  <c:v>-99.485226281552301</c:v>
                </c:pt>
                <c:pt idx="1752">
                  <c:v>-48.459375295438797</c:v>
                </c:pt>
                <c:pt idx="1753">
                  <c:v>-77.082890371245398</c:v>
                </c:pt>
                <c:pt idx="1754">
                  <c:v>-84.672319530032098</c:v>
                </c:pt>
                <c:pt idx="1755">
                  <c:v>-11.4439358939527</c:v>
                </c:pt>
                <c:pt idx="1756">
                  <c:v>9.8927996813656893</c:v>
                </c:pt>
                <c:pt idx="1757">
                  <c:v>-19.493796931742999</c:v>
                </c:pt>
                <c:pt idx="1758">
                  <c:v>239.30749375981401</c:v>
                </c:pt>
                <c:pt idx="1759">
                  <c:v>-61.231959611407497</c:v>
                </c:pt>
                <c:pt idx="1760">
                  <c:v>-55.9858305464385</c:v>
                </c:pt>
                <c:pt idx="1761">
                  <c:v>1.97249916903115</c:v>
                </c:pt>
                <c:pt idx="1762">
                  <c:v>-77.816799619313102</c:v>
                </c:pt>
                <c:pt idx="1763">
                  <c:v>387.81016356247102</c:v>
                </c:pt>
                <c:pt idx="1764">
                  <c:v>-67.373361545362002</c:v>
                </c:pt>
                <c:pt idx="1765">
                  <c:v>925.74337449980703</c:v>
                </c:pt>
                <c:pt idx="1766">
                  <c:v>-37.454272872920598</c:v>
                </c:pt>
                <c:pt idx="1767">
                  <c:v>447.39814326009599</c:v>
                </c:pt>
                <c:pt idx="1768">
                  <c:v>99.421134163087402</c:v>
                </c:pt>
                <c:pt idx="1769">
                  <c:v>18.459130074860401</c:v>
                </c:pt>
                <c:pt idx="1770">
                  <c:v>168.704085424894</c:v>
                </c:pt>
                <c:pt idx="1771">
                  <c:v>-55.968615825478601</c:v>
                </c:pt>
                <c:pt idx="1772">
                  <c:v>52.954952408369898</c:v>
                </c:pt>
                <c:pt idx="1773">
                  <c:v>-61.207452595202597</c:v>
                </c:pt>
                <c:pt idx="1774">
                  <c:v>-109.525223352042</c:v>
                </c:pt>
                <c:pt idx="1775">
                  <c:v>-26.4209934930118</c:v>
                </c:pt>
                <c:pt idx="1776">
                  <c:v>-81.284088847154493</c:v>
                </c:pt>
                <c:pt idx="1777">
                  <c:v>155.53118778329099</c:v>
                </c:pt>
                <c:pt idx="1778">
                  <c:v>-64.8780607930332</c:v>
                </c:pt>
                <c:pt idx="1779">
                  <c:v>-21.107270128934999</c:v>
                </c:pt>
                <c:pt idx="1780">
                  <c:v>102.660963416969</c:v>
                </c:pt>
                <c:pt idx="1781">
                  <c:v>780.78513141473502</c:v>
                </c:pt>
                <c:pt idx="1782">
                  <c:v>-81.794184752167496</c:v>
                </c:pt>
                <c:pt idx="1783">
                  <c:v>-67.097120716344506</c:v>
                </c:pt>
                <c:pt idx="1784">
                  <c:v>105.957000924266</c:v>
                </c:pt>
                <c:pt idx="1785">
                  <c:v>-41.056364804953802</c:v>
                </c:pt>
                <c:pt idx="1786">
                  <c:v>-28.445736605968602</c:v>
                </c:pt>
                <c:pt idx="1787">
                  <c:v>168.174002589515</c:v>
                </c:pt>
                <c:pt idx="1788">
                  <c:v>-20.5898539107618</c:v>
                </c:pt>
                <c:pt idx="1789">
                  <c:v>-7.9595175925812596</c:v>
                </c:pt>
                <c:pt idx="1790">
                  <c:v>-0.52532301700559803</c:v>
                </c:pt>
                <c:pt idx="1791">
                  <c:v>-35.006361129579403</c:v>
                </c:pt>
                <c:pt idx="1792">
                  <c:v>32.269953660217702</c:v>
                </c:pt>
                <c:pt idx="1793">
                  <c:v>108.281044726749</c:v>
                </c:pt>
                <c:pt idx="1794">
                  <c:v>398.42812853065402</c:v>
                </c:pt>
                <c:pt idx="1795">
                  <c:v>-35.041673918114</c:v>
                </c:pt>
                <c:pt idx="1796">
                  <c:v>-107.915744836895</c:v>
                </c:pt>
                <c:pt idx="1797">
                  <c:v>698.52357358631298</c:v>
                </c:pt>
                <c:pt idx="1798">
                  <c:v>-18.9153835015927</c:v>
                </c:pt>
                <c:pt idx="1799">
                  <c:v>19.069320667757701</c:v>
                </c:pt>
                <c:pt idx="1800">
                  <c:v>50.271665395773098</c:v>
                </c:pt>
                <c:pt idx="1801">
                  <c:v>-83.892685234065695</c:v>
                </c:pt>
                <c:pt idx="1802">
                  <c:v>122.720414735886</c:v>
                </c:pt>
                <c:pt idx="1803">
                  <c:v>-39.346139781472999</c:v>
                </c:pt>
                <c:pt idx="1804">
                  <c:v>-114.778389070654</c:v>
                </c:pt>
                <c:pt idx="1805">
                  <c:v>-65.623666722268297</c:v>
                </c:pt>
                <c:pt idx="1806">
                  <c:v>34.171943320192398</c:v>
                </c:pt>
                <c:pt idx="1807">
                  <c:v>13.5242110810629</c:v>
                </c:pt>
                <c:pt idx="1808">
                  <c:v>101.30065532034899</c:v>
                </c:pt>
                <c:pt idx="1809">
                  <c:v>143.741585560201</c:v>
                </c:pt>
                <c:pt idx="1810">
                  <c:v>-119.993740446505</c:v>
                </c:pt>
                <c:pt idx="1811">
                  <c:v>374.94939391998298</c:v>
                </c:pt>
                <c:pt idx="1812">
                  <c:v>14.440738785519899</c:v>
                </c:pt>
                <c:pt idx="1813">
                  <c:v>-109.95143234112</c:v>
                </c:pt>
                <c:pt idx="1814">
                  <c:v>60.702301968551602</c:v>
                </c:pt>
                <c:pt idx="1815">
                  <c:v>-27.0886751507736</c:v>
                </c:pt>
                <c:pt idx="1816">
                  <c:v>207.609475817332</c:v>
                </c:pt>
                <c:pt idx="1817">
                  <c:v>39.417755602597701</c:v>
                </c:pt>
                <c:pt idx="1818">
                  <c:v>-67.097120716344506</c:v>
                </c:pt>
                <c:pt idx="1819">
                  <c:v>-50.791910595984703</c:v>
                </c:pt>
                <c:pt idx="1820">
                  <c:v>117.353840710692</c:v>
                </c:pt>
                <c:pt idx="1821">
                  <c:v>-43.796991521575897</c:v>
                </c:pt>
                <c:pt idx="1822">
                  <c:v>743.61541599827501</c:v>
                </c:pt>
                <c:pt idx="1823">
                  <c:v>-20.650048329743299</c:v>
                </c:pt>
                <c:pt idx="1824">
                  <c:v>23.438795269805301</c:v>
                </c:pt>
                <c:pt idx="1825">
                  <c:v>38.453203619953896</c:v>
                </c:pt>
                <c:pt idx="1826">
                  <c:v>-70.082136871855297</c:v>
                </c:pt>
                <c:pt idx="1827">
                  <c:v>12.886666383699501</c:v>
                </c:pt>
                <c:pt idx="1828">
                  <c:v>1.8648742069342099</c:v>
                </c:pt>
                <c:pt idx="1829">
                  <c:v>-47.075721892866397</c:v>
                </c:pt>
                <c:pt idx="1830">
                  <c:v>-40.093532164711903</c:v>
                </c:pt>
                <c:pt idx="1831">
                  <c:v>-85.274911162723896</c:v>
                </c:pt>
                <c:pt idx="1832">
                  <c:v>16.864703259560301</c:v>
                </c:pt>
                <c:pt idx="1833">
                  <c:v>33.8701057943195</c:v>
                </c:pt>
                <c:pt idx="1834">
                  <c:v>-68.117807351818996</c:v>
                </c:pt>
                <c:pt idx="1835">
                  <c:v>-5.7505691692169698</c:v>
                </c:pt>
                <c:pt idx="1836">
                  <c:v>47.744921979249199</c:v>
                </c:pt>
                <c:pt idx="1837">
                  <c:v>37.409953095173599</c:v>
                </c:pt>
                <c:pt idx="1838">
                  <c:v>-95.281335793118402</c:v>
                </c:pt>
                <c:pt idx="1839">
                  <c:v>-29.2083538140988</c:v>
                </c:pt>
                <c:pt idx="1840">
                  <c:v>37.593076162821099</c:v>
                </c:pt>
                <c:pt idx="1841">
                  <c:v>-110.75479058102199</c:v>
                </c:pt>
                <c:pt idx="1842">
                  <c:v>12.7056472194182</c:v>
                </c:pt>
                <c:pt idx="1843">
                  <c:v>803.85040178227905</c:v>
                </c:pt>
                <c:pt idx="1844">
                  <c:v>187.11930303820799</c:v>
                </c:pt>
                <c:pt idx="1845">
                  <c:v>-42.415579822695598</c:v>
                </c:pt>
                <c:pt idx="1846">
                  <c:v>71.397991702672698</c:v>
                </c:pt>
                <c:pt idx="1847">
                  <c:v>-77.983927658098594</c:v>
                </c:pt>
                <c:pt idx="1848">
                  <c:v>59.886529084366501</c:v>
                </c:pt>
                <c:pt idx="1849">
                  <c:v>337.38337574362799</c:v>
                </c:pt>
                <c:pt idx="1850">
                  <c:v>301.24003375216898</c:v>
                </c:pt>
                <c:pt idx="1851">
                  <c:v>142.78006963952899</c:v>
                </c:pt>
                <c:pt idx="1852">
                  <c:v>137.94635776350799</c:v>
                </c:pt>
                <c:pt idx="1853">
                  <c:v>284.756302735171</c:v>
                </c:pt>
                <c:pt idx="1854">
                  <c:v>-35.938095821587297</c:v>
                </c:pt>
                <c:pt idx="1855">
                  <c:v>61.004813446160199</c:v>
                </c:pt>
                <c:pt idx="1856">
                  <c:v>-101.102011670306</c:v>
                </c:pt>
                <c:pt idx="1857">
                  <c:v>-3.95897151935179</c:v>
                </c:pt>
                <c:pt idx="1858">
                  <c:v>148.79059855152099</c:v>
                </c:pt>
                <c:pt idx="1859">
                  <c:v>10.1470590323135</c:v>
                </c:pt>
                <c:pt idx="1860">
                  <c:v>136.13684979887</c:v>
                </c:pt>
                <c:pt idx="1861">
                  <c:v>7.3390731942247003</c:v>
                </c:pt>
                <c:pt idx="1862">
                  <c:v>87.127543953790706</c:v>
                </c:pt>
                <c:pt idx="1863">
                  <c:v>-77.407569988367001</c:v>
                </c:pt>
                <c:pt idx="1864">
                  <c:v>39.087133872482703</c:v>
                </c:pt>
                <c:pt idx="1865">
                  <c:v>-101.906504458562</c:v>
                </c:pt>
                <c:pt idx="1866">
                  <c:v>30.583766505591999</c:v>
                </c:pt>
                <c:pt idx="1867">
                  <c:v>144.09030870964699</c:v>
                </c:pt>
                <c:pt idx="1868">
                  <c:v>170.83672444937301</c:v>
                </c:pt>
                <c:pt idx="1869">
                  <c:v>-34.6570683137952</c:v>
                </c:pt>
                <c:pt idx="1870">
                  <c:v>-13.3479007087511</c:v>
                </c:pt>
                <c:pt idx="1871">
                  <c:v>73.223945191684507</c:v>
                </c:pt>
                <c:pt idx="1872">
                  <c:v>-98.600848295444607</c:v>
                </c:pt>
                <c:pt idx="1873">
                  <c:v>10.480452172918</c:v>
                </c:pt>
                <c:pt idx="1874">
                  <c:v>637.91152115446698</c:v>
                </c:pt>
                <c:pt idx="1875">
                  <c:v>-27.0819095726192</c:v>
                </c:pt>
                <c:pt idx="1876">
                  <c:v>-49.614473221935803</c:v>
                </c:pt>
                <c:pt idx="1877">
                  <c:v>497.552543267636</c:v>
                </c:pt>
                <c:pt idx="1878">
                  <c:v>-8.7170258879540299</c:v>
                </c:pt>
                <c:pt idx="1879">
                  <c:v>-19.608381063932999</c:v>
                </c:pt>
                <c:pt idx="1880">
                  <c:v>35.661762333178103</c:v>
                </c:pt>
                <c:pt idx="1881">
                  <c:v>-3.88504763348441</c:v>
                </c:pt>
                <c:pt idx="1882">
                  <c:v>350.29313295628901</c:v>
                </c:pt>
                <c:pt idx="1883">
                  <c:v>26.050758967906201</c:v>
                </c:pt>
                <c:pt idx="1884">
                  <c:v>-5.5334146713530696</c:v>
                </c:pt>
                <c:pt idx="1885">
                  <c:v>-18.7699726168489</c:v>
                </c:pt>
                <c:pt idx="1886">
                  <c:v>6.4596843036575704</c:v>
                </c:pt>
                <c:pt idx="1887">
                  <c:v>18.345109408521701</c:v>
                </c:pt>
                <c:pt idx="1888">
                  <c:v>-68.866568660914197</c:v>
                </c:pt>
                <c:pt idx="1889">
                  <c:v>18.214977274264999</c:v>
                </c:pt>
                <c:pt idx="1890">
                  <c:v>-60.072879469261103</c:v>
                </c:pt>
                <c:pt idx="1891">
                  <c:v>-64.691032179549893</c:v>
                </c:pt>
                <c:pt idx="1892">
                  <c:v>174.73769047168599</c:v>
                </c:pt>
                <c:pt idx="1893">
                  <c:v>180.085937053344</c:v>
                </c:pt>
                <c:pt idx="1894">
                  <c:v>77.204189429593995</c:v>
                </c:pt>
                <c:pt idx="1895">
                  <c:v>52.008042415500398</c:v>
                </c:pt>
                <c:pt idx="1896">
                  <c:v>689.69844218624701</c:v>
                </c:pt>
                <c:pt idx="1897">
                  <c:v>552.23888210055304</c:v>
                </c:pt>
                <c:pt idx="1898">
                  <c:v>136.03765228203201</c:v>
                </c:pt>
                <c:pt idx="1899">
                  <c:v>36.855230332789198</c:v>
                </c:pt>
                <c:pt idx="1900">
                  <c:v>-34.6570683137952</c:v>
                </c:pt>
                <c:pt idx="1901">
                  <c:v>-62.761744002720199</c:v>
                </c:pt>
                <c:pt idx="1902">
                  <c:v>-81.790669149429405</c:v>
                </c:pt>
                <c:pt idx="1903">
                  <c:v>33.147359260371097</c:v>
                </c:pt>
                <c:pt idx="1904">
                  <c:v>6.4070017088519799</c:v>
                </c:pt>
                <c:pt idx="1905">
                  <c:v>1.97249916903115</c:v>
                </c:pt>
                <c:pt idx="1906">
                  <c:v>85.437037285898597</c:v>
                </c:pt>
                <c:pt idx="1907">
                  <c:v>201.57439452820699</c:v>
                </c:pt>
                <c:pt idx="1908">
                  <c:v>56.904600627576897</c:v>
                </c:pt>
                <c:pt idx="1909">
                  <c:v>52.954952408369898</c:v>
                </c:pt>
                <c:pt idx="1910">
                  <c:v>28.47703827582</c:v>
                </c:pt>
                <c:pt idx="1911">
                  <c:v>32.443791180155003</c:v>
                </c:pt>
                <c:pt idx="1912">
                  <c:v>-59.362582506105099</c:v>
                </c:pt>
                <c:pt idx="1913">
                  <c:v>801.59202892286999</c:v>
                </c:pt>
                <c:pt idx="1914">
                  <c:v>35.427217167059297</c:v>
                </c:pt>
                <c:pt idx="1915">
                  <c:v>154.73203154276101</c:v>
                </c:pt>
                <c:pt idx="1916">
                  <c:v>-5.2797142947901996</c:v>
                </c:pt>
                <c:pt idx="1917">
                  <c:v>155.24768209259099</c:v>
                </c:pt>
                <c:pt idx="1918">
                  <c:v>-43.983023704145197</c:v>
                </c:pt>
                <c:pt idx="1919">
                  <c:v>119.830689188392</c:v>
                </c:pt>
                <c:pt idx="1920">
                  <c:v>21.611789298338401</c:v>
                </c:pt>
                <c:pt idx="1921">
                  <c:v>-27.543657969533299</c:v>
                </c:pt>
                <c:pt idx="1922">
                  <c:v>-83.403170328679096</c:v>
                </c:pt>
                <c:pt idx="1923">
                  <c:v>44.511183003991803</c:v>
                </c:pt>
                <c:pt idx="1924">
                  <c:v>-105.928968399841</c:v>
                </c:pt>
                <c:pt idx="1925">
                  <c:v>58.8750968299927</c:v>
                </c:pt>
                <c:pt idx="1926">
                  <c:v>-91.420689377502796</c:v>
                </c:pt>
                <c:pt idx="1927">
                  <c:v>-95.643761220975904</c:v>
                </c:pt>
                <c:pt idx="1928">
                  <c:v>26.122082282402101</c:v>
                </c:pt>
                <c:pt idx="1929">
                  <c:v>966.31103725062803</c:v>
                </c:pt>
                <c:pt idx="1930">
                  <c:v>-69.817484736951499</c:v>
                </c:pt>
                <c:pt idx="1931">
                  <c:v>-14.3288100301071</c:v>
                </c:pt>
                <c:pt idx="1932">
                  <c:v>126.417601882241</c:v>
                </c:pt>
                <c:pt idx="1933">
                  <c:v>220.897326674645</c:v>
                </c:pt>
                <c:pt idx="1934">
                  <c:v>91.207372182757197</c:v>
                </c:pt>
                <c:pt idx="1935">
                  <c:v>-25.4623142776625</c:v>
                </c:pt>
                <c:pt idx="1936">
                  <c:v>-106.343655880716</c:v>
                </c:pt>
                <c:pt idx="1937">
                  <c:v>-117.959915624321</c:v>
                </c:pt>
                <c:pt idx="1938">
                  <c:v>0.99833245348395305</c:v>
                </c:pt>
                <c:pt idx="1939">
                  <c:v>-3.8539129019725298</c:v>
                </c:pt>
                <c:pt idx="1940">
                  <c:v>-94.350484589404402</c:v>
                </c:pt>
                <c:pt idx="1941">
                  <c:v>33.126007173945197</c:v>
                </c:pt>
                <c:pt idx="1942">
                  <c:v>52.954952408369898</c:v>
                </c:pt>
                <c:pt idx="1943">
                  <c:v>-84.849600102834899</c:v>
                </c:pt>
                <c:pt idx="1944">
                  <c:v>-45.311706850138002</c:v>
                </c:pt>
                <c:pt idx="1945">
                  <c:v>74.095096903321206</c:v>
                </c:pt>
                <c:pt idx="1946">
                  <c:v>18.3491326110119</c:v>
                </c:pt>
                <c:pt idx="1947">
                  <c:v>-36.6518328430382</c:v>
                </c:pt>
                <c:pt idx="1948">
                  <c:v>-48.0062225955214</c:v>
                </c:pt>
                <c:pt idx="1949">
                  <c:v>11.113141863014601</c:v>
                </c:pt>
                <c:pt idx="1950">
                  <c:v>117.084852918493</c:v>
                </c:pt>
                <c:pt idx="1951">
                  <c:v>-92.974346102600606</c:v>
                </c:pt>
                <c:pt idx="1952">
                  <c:v>50.271665395773098</c:v>
                </c:pt>
                <c:pt idx="1953">
                  <c:v>45.469374481614103</c:v>
                </c:pt>
                <c:pt idx="1954">
                  <c:v>247.894089304787</c:v>
                </c:pt>
                <c:pt idx="1955">
                  <c:v>-95.855347925933202</c:v>
                </c:pt>
                <c:pt idx="1956">
                  <c:v>103.937405647708</c:v>
                </c:pt>
                <c:pt idx="1957">
                  <c:v>-70.502221090748094</c:v>
                </c:pt>
                <c:pt idx="1958">
                  <c:v>-26.034997048330201</c:v>
                </c:pt>
                <c:pt idx="1959">
                  <c:v>84.280420586268093</c:v>
                </c:pt>
                <c:pt idx="1960">
                  <c:v>17.052360436670199</c:v>
                </c:pt>
                <c:pt idx="1961">
                  <c:v>357.519897040091</c:v>
                </c:pt>
                <c:pt idx="1962">
                  <c:v>26.0113923897548</c:v>
                </c:pt>
                <c:pt idx="1963">
                  <c:v>180.328060732865</c:v>
                </c:pt>
                <c:pt idx="1964">
                  <c:v>-31.4075794966862</c:v>
                </c:pt>
                <c:pt idx="1965">
                  <c:v>-43.943563309060799</c:v>
                </c:pt>
                <c:pt idx="1966">
                  <c:v>43.158606858505699</c:v>
                </c:pt>
                <c:pt idx="1967">
                  <c:v>-79.380706387400096</c:v>
                </c:pt>
                <c:pt idx="1968">
                  <c:v>113.69756279399</c:v>
                </c:pt>
                <c:pt idx="1969">
                  <c:v>-92.980220135020204</c:v>
                </c:pt>
                <c:pt idx="1970">
                  <c:v>107.591104436628</c:v>
                </c:pt>
                <c:pt idx="1971">
                  <c:v>136.70995961294099</c:v>
                </c:pt>
                <c:pt idx="1972">
                  <c:v>306.22740362642702</c:v>
                </c:pt>
                <c:pt idx="1973">
                  <c:v>318.60036665544999</c:v>
                </c:pt>
                <c:pt idx="1974">
                  <c:v>-3.2735261229255102</c:v>
                </c:pt>
                <c:pt idx="1975">
                  <c:v>-56.050415527982103</c:v>
                </c:pt>
                <c:pt idx="1976">
                  <c:v>122.995166771974</c:v>
                </c:pt>
                <c:pt idx="1977">
                  <c:v>-69.887070927884196</c:v>
                </c:pt>
                <c:pt idx="1978">
                  <c:v>131.129263631442</c:v>
                </c:pt>
                <c:pt idx="1979">
                  <c:v>90.367271934572003</c:v>
                </c:pt>
                <c:pt idx="1980">
                  <c:v>253.10553789249599</c:v>
                </c:pt>
                <c:pt idx="1981">
                  <c:v>-93.861576576004296</c:v>
                </c:pt>
                <c:pt idx="1982">
                  <c:v>-109.716415467308</c:v>
                </c:pt>
                <c:pt idx="1983">
                  <c:v>-60.072879469261103</c:v>
                </c:pt>
                <c:pt idx="1984">
                  <c:v>31.485849598232999</c:v>
                </c:pt>
                <c:pt idx="1985">
                  <c:v>629.84454657818003</c:v>
                </c:pt>
                <c:pt idx="1986">
                  <c:v>-74.033032264976995</c:v>
                </c:pt>
                <c:pt idx="1987">
                  <c:v>4.4109740935899699</c:v>
                </c:pt>
                <c:pt idx="1988">
                  <c:v>41.771802131323902</c:v>
                </c:pt>
                <c:pt idx="1989">
                  <c:v>-25.860841795854601</c:v>
                </c:pt>
                <c:pt idx="1990">
                  <c:v>104.445498777574</c:v>
                </c:pt>
                <c:pt idx="1991">
                  <c:v>-33.305666074609398</c:v>
                </c:pt>
                <c:pt idx="1992">
                  <c:v>-51.025614524960403</c:v>
                </c:pt>
                <c:pt idx="1993">
                  <c:v>57.220704437643597</c:v>
                </c:pt>
                <c:pt idx="1994">
                  <c:v>-5.9837223044659904</c:v>
                </c:pt>
                <c:pt idx="1995">
                  <c:v>121.47215566294101</c:v>
                </c:pt>
                <c:pt idx="1996">
                  <c:v>11.6795065612065</c:v>
                </c:pt>
                <c:pt idx="1997">
                  <c:v>22.078469655994802</c:v>
                </c:pt>
                <c:pt idx="1998">
                  <c:v>111.43933134172499</c:v>
                </c:pt>
                <c:pt idx="1999">
                  <c:v>1.28579940010461</c:v>
                </c:pt>
                <c:pt idx="2000">
                  <c:v>-97.570291383298397</c:v>
                </c:pt>
                <c:pt idx="2001">
                  <c:v>-45.584139596375799</c:v>
                </c:pt>
                <c:pt idx="2002">
                  <c:v>53.360603674805503</c:v>
                </c:pt>
                <c:pt idx="2003">
                  <c:v>52.556110886549803</c:v>
                </c:pt>
                <c:pt idx="2004">
                  <c:v>190.27284554245901</c:v>
                </c:pt>
                <c:pt idx="2005">
                  <c:v>-36.520012400508598</c:v>
                </c:pt>
                <c:pt idx="2006">
                  <c:v>200.94528512151001</c:v>
                </c:pt>
                <c:pt idx="2007">
                  <c:v>369.582819894789</c:v>
                </c:pt>
                <c:pt idx="2008">
                  <c:v>129.74415072379099</c:v>
                </c:pt>
                <c:pt idx="2009">
                  <c:v>12.7056472194182</c:v>
                </c:pt>
                <c:pt idx="2010">
                  <c:v>12.7056472194182</c:v>
                </c:pt>
                <c:pt idx="2011">
                  <c:v>314.06228564161302</c:v>
                </c:pt>
                <c:pt idx="2012">
                  <c:v>219.31874718936999</c:v>
                </c:pt>
                <c:pt idx="2013">
                  <c:v>2.4295961375633199</c:v>
                </c:pt>
                <c:pt idx="2014">
                  <c:v>-13.839682556873299</c:v>
                </c:pt>
                <c:pt idx="2015">
                  <c:v>0.191190078154654</c:v>
                </c:pt>
                <c:pt idx="2016">
                  <c:v>-3.0781762931979202</c:v>
                </c:pt>
                <c:pt idx="2017">
                  <c:v>243.46833030274101</c:v>
                </c:pt>
                <c:pt idx="2018">
                  <c:v>110.704147184216</c:v>
                </c:pt>
                <c:pt idx="2019">
                  <c:v>-81.679947829296296</c:v>
                </c:pt>
                <c:pt idx="2020">
                  <c:v>-5.3673698678672297</c:v>
                </c:pt>
                <c:pt idx="2021">
                  <c:v>-42.267445096595502</c:v>
                </c:pt>
                <c:pt idx="2022">
                  <c:v>276.86665179815202</c:v>
                </c:pt>
                <c:pt idx="2023">
                  <c:v>361.04332517175197</c:v>
                </c:pt>
                <c:pt idx="2024">
                  <c:v>68.049702333175404</c:v>
                </c:pt>
                <c:pt idx="2025">
                  <c:v>-58.491515948405102</c:v>
                </c:pt>
                <c:pt idx="2026">
                  <c:v>-19.545284598331101</c:v>
                </c:pt>
                <c:pt idx="2027">
                  <c:v>24.487103870502398</c:v>
                </c:pt>
                <c:pt idx="2028">
                  <c:v>306.751960303224</c:v>
                </c:pt>
                <c:pt idx="2029">
                  <c:v>-92.439442218485993</c:v>
                </c:pt>
                <c:pt idx="2030">
                  <c:v>-121.432088533178</c:v>
                </c:pt>
                <c:pt idx="2031">
                  <c:v>-61.385420397460997</c:v>
                </c:pt>
                <c:pt idx="2032">
                  <c:v>-112.65880632153601</c:v>
                </c:pt>
                <c:pt idx="2033">
                  <c:v>-97.257452302557994</c:v>
                </c:pt>
                <c:pt idx="2034">
                  <c:v>-78.039515270077104</c:v>
                </c:pt>
                <c:pt idx="2035">
                  <c:v>94.983087609477195</c:v>
                </c:pt>
                <c:pt idx="2036">
                  <c:v>254.20147835312801</c:v>
                </c:pt>
                <c:pt idx="2037">
                  <c:v>81.578653324360104</c:v>
                </c:pt>
                <c:pt idx="2038">
                  <c:v>41.624475898871701</c:v>
                </c:pt>
                <c:pt idx="2039">
                  <c:v>-26.884734995158901</c:v>
                </c:pt>
                <c:pt idx="2040">
                  <c:v>-105.557648445946</c:v>
                </c:pt>
                <c:pt idx="2041">
                  <c:v>-7.7808482326346198</c:v>
                </c:pt>
                <c:pt idx="2042">
                  <c:v>-101.906504458562</c:v>
                </c:pt>
                <c:pt idx="2043">
                  <c:v>256.71730527881499</c:v>
                </c:pt>
                <c:pt idx="2044">
                  <c:v>165.904171231341</c:v>
                </c:pt>
                <c:pt idx="2045">
                  <c:v>165.391228558195</c:v>
                </c:pt>
                <c:pt idx="2046">
                  <c:v>-52.527834262521097</c:v>
                </c:pt>
                <c:pt idx="2047">
                  <c:v>166.79408681887199</c:v>
                </c:pt>
                <c:pt idx="2048">
                  <c:v>-47.1255814065428</c:v>
                </c:pt>
                <c:pt idx="2049">
                  <c:v>467.014216488084</c:v>
                </c:pt>
                <c:pt idx="2050">
                  <c:v>187.11930303820799</c:v>
                </c:pt>
                <c:pt idx="2051">
                  <c:v>-18.550061279761799</c:v>
                </c:pt>
                <c:pt idx="2052">
                  <c:v>73.813184413922897</c:v>
                </c:pt>
                <c:pt idx="2053">
                  <c:v>-90.796285185060796</c:v>
                </c:pt>
                <c:pt idx="2054">
                  <c:v>-75.094841927493107</c:v>
                </c:pt>
                <c:pt idx="2055">
                  <c:v>-4.9310441652314498</c:v>
                </c:pt>
                <c:pt idx="2056">
                  <c:v>-83.238494272285706</c:v>
                </c:pt>
                <c:pt idx="2057">
                  <c:v>-78.774106736722999</c:v>
                </c:pt>
                <c:pt idx="2058">
                  <c:v>-42.858600018268397</c:v>
                </c:pt>
                <c:pt idx="2059">
                  <c:v>221.24757864943001</c:v>
                </c:pt>
                <c:pt idx="2060">
                  <c:v>318.60036665544999</c:v>
                </c:pt>
                <c:pt idx="2061">
                  <c:v>-9.3420066005721498</c:v>
                </c:pt>
                <c:pt idx="2062">
                  <c:v>-62.971580002557502</c:v>
                </c:pt>
                <c:pt idx="2063">
                  <c:v>-3.2811256051644402</c:v>
                </c:pt>
                <c:pt idx="2064">
                  <c:v>49.891662063121302</c:v>
                </c:pt>
                <c:pt idx="2065">
                  <c:v>16.1242684088526</c:v>
                </c:pt>
                <c:pt idx="2066">
                  <c:v>79.094698526028395</c:v>
                </c:pt>
                <c:pt idx="2067">
                  <c:v>16.1176264078291</c:v>
                </c:pt>
                <c:pt idx="2068">
                  <c:v>-99.830040776796906</c:v>
                </c:pt>
                <c:pt idx="2069">
                  <c:v>-58.779100056332297</c:v>
                </c:pt>
                <c:pt idx="2070">
                  <c:v>11.3856464373299</c:v>
                </c:pt>
                <c:pt idx="2071">
                  <c:v>-2.7433862605771</c:v>
                </c:pt>
                <c:pt idx="2072">
                  <c:v>39.538517345385998</c:v>
                </c:pt>
                <c:pt idx="2073">
                  <c:v>-40.845510962755</c:v>
                </c:pt>
                <c:pt idx="2074">
                  <c:v>97.696651995198707</c:v>
                </c:pt>
                <c:pt idx="2075">
                  <c:v>23.438795269805301</c:v>
                </c:pt>
                <c:pt idx="2076">
                  <c:v>-83.403170328679096</c:v>
                </c:pt>
                <c:pt idx="2077">
                  <c:v>-24.3537511001119</c:v>
                </c:pt>
                <c:pt idx="2078">
                  <c:v>114.67055369809501</c:v>
                </c:pt>
                <c:pt idx="2079">
                  <c:v>-31.212402033776499</c:v>
                </c:pt>
                <c:pt idx="2080">
                  <c:v>114.67055369809501</c:v>
                </c:pt>
                <c:pt idx="2081">
                  <c:v>167.93447138759001</c:v>
                </c:pt>
                <c:pt idx="2082">
                  <c:v>5.0868387906854897</c:v>
                </c:pt>
                <c:pt idx="2083">
                  <c:v>4.2967457580230697</c:v>
                </c:pt>
                <c:pt idx="2084">
                  <c:v>52.564228102764503</c:v>
                </c:pt>
                <c:pt idx="2085">
                  <c:v>168.33629395003101</c:v>
                </c:pt>
                <c:pt idx="2086">
                  <c:v>-35.265361219191199</c:v>
                </c:pt>
                <c:pt idx="2087">
                  <c:v>-19.0097896911109</c:v>
                </c:pt>
                <c:pt idx="2088">
                  <c:v>396.41569002075698</c:v>
                </c:pt>
                <c:pt idx="2089">
                  <c:v>33.248283968410703</c:v>
                </c:pt>
                <c:pt idx="2090">
                  <c:v>96.544046705115804</c:v>
                </c:pt>
                <c:pt idx="2091">
                  <c:v>35.232000735195598</c:v>
                </c:pt>
                <c:pt idx="2092">
                  <c:v>141.50342382406299</c:v>
                </c:pt>
                <c:pt idx="2093">
                  <c:v>12.848572992866</c:v>
                </c:pt>
                <c:pt idx="2094">
                  <c:v>48.657773085247698</c:v>
                </c:pt>
                <c:pt idx="2095">
                  <c:v>-76.3538839136001</c:v>
                </c:pt>
                <c:pt idx="2096">
                  <c:v>136.13684979887</c:v>
                </c:pt>
                <c:pt idx="2097">
                  <c:v>-1.8335680400505601</c:v>
                </c:pt>
                <c:pt idx="2098">
                  <c:v>-34.6570683137952</c:v>
                </c:pt>
                <c:pt idx="2099">
                  <c:v>155.250326127156</c:v>
                </c:pt>
                <c:pt idx="2100">
                  <c:v>-11.4439358939527</c:v>
                </c:pt>
                <c:pt idx="2101">
                  <c:v>7.3390731942247003</c:v>
                </c:pt>
                <c:pt idx="2102">
                  <c:v>-77.082890371245398</c:v>
                </c:pt>
                <c:pt idx="2103">
                  <c:v>-60.176267427456096</c:v>
                </c:pt>
                <c:pt idx="2104">
                  <c:v>-0.601402514446847</c:v>
                </c:pt>
                <c:pt idx="2105">
                  <c:v>-35.5935190073237</c:v>
                </c:pt>
                <c:pt idx="2106">
                  <c:v>-60.672571554947702</c:v>
                </c:pt>
                <c:pt idx="2107">
                  <c:v>93.068004215142295</c:v>
                </c:pt>
                <c:pt idx="2108">
                  <c:v>1.2435993425781799</c:v>
                </c:pt>
                <c:pt idx="2109">
                  <c:v>231.95800266759099</c:v>
                </c:pt>
                <c:pt idx="2110">
                  <c:v>-25.000770314781999</c:v>
                </c:pt>
                <c:pt idx="2111">
                  <c:v>-116.279196979067</c:v>
                </c:pt>
                <c:pt idx="2112">
                  <c:v>-24.0400700130198</c:v>
                </c:pt>
                <c:pt idx="2113">
                  <c:v>33.5895318326668</c:v>
                </c:pt>
                <c:pt idx="2114">
                  <c:v>-50.327659906247</c:v>
                </c:pt>
                <c:pt idx="2115">
                  <c:v>-97.738404623706899</c:v>
                </c:pt>
                <c:pt idx="2116">
                  <c:v>4.7270486927189799</c:v>
                </c:pt>
                <c:pt idx="2117">
                  <c:v>189.31232620458201</c:v>
                </c:pt>
                <c:pt idx="2118">
                  <c:v>122.63250272677099</c:v>
                </c:pt>
                <c:pt idx="2119">
                  <c:v>170.81655076015099</c:v>
                </c:pt>
                <c:pt idx="2120">
                  <c:v>-34.364131178126399</c:v>
                </c:pt>
                <c:pt idx="2121">
                  <c:v>5.8473138138336802</c:v>
                </c:pt>
                <c:pt idx="2122">
                  <c:v>-20.412776957018998</c:v>
                </c:pt>
                <c:pt idx="2123">
                  <c:v>-72.140271293097996</c:v>
                </c:pt>
                <c:pt idx="2124">
                  <c:v>-77.730783102784301</c:v>
                </c:pt>
                <c:pt idx="2125">
                  <c:v>-53.211142708717603</c:v>
                </c:pt>
                <c:pt idx="2126">
                  <c:v>-44.465404055758597</c:v>
                </c:pt>
                <c:pt idx="2127">
                  <c:v>-9.3013749587672194</c:v>
                </c:pt>
                <c:pt idx="2128">
                  <c:v>68.8398927624891</c:v>
                </c:pt>
                <c:pt idx="2129">
                  <c:v>-60.072879469261103</c:v>
                </c:pt>
                <c:pt idx="2130">
                  <c:v>-60.439940946410601</c:v>
                </c:pt>
                <c:pt idx="2131">
                  <c:v>42.712610902888599</c:v>
                </c:pt>
                <c:pt idx="2132">
                  <c:v>-100.21116132339</c:v>
                </c:pt>
                <c:pt idx="2133">
                  <c:v>351.736977064982</c:v>
                </c:pt>
                <c:pt idx="2134">
                  <c:v>40.368075169049703</c:v>
                </c:pt>
                <c:pt idx="2135">
                  <c:v>-89.046434758839297</c:v>
                </c:pt>
                <c:pt idx="2136">
                  <c:v>-98.297619499295095</c:v>
                </c:pt>
                <c:pt idx="2137">
                  <c:v>-86.621141481702196</c:v>
                </c:pt>
                <c:pt idx="2138">
                  <c:v>-4.0639738982536402</c:v>
                </c:pt>
                <c:pt idx="2139">
                  <c:v>301.26682655333099</c:v>
                </c:pt>
                <c:pt idx="2140">
                  <c:v>216.32718855842799</c:v>
                </c:pt>
                <c:pt idx="2141">
                  <c:v>-6.0729728252838404</c:v>
                </c:pt>
                <c:pt idx="2142">
                  <c:v>81.035207108351202</c:v>
                </c:pt>
                <c:pt idx="2143">
                  <c:v>117.72002673526799</c:v>
                </c:pt>
                <c:pt idx="2144">
                  <c:v>-14.623018134600599</c:v>
                </c:pt>
                <c:pt idx="2145">
                  <c:v>-97.201466292829195</c:v>
                </c:pt>
                <c:pt idx="2146">
                  <c:v>7.5445748953050398</c:v>
                </c:pt>
                <c:pt idx="2147">
                  <c:v>324.62715351576702</c:v>
                </c:pt>
                <c:pt idx="2148">
                  <c:v>37.594442502499902</c:v>
                </c:pt>
                <c:pt idx="2149">
                  <c:v>-65.276977844734802</c:v>
                </c:pt>
                <c:pt idx="2150">
                  <c:v>37.721755735463198</c:v>
                </c:pt>
                <c:pt idx="2151">
                  <c:v>190.12113240977601</c:v>
                </c:pt>
                <c:pt idx="2152">
                  <c:v>-66.036650090320094</c:v>
                </c:pt>
                <c:pt idx="2153">
                  <c:v>144.18671083666001</c:v>
                </c:pt>
                <c:pt idx="2154">
                  <c:v>-51.034406724917197</c:v>
                </c:pt>
                <c:pt idx="2155">
                  <c:v>-15.559780446776401</c:v>
                </c:pt>
                <c:pt idx="2156">
                  <c:v>85.2459886217259</c:v>
                </c:pt>
                <c:pt idx="2157">
                  <c:v>-45.390181030117297</c:v>
                </c:pt>
                <c:pt idx="2158">
                  <c:v>114.50205558224501</c:v>
                </c:pt>
                <c:pt idx="2159">
                  <c:v>-61.681865045772703</c:v>
                </c:pt>
                <c:pt idx="2160">
                  <c:v>-33.163605060755103</c:v>
                </c:pt>
                <c:pt idx="2161">
                  <c:v>-94.128367201357307</c:v>
                </c:pt>
                <c:pt idx="2162">
                  <c:v>-66.752520802085598</c:v>
                </c:pt>
                <c:pt idx="2163">
                  <c:v>-34.172865521795103</c:v>
                </c:pt>
                <c:pt idx="2164">
                  <c:v>27.633898271615301</c:v>
                </c:pt>
                <c:pt idx="2165">
                  <c:v>-16.810509919146199</c:v>
                </c:pt>
                <c:pt idx="2166">
                  <c:v>125.99443197579799</c:v>
                </c:pt>
                <c:pt idx="2167">
                  <c:v>-17.4565058539877</c:v>
                </c:pt>
                <c:pt idx="2168">
                  <c:v>149.95927228813301</c:v>
                </c:pt>
                <c:pt idx="2169">
                  <c:v>-66.427663368526396</c:v>
                </c:pt>
                <c:pt idx="2170">
                  <c:v>-31.484672467493901</c:v>
                </c:pt>
                <c:pt idx="2171">
                  <c:v>-2.7798922900880001</c:v>
                </c:pt>
                <c:pt idx="2172">
                  <c:v>-39.985338860870598</c:v>
                </c:pt>
                <c:pt idx="2173">
                  <c:v>22.5824879409227</c:v>
                </c:pt>
                <c:pt idx="2174">
                  <c:v>-34.138190510191698</c:v>
                </c:pt>
                <c:pt idx="2175">
                  <c:v>-105.928968399841</c:v>
                </c:pt>
                <c:pt idx="2176">
                  <c:v>-130.88053081222799</c:v>
                </c:pt>
                <c:pt idx="2177">
                  <c:v>32.744495322258601</c:v>
                </c:pt>
                <c:pt idx="2178">
                  <c:v>93.213399897911003</c:v>
                </c:pt>
                <c:pt idx="2179">
                  <c:v>-67.5076065894511</c:v>
                </c:pt>
                <c:pt idx="2180">
                  <c:v>-52.547393266410602</c:v>
                </c:pt>
                <c:pt idx="2181">
                  <c:v>14.4716976092464</c:v>
                </c:pt>
                <c:pt idx="2182">
                  <c:v>3.4424063320359402</c:v>
                </c:pt>
                <c:pt idx="2183">
                  <c:v>-68.151147261347901</c:v>
                </c:pt>
                <c:pt idx="2184">
                  <c:v>-117.106542449343</c:v>
                </c:pt>
                <c:pt idx="2185">
                  <c:v>-49.979189015328899</c:v>
                </c:pt>
                <c:pt idx="2186">
                  <c:v>180.19866399592999</c:v>
                </c:pt>
                <c:pt idx="2187">
                  <c:v>-56.797974831027197</c:v>
                </c:pt>
                <c:pt idx="2188">
                  <c:v>138.52513988496801</c:v>
                </c:pt>
                <c:pt idx="2189">
                  <c:v>28.805369294998901</c:v>
                </c:pt>
                <c:pt idx="2190">
                  <c:v>4.6557861816279296</c:v>
                </c:pt>
                <c:pt idx="2191">
                  <c:v>-3.3940748561623999</c:v>
                </c:pt>
                <c:pt idx="2192">
                  <c:v>172.79227095613999</c:v>
                </c:pt>
                <c:pt idx="2193">
                  <c:v>-0.59469561586072905</c:v>
                </c:pt>
                <c:pt idx="2194">
                  <c:v>-82.630540179523607</c:v>
                </c:pt>
                <c:pt idx="2195">
                  <c:v>10.590615196027599</c:v>
                </c:pt>
                <c:pt idx="2196">
                  <c:v>11.6795065612065</c:v>
                </c:pt>
                <c:pt idx="2197">
                  <c:v>-79.305768805096307</c:v>
                </c:pt>
                <c:pt idx="2198">
                  <c:v>-83.047574932397296</c:v>
                </c:pt>
                <c:pt idx="2199">
                  <c:v>-31.4075794966862</c:v>
                </c:pt>
                <c:pt idx="2200">
                  <c:v>-1.8335680400505601</c:v>
                </c:pt>
                <c:pt idx="2201">
                  <c:v>40.368075169049703</c:v>
                </c:pt>
                <c:pt idx="2202">
                  <c:v>-54.8764875633738</c:v>
                </c:pt>
                <c:pt idx="2203">
                  <c:v>-31.962035495633401</c:v>
                </c:pt>
                <c:pt idx="2204">
                  <c:v>-40.324870957283103</c:v>
                </c:pt>
                <c:pt idx="2205">
                  <c:v>63.688100458756999</c:v>
                </c:pt>
                <c:pt idx="2206">
                  <c:v>-62.743864289046599</c:v>
                </c:pt>
                <c:pt idx="2207">
                  <c:v>-24.1075113993241</c:v>
                </c:pt>
                <c:pt idx="2208">
                  <c:v>-43.983023704145197</c:v>
                </c:pt>
                <c:pt idx="2209">
                  <c:v>-49.119392640194299</c:v>
                </c:pt>
                <c:pt idx="2210">
                  <c:v>-55.8351559908346</c:v>
                </c:pt>
                <c:pt idx="2211">
                  <c:v>-111.463860850712</c:v>
                </c:pt>
                <c:pt idx="2212">
                  <c:v>-0.71078784356561597</c:v>
                </c:pt>
                <c:pt idx="2213">
                  <c:v>67.546100629008095</c:v>
                </c:pt>
                <c:pt idx="2214">
                  <c:v>23.438795269805301</c:v>
                </c:pt>
                <c:pt idx="2215">
                  <c:v>371.09939316596501</c:v>
                </c:pt>
                <c:pt idx="2216">
                  <c:v>-68.024176497590801</c:v>
                </c:pt>
                <c:pt idx="2217">
                  <c:v>-15.900782443083999</c:v>
                </c:pt>
                <c:pt idx="2218">
                  <c:v>-76.448374632322199</c:v>
                </c:pt>
                <c:pt idx="2219">
                  <c:v>-132.700715454087</c:v>
                </c:pt>
                <c:pt idx="2220">
                  <c:v>-27.0886751507736</c:v>
                </c:pt>
                <c:pt idx="2221">
                  <c:v>-83.319685142271197</c:v>
                </c:pt>
                <c:pt idx="2222">
                  <c:v>-24.934982173429798</c:v>
                </c:pt>
                <c:pt idx="2223">
                  <c:v>-50.766866313749098</c:v>
                </c:pt>
                <c:pt idx="2224">
                  <c:v>56.633506571582899</c:v>
                </c:pt>
                <c:pt idx="2225">
                  <c:v>327.69264447003002</c:v>
                </c:pt>
                <c:pt idx="2226">
                  <c:v>-95.470562152515896</c:v>
                </c:pt>
                <c:pt idx="2227">
                  <c:v>-53.884068065255903</c:v>
                </c:pt>
                <c:pt idx="2228">
                  <c:v>226.32655314980099</c:v>
                </c:pt>
                <c:pt idx="2229">
                  <c:v>-12.1292640137343</c:v>
                </c:pt>
                <c:pt idx="2230">
                  <c:v>-57.4863118359184</c:v>
                </c:pt>
                <c:pt idx="2231">
                  <c:v>55.138910579308003</c:v>
                </c:pt>
                <c:pt idx="2232">
                  <c:v>186.10191373701099</c:v>
                </c:pt>
                <c:pt idx="2233">
                  <c:v>-54.410148327904999</c:v>
                </c:pt>
                <c:pt idx="2234">
                  <c:v>-3.3940748561623999</c:v>
                </c:pt>
                <c:pt idx="2235">
                  <c:v>-60.176267427456096</c:v>
                </c:pt>
                <c:pt idx="2236">
                  <c:v>79.594976728914503</c:v>
                </c:pt>
                <c:pt idx="2237">
                  <c:v>-16.6302689034483</c:v>
                </c:pt>
                <c:pt idx="2238">
                  <c:v>322.21124564773299</c:v>
                </c:pt>
                <c:pt idx="2239">
                  <c:v>16.3539354150391</c:v>
                </c:pt>
                <c:pt idx="2240">
                  <c:v>-94.141965255619695</c:v>
                </c:pt>
                <c:pt idx="2241">
                  <c:v>-8.8683132285139106</c:v>
                </c:pt>
                <c:pt idx="2242">
                  <c:v>-84.733789463482694</c:v>
                </c:pt>
                <c:pt idx="2243">
                  <c:v>-85.982890839660499</c:v>
                </c:pt>
                <c:pt idx="2244">
                  <c:v>-61.231959611407497</c:v>
                </c:pt>
                <c:pt idx="2245">
                  <c:v>299.81735756727301</c:v>
                </c:pt>
                <c:pt idx="2246">
                  <c:v>-89.046434758839297</c:v>
                </c:pt>
                <c:pt idx="2247">
                  <c:v>-29.708408302646401</c:v>
                </c:pt>
                <c:pt idx="2248">
                  <c:v>-79.380706387400096</c:v>
                </c:pt>
                <c:pt idx="2249">
                  <c:v>538.801484761962</c:v>
                </c:pt>
                <c:pt idx="2250">
                  <c:v>6.0976821901948597</c:v>
                </c:pt>
                <c:pt idx="2251">
                  <c:v>150.37075176816199</c:v>
                </c:pt>
                <c:pt idx="2252">
                  <c:v>-0.12764440035199601</c:v>
                </c:pt>
                <c:pt idx="2253">
                  <c:v>47.184465334187301</c:v>
                </c:pt>
                <c:pt idx="2254">
                  <c:v>-80.302612927102103</c:v>
                </c:pt>
                <c:pt idx="2255">
                  <c:v>245.79032847054799</c:v>
                </c:pt>
                <c:pt idx="2256">
                  <c:v>-26.316519245582899</c:v>
                </c:pt>
                <c:pt idx="2257">
                  <c:v>172.074281562469</c:v>
                </c:pt>
                <c:pt idx="2258">
                  <c:v>23.438795269805301</c:v>
                </c:pt>
                <c:pt idx="2259">
                  <c:v>-101.377848547094</c:v>
                </c:pt>
                <c:pt idx="2260">
                  <c:v>-51.223458798447403</c:v>
                </c:pt>
                <c:pt idx="2261">
                  <c:v>-73.434060767904498</c:v>
                </c:pt>
                <c:pt idx="2262">
                  <c:v>11.4650090192709</c:v>
                </c:pt>
                <c:pt idx="2263">
                  <c:v>272.41904755028401</c:v>
                </c:pt>
                <c:pt idx="2264">
                  <c:v>20.779250948423599</c:v>
                </c:pt>
                <c:pt idx="2265">
                  <c:v>-14.7322783183852</c:v>
                </c:pt>
                <c:pt idx="2266">
                  <c:v>285.52768500091997</c:v>
                </c:pt>
                <c:pt idx="2267">
                  <c:v>-42.687461559920202</c:v>
                </c:pt>
                <c:pt idx="2268">
                  <c:v>288.76750425134401</c:v>
                </c:pt>
                <c:pt idx="2269">
                  <c:v>-0.72157250932732997</c:v>
                </c:pt>
                <c:pt idx="2270">
                  <c:v>136.17342178419699</c:v>
                </c:pt>
                <c:pt idx="2271">
                  <c:v>-81.700656540483394</c:v>
                </c:pt>
                <c:pt idx="2272">
                  <c:v>-75.094841927493107</c:v>
                </c:pt>
                <c:pt idx="2273">
                  <c:v>35.215366753211804</c:v>
                </c:pt>
                <c:pt idx="2274">
                  <c:v>125.40370174848201</c:v>
                </c:pt>
                <c:pt idx="2275">
                  <c:v>22.783443000598499</c:v>
                </c:pt>
                <c:pt idx="2276">
                  <c:v>-35.944412368095698</c:v>
                </c:pt>
                <c:pt idx="2277">
                  <c:v>18.623422573277299</c:v>
                </c:pt>
                <c:pt idx="2278">
                  <c:v>-80.495937275766394</c:v>
                </c:pt>
                <c:pt idx="2279">
                  <c:v>-42.988380398210701</c:v>
                </c:pt>
                <c:pt idx="2280">
                  <c:v>12.3314714737602</c:v>
                </c:pt>
                <c:pt idx="2281">
                  <c:v>44.075134562962702</c:v>
                </c:pt>
                <c:pt idx="2282">
                  <c:v>151.09484850825999</c:v>
                </c:pt>
                <c:pt idx="2283">
                  <c:v>36.314924980040203</c:v>
                </c:pt>
                <c:pt idx="2284">
                  <c:v>-64.650558267896002</c:v>
                </c:pt>
                <c:pt idx="2285">
                  <c:v>7.1189741691049804</c:v>
                </c:pt>
                <c:pt idx="2286">
                  <c:v>6.6140356687023703</c:v>
                </c:pt>
                <c:pt idx="2287">
                  <c:v>-42.813867130593103</c:v>
                </c:pt>
                <c:pt idx="2288">
                  <c:v>39.839581131254299</c:v>
                </c:pt>
                <c:pt idx="2289">
                  <c:v>-78.6293795927307</c:v>
                </c:pt>
                <c:pt idx="2290">
                  <c:v>123.541091385553</c:v>
                </c:pt>
                <c:pt idx="2291">
                  <c:v>-0.92648731709264798</c:v>
                </c:pt>
                <c:pt idx="2292">
                  <c:v>198.97379834910399</c:v>
                </c:pt>
                <c:pt idx="2293">
                  <c:v>74.922714375578494</c:v>
                </c:pt>
                <c:pt idx="2294">
                  <c:v>-33.305666074609398</c:v>
                </c:pt>
                <c:pt idx="2295">
                  <c:v>100.02118539364101</c:v>
                </c:pt>
                <c:pt idx="2296">
                  <c:v>-56.854908316237903</c:v>
                </c:pt>
                <c:pt idx="2297">
                  <c:v>13.243940668170699</c:v>
                </c:pt>
                <c:pt idx="2298">
                  <c:v>-7.7864154900139502</c:v>
                </c:pt>
                <c:pt idx="2299">
                  <c:v>-10.3375100817172</c:v>
                </c:pt>
                <c:pt idx="2300">
                  <c:v>-103.816401554457</c:v>
                </c:pt>
                <c:pt idx="2301">
                  <c:v>-69.209792115646394</c:v>
                </c:pt>
                <c:pt idx="2302">
                  <c:v>-65.708842228579798</c:v>
                </c:pt>
                <c:pt idx="2303">
                  <c:v>70.475201261122606</c:v>
                </c:pt>
                <c:pt idx="2304">
                  <c:v>45.859513409072797</c:v>
                </c:pt>
                <c:pt idx="2305">
                  <c:v>-6.7463978596735803</c:v>
                </c:pt>
                <c:pt idx="2306">
                  <c:v>287.72176480865897</c:v>
                </c:pt>
                <c:pt idx="2307">
                  <c:v>48.365352023072603</c:v>
                </c:pt>
                <c:pt idx="2308">
                  <c:v>-59.128117747495203</c:v>
                </c:pt>
                <c:pt idx="2309">
                  <c:v>-84.104925043943098</c:v>
                </c:pt>
                <c:pt idx="2310">
                  <c:v>-29.967996846117401</c:v>
                </c:pt>
                <c:pt idx="2311">
                  <c:v>-103.342585449656</c:v>
                </c:pt>
                <c:pt idx="2312">
                  <c:v>17.801340368528798</c:v>
                </c:pt>
                <c:pt idx="2313">
                  <c:v>-91.796733288470804</c:v>
                </c:pt>
                <c:pt idx="2314">
                  <c:v>-96.275054940771696</c:v>
                </c:pt>
                <c:pt idx="2315">
                  <c:v>-22.020831175035699</c:v>
                </c:pt>
                <c:pt idx="2316">
                  <c:v>267.617913416112</c:v>
                </c:pt>
                <c:pt idx="2317">
                  <c:v>-38.430397026681298</c:v>
                </c:pt>
                <c:pt idx="2318">
                  <c:v>-70.872315950479603</c:v>
                </c:pt>
                <c:pt idx="2319">
                  <c:v>117.353840710692</c:v>
                </c:pt>
                <c:pt idx="2320">
                  <c:v>-54.486350743528298</c:v>
                </c:pt>
                <c:pt idx="2321">
                  <c:v>332.33366547968899</c:v>
                </c:pt>
                <c:pt idx="2322">
                  <c:v>-55.063822200175998</c:v>
                </c:pt>
                <c:pt idx="2323">
                  <c:v>-85.779291111733599</c:v>
                </c:pt>
                <c:pt idx="2324">
                  <c:v>-29.502153515541</c:v>
                </c:pt>
                <c:pt idx="2325">
                  <c:v>-44.555878215256698</c:v>
                </c:pt>
                <c:pt idx="2326">
                  <c:v>148.29075268898899</c:v>
                </c:pt>
                <c:pt idx="2327">
                  <c:v>359.76813695128601</c:v>
                </c:pt>
                <c:pt idx="2328">
                  <c:v>-25.9395151075291</c:v>
                </c:pt>
                <c:pt idx="2329">
                  <c:v>-0.601402514446847</c:v>
                </c:pt>
                <c:pt idx="2330">
                  <c:v>199.33861190639101</c:v>
                </c:pt>
                <c:pt idx="2331">
                  <c:v>39.538517345385998</c:v>
                </c:pt>
                <c:pt idx="2332">
                  <c:v>46.662872205220097</c:v>
                </c:pt>
                <c:pt idx="2333">
                  <c:v>-59.617947184996702</c:v>
                </c:pt>
                <c:pt idx="2334">
                  <c:v>-81.284088847154493</c:v>
                </c:pt>
                <c:pt idx="2335">
                  <c:v>-82.443736719537</c:v>
                </c:pt>
                <c:pt idx="2336">
                  <c:v>262.25133939091802</c:v>
                </c:pt>
                <c:pt idx="2337">
                  <c:v>-8.2958212134835296</c:v>
                </c:pt>
                <c:pt idx="2338">
                  <c:v>-49.055986929448402</c:v>
                </c:pt>
                <c:pt idx="2339">
                  <c:v>238.35695915059</c:v>
                </c:pt>
                <c:pt idx="2340">
                  <c:v>-107.001349459276</c:v>
                </c:pt>
                <c:pt idx="2341">
                  <c:v>117.084852918493</c:v>
                </c:pt>
                <c:pt idx="2342">
                  <c:v>165.65300693743399</c:v>
                </c:pt>
                <c:pt idx="2343">
                  <c:v>-43.178530915889397</c:v>
                </c:pt>
                <c:pt idx="2344">
                  <c:v>-100.89912093820401</c:v>
                </c:pt>
                <c:pt idx="2345">
                  <c:v>-15.900782443083999</c:v>
                </c:pt>
                <c:pt idx="2346">
                  <c:v>-40.765052551121997</c:v>
                </c:pt>
                <c:pt idx="2347">
                  <c:v>59.410295575464403</c:v>
                </c:pt>
                <c:pt idx="2348">
                  <c:v>7.3390731942247003</c:v>
                </c:pt>
                <c:pt idx="2349">
                  <c:v>-7.37649972625095</c:v>
                </c:pt>
                <c:pt idx="2350">
                  <c:v>-40.736203103939701</c:v>
                </c:pt>
                <c:pt idx="2351">
                  <c:v>104.43984778252999</c:v>
                </c:pt>
                <c:pt idx="2352">
                  <c:v>2.52587862757894</c:v>
                </c:pt>
                <c:pt idx="2353">
                  <c:v>52.464186402618203</c:v>
                </c:pt>
                <c:pt idx="2354">
                  <c:v>-90.691109906555795</c:v>
                </c:pt>
                <c:pt idx="2355">
                  <c:v>-8.2170840574257795</c:v>
                </c:pt>
                <c:pt idx="2356">
                  <c:v>-6.0773618687591799</c:v>
                </c:pt>
                <c:pt idx="2357">
                  <c:v>21.665276216107401</c:v>
                </c:pt>
                <c:pt idx="2358">
                  <c:v>-11.4439358939527</c:v>
                </c:pt>
                <c:pt idx="2359">
                  <c:v>-23.8707039977504</c:v>
                </c:pt>
                <c:pt idx="2360">
                  <c:v>13.4135491506475</c:v>
                </c:pt>
                <c:pt idx="2361">
                  <c:v>-100.536926928507</c:v>
                </c:pt>
                <c:pt idx="2362">
                  <c:v>-117.861663644679</c:v>
                </c:pt>
                <c:pt idx="2363">
                  <c:v>-13.883353667840501</c:v>
                </c:pt>
                <c:pt idx="2364">
                  <c:v>146.740761207632</c:v>
                </c:pt>
                <c:pt idx="2365">
                  <c:v>-22.2617184212388</c:v>
                </c:pt>
                <c:pt idx="2366">
                  <c:v>-33.432673930621597</c:v>
                </c:pt>
                <c:pt idx="2367">
                  <c:v>-28.2677660204752</c:v>
                </c:pt>
                <c:pt idx="2368">
                  <c:v>-113.371515518466</c:v>
                </c:pt>
                <c:pt idx="2369">
                  <c:v>-101.57218698563</c:v>
                </c:pt>
                <c:pt idx="2370">
                  <c:v>-24.365153527516799</c:v>
                </c:pt>
                <c:pt idx="2371">
                  <c:v>53.114156042000602</c:v>
                </c:pt>
                <c:pt idx="2372">
                  <c:v>-76.830765594029501</c:v>
                </c:pt>
                <c:pt idx="2373">
                  <c:v>-19.545284598331101</c:v>
                </c:pt>
                <c:pt idx="2374">
                  <c:v>30.759230466739702</c:v>
                </c:pt>
                <c:pt idx="2375">
                  <c:v>110.22551900236699</c:v>
                </c:pt>
                <c:pt idx="2376">
                  <c:v>108.70495285909401</c:v>
                </c:pt>
                <c:pt idx="2377">
                  <c:v>11.675044596976701</c:v>
                </c:pt>
                <c:pt idx="2378">
                  <c:v>-20.253031416367801</c:v>
                </c:pt>
                <c:pt idx="2379">
                  <c:v>890.03613449026705</c:v>
                </c:pt>
                <c:pt idx="2380">
                  <c:v>-9.9057291219860009</c:v>
                </c:pt>
                <c:pt idx="2381">
                  <c:v>265.22569961376598</c:v>
                </c:pt>
                <c:pt idx="2382">
                  <c:v>61.008229887644099</c:v>
                </c:pt>
                <c:pt idx="2383">
                  <c:v>-23.825452211774198</c:v>
                </c:pt>
                <c:pt idx="2384">
                  <c:v>28.805369294998901</c:v>
                </c:pt>
                <c:pt idx="2385">
                  <c:v>-14.5141380668812</c:v>
                </c:pt>
                <c:pt idx="2386">
                  <c:v>-22.177083944339799</c:v>
                </c:pt>
                <c:pt idx="2387">
                  <c:v>161.46605138471901</c:v>
                </c:pt>
                <c:pt idx="2388">
                  <c:v>-4.17810377388947</c:v>
                </c:pt>
                <c:pt idx="2389">
                  <c:v>493.81580256657202</c:v>
                </c:pt>
                <c:pt idx="2390">
                  <c:v>-127.359812799851</c:v>
                </c:pt>
                <c:pt idx="2391">
                  <c:v>169.23276111630801</c:v>
                </c:pt>
                <c:pt idx="2392">
                  <c:v>-54.8922911381324</c:v>
                </c:pt>
                <c:pt idx="2393">
                  <c:v>-110.064570078676</c:v>
                </c:pt>
                <c:pt idx="2394">
                  <c:v>317.72724730726497</c:v>
                </c:pt>
                <c:pt idx="2395">
                  <c:v>43.580063861627302</c:v>
                </c:pt>
                <c:pt idx="2396">
                  <c:v>-54.959833015170197</c:v>
                </c:pt>
                <c:pt idx="2397">
                  <c:v>-35.133603033331497</c:v>
                </c:pt>
                <c:pt idx="2398">
                  <c:v>-26.501406872464401</c:v>
                </c:pt>
                <c:pt idx="2399">
                  <c:v>302.09220916020502</c:v>
                </c:pt>
                <c:pt idx="2400">
                  <c:v>-67.105442372120294</c:v>
                </c:pt>
                <c:pt idx="2401">
                  <c:v>110.73006105219299</c:v>
                </c:pt>
                <c:pt idx="2402">
                  <c:v>-100.89912093820401</c:v>
                </c:pt>
                <c:pt idx="2403">
                  <c:v>125.092095548354</c:v>
                </c:pt>
                <c:pt idx="2404">
                  <c:v>165.98959403061599</c:v>
                </c:pt>
                <c:pt idx="2405">
                  <c:v>52.954952408369898</c:v>
                </c:pt>
                <c:pt idx="2406">
                  <c:v>2.83138786239794</c:v>
                </c:pt>
                <c:pt idx="2407">
                  <c:v>-33.6672737804981</c:v>
                </c:pt>
                <c:pt idx="2408">
                  <c:v>2.3279956960043302</c:v>
                </c:pt>
                <c:pt idx="2409">
                  <c:v>-3.3712810411175198</c:v>
                </c:pt>
                <c:pt idx="2410">
                  <c:v>-52.525510552407397</c:v>
                </c:pt>
                <c:pt idx="2411">
                  <c:v>18.3217420216249</c:v>
                </c:pt>
                <c:pt idx="2412">
                  <c:v>93.444935644573206</c:v>
                </c:pt>
                <c:pt idx="2413">
                  <c:v>-6.9763554443788198</c:v>
                </c:pt>
                <c:pt idx="2414">
                  <c:v>210.454108558038</c:v>
                </c:pt>
                <c:pt idx="2415">
                  <c:v>170.34229107796401</c:v>
                </c:pt>
                <c:pt idx="2416">
                  <c:v>-7.0548114221201601</c:v>
                </c:pt>
                <c:pt idx="2417">
                  <c:v>541.31318870098301</c:v>
                </c:pt>
                <c:pt idx="2418">
                  <c:v>23.438795269805301</c:v>
                </c:pt>
                <c:pt idx="2419">
                  <c:v>19.442229573836801</c:v>
                </c:pt>
                <c:pt idx="2420">
                  <c:v>262.17296225889902</c:v>
                </c:pt>
                <c:pt idx="2421">
                  <c:v>410.97194114866602</c:v>
                </c:pt>
                <c:pt idx="2422">
                  <c:v>-45.716694467466802</c:v>
                </c:pt>
                <c:pt idx="2423">
                  <c:v>-91.355254751636593</c:v>
                </c:pt>
                <c:pt idx="2424">
                  <c:v>345.43323678141797</c:v>
                </c:pt>
                <c:pt idx="2425">
                  <c:v>-49.165996391635097</c:v>
                </c:pt>
                <c:pt idx="2426">
                  <c:v>-6.57107162759009</c:v>
                </c:pt>
                <c:pt idx="2427">
                  <c:v>43.966207614164603</c:v>
                </c:pt>
                <c:pt idx="2428">
                  <c:v>89.553072814196398</c:v>
                </c:pt>
                <c:pt idx="2429">
                  <c:v>164.64152983657101</c:v>
                </c:pt>
                <c:pt idx="2430">
                  <c:v>-10.5212812602337</c:v>
                </c:pt>
                <c:pt idx="2431">
                  <c:v>-56.656202416211102</c:v>
                </c:pt>
                <c:pt idx="2432">
                  <c:v>-36.520012400508598</c:v>
                </c:pt>
                <c:pt idx="2433">
                  <c:v>-122.159138944376</c:v>
                </c:pt>
                <c:pt idx="2434">
                  <c:v>7.3390731942247003</c:v>
                </c:pt>
                <c:pt idx="2435">
                  <c:v>-4.6056436717433504</c:v>
                </c:pt>
                <c:pt idx="2436">
                  <c:v>-4.6450233681701301</c:v>
                </c:pt>
                <c:pt idx="2437">
                  <c:v>961.94312743670696</c:v>
                </c:pt>
                <c:pt idx="2438">
                  <c:v>-23.5995091182421</c:v>
                </c:pt>
                <c:pt idx="2439">
                  <c:v>29.163987276424699</c:v>
                </c:pt>
                <c:pt idx="2440">
                  <c:v>52.599293189503101</c:v>
                </c:pt>
                <c:pt idx="2441">
                  <c:v>146.869997849257</c:v>
                </c:pt>
                <c:pt idx="2442">
                  <c:v>463.49786533567601</c:v>
                </c:pt>
                <c:pt idx="2443">
                  <c:v>-120.715539945795</c:v>
                </c:pt>
                <c:pt idx="2444">
                  <c:v>198.84599136891799</c:v>
                </c:pt>
                <c:pt idx="2445">
                  <c:v>-66.155290386542305</c:v>
                </c:pt>
                <c:pt idx="2446">
                  <c:v>12.7056472194182</c:v>
                </c:pt>
                <c:pt idx="2447">
                  <c:v>118.46160864068899</c:v>
                </c:pt>
                <c:pt idx="2448">
                  <c:v>-24.860370956936599</c:v>
                </c:pt>
                <c:pt idx="2449">
                  <c:v>39.538517345385998</c:v>
                </c:pt>
                <c:pt idx="2450">
                  <c:v>-20.127476398364099</c:v>
                </c:pt>
                <c:pt idx="2451">
                  <c:v>104.848142123176</c:v>
                </c:pt>
                <c:pt idx="2452">
                  <c:v>-107.537953976352</c:v>
                </c:pt>
                <c:pt idx="2453">
                  <c:v>-85.095539365717599</c:v>
                </c:pt>
                <c:pt idx="2454">
                  <c:v>-109.406755433481</c:v>
                </c:pt>
                <c:pt idx="2455">
                  <c:v>410.34674293173799</c:v>
                </c:pt>
                <c:pt idx="2456">
                  <c:v>-11.4439358939527</c:v>
                </c:pt>
                <c:pt idx="2457">
                  <c:v>9.0524062917058092</c:v>
                </c:pt>
                <c:pt idx="2458">
                  <c:v>-69.937576189175005</c:v>
                </c:pt>
                <c:pt idx="2459">
                  <c:v>-57.302146729260201</c:v>
                </c:pt>
                <c:pt idx="2460">
                  <c:v>11.997740683127001</c:v>
                </c:pt>
                <c:pt idx="2461">
                  <c:v>-58.292786033956197</c:v>
                </c:pt>
                <c:pt idx="2462">
                  <c:v>10.280353468207799</c:v>
                </c:pt>
                <c:pt idx="2463">
                  <c:v>270.57365650386902</c:v>
                </c:pt>
                <c:pt idx="2464">
                  <c:v>342.12563785667299</c:v>
                </c:pt>
                <c:pt idx="2465">
                  <c:v>31.488656307595601</c:v>
                </c:pt>
                <c:pt idx="2466">
                  <c:v>1.4893063509655899</c:v>
                </c:pt>
                <c:pt idx="2467">
                  <c:v>-8.8702407208143708</c:v>
                </c:pt>
                <c:pt idx="2468">
                  <c:v>-9.5537556696618502</c:v>
                </c:pt>
                <c:pt idx="2469">
                  <c:v>-19.292819933240999</c:v>
                </c:pt>
                <c:pt idx="2470">
                  <c:v>8.3509166762395992</c:v>
                </c:pt>
                <c:pt idx="2471">
                  <c:v>200.88134080133099</c:v>
                </c:pt>
                <c:pt idx="2472">
                  <c:v>-83.652405752013905</c:v>
                </c:pt>
                <c:pt idx="2473">
                  <c:v>38.172396899678198</c:v>
                </c:pt>
                <c:pt idx="2474">
                  <c:v>274.59612044514802</c:v>
                </c:pt>
                <c:pt idx="2475">
                  <c:v>51.697530157229103</c:v>
                </c:pt>
                <c:pt idx="2476">
                  <c:v>-89.764109934938702</c:v>
                </c:pt>
                <c:pt idx="2477">
                  <c:v>74.863299364362206</c:v>
                </c:pt>
                <c:pt idx="2478">
                  <c:v>-33.870583483922601</c:v>
                </c:pt>
                <c:pt idx="2479">
                  <c:v>-13.145655706921399</c:v>
                </c:pt>
                <c:pt idx="2480">
                  <c:v>19.405178942509401</c:v>
                </c:pt>
                <c:pt idx="2481">
                  <c:v>9.8581002632349204</c:v>
                </c:pt>
                <c:pt idx="2482">
                  <c:v>12.3594093508488</c:v>
                </c:pt>
                <c:pt idx="2483">
                  <c:v>152.90579039331701</c:v>
                </c:pt>
                <c:pt idx="2484">
                  <c:v>278.351061466499</c:v>
                </c:pt>
                <c:pt idx="2485">
                  <c:v>-1.8335680400505601</c:v>
                </c:pt>
                <c:pt idx="2486">
                  <c:v>141.771951291573</c:v>
                </c:pt>
                <c:pt idx="2487">
                  <c:v>-67.097120716344506</c:v>
                </c:pt>
                <c:pt idx="2488">
                  <c:v>-17.061638376878101</c:v>
                </c:pt>
                <c:pt idx="2489">
                  <c:v>-57.823909517674203</c:v>
                </c:pt>
                <c:pt idx="2490">
                  <c:v>-108.882273273096</c:v>
                </c:pt>
                <c:pt idx="2491">
                  <c:v>-47.675611787070302</c:v>
                </c:pt>
                <c:pt idx="2492">
                  <c:v>565.54407954896396</c:v>
                </c:pt>
                <c:pt idx="2493">
                  <c:v>-112.10951557553101</c:v>
                </c:pt>
                <c:pt idx="2494">
                  <c:v>-28.6976607272852</c:v>
                </c:pt>
                <c:pt idx="2495">
                  <c:v>-8.1079492879866297</c:v>
                </c:pt>
                <c:pt idx="2496">
                  <c:v>695.749933445024</c:v>
                </c:pt>
                <c:pt idx="2497">
                  <c:v>-23.7457879571202</c:v>
                </c:pt>
                <c:pt idx="2498">
                  <c:v>-73.428052502174097</c:v>
                </c:pt>
                <c:pt idx="2499">
                  <c:v>-76.830765594029501</c:v>
                </c:pt>
                <c:pt idx="2500">
                  <c:v>-58.236772147347402</c:v>
                </c:pt>
                <c:pt idx="2501">
                  <c:v>-38.272023279682699</c:v>
                </c:pt>
                <c:pt idx="2502">
                  <c:v>-120.972812937846</c:v>
                </c:pt>
                <c:pt idx="2503">
                  <c:v>151.611000897309</c:v>
                </c:pt>
                <c:pt idx="2504">
                  <c:v>-109.95143234112</c:v>
                </c:pt>
                <c:pt idx="2505">
                  <c:v>5.6707240817904498</c:v>
                </c:pt>
                <c:pt idx="2506">
                  <c:v>68.199201887402793</c:v>
                </c:pt>
                <c:pt idx="2507">
                  <c:v>39.538517345385998</c:v>
                </c:pt>
                <c:pt idx="2508">
                  <c:v>-110.064570078676</c:v>
                </c:pt>
                <c:pt idx="2509">
                  <c:v>46.924661368759203</c:v>
                </c:pt>
                <c:pt idx="2510">
                  <c:v>-34.875786961996504</c:v>
                </c:pt>
                <c:pt idx="2511">
                  <c:v>85.298301567686707</c:v>
                </c:pt>
                <c:pt idx="2512">
                  <c:v>-34.329110245075697</c:v>
                </c:pt>
                <c:pt idx="2513">
                  <c:v>34.857269544922303</c:v>
                </c:pt>
                <c:pt idx="2514">
                  <c:v>114.67055369809501</c:v>
                </c:pt>
                <c:pt idx="2515">
                  <c:v>-123.83909478747501</c:v>
                </c:pt>
                <c:pt idx="2516">
                  <c:v>143.44663714251999</c:v>
                </c:pt>
                <c:pt idx="2517">
                  <c:v>-33.163605060755103</c:v>
                </c:pt>
                <c:pt idx="2518">
                  <c:v>362.005518833812</c:v>
                </c:pt>
                <c:pt idx="2519">
                  <c:v>7.5445748953050398</c:v>
                </c:pt>
                <c:pt idx="2520">
                  <c:v>-92.054861586641096</c:v>
                </c:pt>
                <c:pt idx="2521">
                  <c:v>90.520970584724694</c:v>
                </c:pt>
                <c:pt idx="2522">
                  <c:v>12.7056472194182</c:v>
                </c:pt>
                <c:pt idx="2523">
                  <c:v>256.88562808710498</c:v>
                </c:pt>
                <c:pt idx="2524">
                  <c:v>-73.749256869609496</c:v>
                </c:pt>
                <c:pt idx="2525">
                  <c:v>28.805369294998901</c:v>
                </c:pt>
                <c:pt idx="2526">
                  <c:v>25.996765330029302</c:v>
                </c:pt>
                <c:pt idx="2527">
                  <c:v>1.60935092312195</c:v>
                </c:pt>
                <c:pt idx="2528">
                  <c:v>-18.2392544799599</c:v>
                </c:pt>
                <c:pt idx="2529">
                  <c:v>24.522543534546799</c:v>
                </c:pt>
                <c:pt idx="2530">
                  <c:v>-43.8188254256414</c:v>
                </c:pt>
                <c:pt idx="2531">
                  <c:v>286.40092250428899</c:v>
                </c:pt>
                <c:pt idx="2532">
                  <c:v>-22.2629746153284</c:v>
                </c:pt>
                <c:pt idx="2533">
                  <c:v>-75.3699675007922</c:v>
                </c:pt>
                <c:pt idx="2534">
                  <c:v>15.388934232015</c:v>
                </c:pt>
                <c:pt idx="2535">
                  <c:v>-60.072879469261103</c:v>
                </c:pt>
                <c:pt idx="2536">
                  <c:v>106.015075716539</c:v>
                </c:pt>
                <c:pt idx="2537">
                  <c:v>2.0048879636379899</c:v>
                </c:pt>
                <c:pt idx="2538">
                  <c:v>40.6254563998625</c:v>
                </c:pt>
                <c:pt idx="2539">
                  <c:v>-35.251796187887997</c:v>
                </c:pt>
                <c:pt idx="2540">
                  <c:v>-8.8979062423294408</c:v>
                </c:pt>
                <c:pt idx="2541">
                  <c:v>-98.528583702331304</c:v>
                </c:pt>
                <c:pt idx="2542">
                  <c:v>-106.935600348538</c:v>
                </c:pt>
                <c:pt idx="2543">
                  <c:v>-42.988650498348001</c:v>
                </c:pt>
                <c:pt idx="2544">
                  <c:v>12.6506657221765</c:v>
                </c:pt>
                <c:pt idx="2545">
                  <c:v>-54.441429951470496</c:v>
                </c:pt>
                <c:pt idx="2546">
                  <c:v>34.171943320192398</c:v>
                </c:pt>
                <c:pt idx="2547">
                  <c:v>138.80139626806701</c:v>
                </c:pt>
                <c:pt idx="2548">
                  <c:v>-23.7243919116858</c:v>
                </c:pt>
                <c:pt idx="2549">
                  <c:v>15.6627757247958</c:v>
                </c:pt>
                <c:pt idx="2550">
                  <c:v>138.838575990283</c:v>
                </c:pt>
                <c:pt idx="2551">
                  <c:v>-82.875577389464993</c:v>
                </c:pt>
                <c:pt idx="2552">
                  <c:v>-80.185199175655896</c:v>
                </c:pt>
                <c:pt idx="2553">
                  <c:v>-64.691032179549893</c:v>
                </c:pt>
                <c:pt idx="2554">
                  <c:v>435.58752265404001</c:v>
                </c:pt>
                <c:pt idx="2555">
                  <c:v>-34.821272595711797</c:v>
                </c:pt>
                <c:pt idx="2556">
                  <c:v>0.41571805130505202</c:v>
                </c:pt>
                <c:pt idx="2557">
                  <c:v>284.68016275668799</c:v>
                </c:pt>
                <c:pt idx="2558">
                  <c:v>-32.370621540608802</c:v>
                </c:pt>
                <c:pt idx="2559">
                  <c:v>12.7765997361674</c:v>
                </c:pt>
                <c:pt idx="2560">
                  <c:v>-50.984570867055197</c:v>
                </c:pt>
                <c:pt idx="2561">
                  <c:v>-76.287850905926604</c:v>
                </c:pt>
                <c:pt idx="2562">
                  <c:v>17.445180429028898</c:v>
                </c:pt>
                <c:pt idx="2563">
                  <c:v>30.759230466739702</c:v>
                </c:pt>
                <c:pt idx="2564">
                  <c:v>294.56144800128499</c:v>
                </c:pt>
                <c:pt idx="2565">
                  <c:v>363.72662203061401</c:v>
                </c:pt>
                <c:pt idx="2566">
                  <c:v>170.83672444937301</c:v>
                </c:pt>
                <c:pt idx="2567">
                  <c:v>171.019580962628</c:v>
                </c:pt>
                <c:pt idx="2568">
                  <c:v>68.645966651665603</c:v>
                </c:pt>
                <c:pt idx="2569">
                  <c:v>-20.4509363258957</c:v>
                </c:pt>
                <c:pt idx="2570">
                  <c:v>-68.206697030716398</c:v>
                </c:pt>
                <c:pt idx="2571">
                  <c:v>12.7056472194182</c:v>
                </c:pt>
                <c:pt idx="2572">
                  <c:v>47.484901390039198</c:v>
                </c:pt>
                <c:pt idx="2573">
                  <c:v>260.21421797207199</c:v>
                </c:pt>
                <c:pt idx="2574">
                  <c:v>73.701132534423195</c:v>
                </c:pt>
                <c:pt idx="2575">
                  <c:v>6.4596843036575704</c:v>
                </c:pt>
                <c:pt idx="2576">
                  <c:v>601.465946904622</c:v>
                </c:pt>
                <c:pt idx="2577">
                  <c:v>-23.289760528630602</c:v>
                </c:pt>
                <c:pt idx="2578">
                  <c:v>-5.3673698678672297</c:v>
                </c:pt>
                <c:pt idx="2579">
                  <c:v>-17.168272441840301</c:v>
                </c:pt>
                <c:pt idx="2580">
                  <c:v>-0.59469561586072905</c:v>
                </c:pt>
                <c:pt idx="2581">
                  <c:v>127.21317032806</c:v>
                </c:pt>
                <c:pt idx="2582">
                  <c:v>-44.104433946098197</c:v>
                </c:pt>
                <c:pt idx="2583">
                  <c:v>446.99315341954798</c:v>
                </c:pt>
                <c:pt idx="2584">
                  <c:v>-11.4439358939527</c:v>
                </c:pt>
                <c:pt idx="2585">
                  <c:v>292.14118962645102</c:v>
                </c:pt>
                <c:pt idx="2586">
                  <c:v>-11.312837025328999</c:v>
                </c:pt>
                <c:pt idx="2587">
                  <c:v>42.007421756927499</c:v>
                </c:pt>
                <c:pt idx="2588">
                  <c:v>-50.7784152843453</c:v>
                </c:pt>
                <c:pt idx="2589">
                  <c:v>20.616186732051599</c:v>
                </c:pt>
                <c:pt idx="2590">
                  <c:v>192.23740271909901</c:v>
                </c:pt>
                <c:pt idx="2591">
                  <c:v>249.878169590325</c:v>
                </c:pt>
                <c:pt idx="2592">
                  <c:v>193.74085488749901</c:v>
                </c:pt>
                <c:pt idx="2593">
                  <c:v>50.185154372953399</c:v>
                </c:pt>
                <c:pt idx="2594">
                  <c:v>-77.082890371245398</c:v>
                </c:pt>
                <c:pt idx="2595">
                  <c:v>-91.448489073611398</c:v>
                </c:pt>
                <c:pt idx="2596">
                  <c:v>19.858102280235801</c:v>
                </c:pt>
                <c:pt idx="2597">
                  <c:v>-9.2516413512084892</c:v>
                </c:pt>
                <c:pt idx="2598">
                  <c:v>-29.697712509113</c:v>
                </c:pt>
                <c:pt idx="2599">
                  <c:v>92.575112507870301</c:v>
                </c:pt>
                <c:pt idx="2600">
                  <c:v>301.24413803139799</c:v>
                </c:pt>
                <c:pt idx="2601">
                  <c:v>36.004272730830799</c:v>
                </c:pt>
                <c:pt idx="2602">
                  <c:v>-32.6295119371797</c:v>
                </c:pt>
                <c:pt idx="2603">
                  <c:v>277.90992319981098</c:v>
                </c:pt>
                <c:pt idx="2604">
                  <c:v>-23.662627096911699</c:v>
                </c:pt>
                <c:pt idx="2605">
                  <c:v>-66.323173414970896</c:v>
                </c:pt>
                <c:pt idx="2606">
                  <c:v>-83.403170328679096</c:v>
                </c:pt>
                <c:pt idx="2607">
                  <c:v>70.887562456395202</c:v>
                </c:pt>
                <c:pt idx="2608">
                  <c:v>772.83675020384999</c:v>
                </c:pt>
                <c:pt idx="2609">
                  <c:v>12.7056472194182</c:v>
                </c:pt>
                <c:pt idx="2610">
                  <c:v>292.00836696806499</c:v>
                </c:pt>
                <c:pt idx="2611">
                  <c:v>67.344305514867997</c:v>
                </c:pt>
                <c:pt idx="2612">
                  <c:v>326.65022769324099</c:v>
                </c:pt>
                <c:pt idx="2613">
                  <c:v>-19.417782303158699</c:v>
                </c:pt>
                <c:pt idx="2614">
                  <c:v>-59.012324514751597</c:v>
                </c:pt>
                <c:pt idx="2615">
                  <c:v>374.94939391998298</c:v>
                </c:pt>
                <c:pt idx="2616">
                  <c:v>23.438795269805301</c:v>
                </c:pt>
                <c:pt idx="2617">
                  <c:v>-0.22370448579204</c:v>
                </c:pt>
                <c:pt idx="2618">
                  <c:v>17.070489222927801</c:v>
                </c:pt>
                <c:pt idx="2619">
                  <c:v>678.16082634341797</c:v>
                </c:pt>
                <c:pt idx="2620">
                  <c:v>28.090001335141601</c:v>
                </c:pt>
                <c:pt idx="2621">
                  <c:v>-12.5323093565557</c:v>
                </c:pt>
                <c:pt idx="2622">
                  <c:v>262.82791452752002</c:v>
                </c:pt>
                <c:pt idx="2623">
                  <c:v>-52.027951586703097</c:v>
                </c:pt>
                <c:pt idx="2624">
                  <c:v>209.420630057897</c:v>
                </c:pt>
                <c:pt idx="2625">
                  <c:v>-133.39677916313099</c:v>
                </c:pt>
                <c:pt idx="2626">
                  <c:v>107.04602929143201</c:v>
                </c:pt>
                <c:pt idx="2627">
                  <c:v>-3.3940748561623999</c:v>
                </c:pt>
                <c:pt idx="2628">
                  <c:v>61.468896773599802</c:v>
                </c:pt>
                <c:pt idx="2629">
                  <c:v>1.72806773855118</c:v>
                </c:pt>
                <c:pt idx="2630">
                  <c:v>-25.278925378439599</c:v>
                </c:pt>
                <c:pt idx="2631">
                  <c:v>-45.187518517566701</c:v>
                </c:pt>
                <c:pt idx="2632">
                  <c:v>-83.4842351837205</c:v>
                </c:pt>
                <c:pt idx="2633">
                  <c:v>19.328886542623799</c:v>
                </c:pt>
                <c:pt idx="2634">
                  <c:v>2.4295961375633199</c:v>
                </c:pt>
                <c:pt idx="2635">
                  <c:v>-61.681865045772703</c:v>
                </c:pt>
                <c:pt idx="2636">
                  <c:v>-47.899328831296899</c:v>
                </c:pt>
                <c:pt idx="2637">
                  <c:v>50.995539232270602</c:v>
                </c:pt>
                <c:pt idx="2638">
                  <c:v>0.56123108216615003</c:v>
                </c:pt>
                <c:pt idx="2639">
                  <c:v>-64.077776513332495</c:v>
                </c:pt>
                <c:pt idx="2640">
                  <c:v>301.91276500604198</c:v>
                </c:pt>
                <c:pt idx="2641">
                  <c:v>109.303979672902</c:v>
                </c:pt>
                <c:pt idx="2642">
                  <c:v>-67.504086207644804</c:v>
                </c:pt>
                <c:pt idx="2643">
                  <c:v>-2.74438294031689</c:v>
                </c:pt>
                <c:pt idx="2644">
                  <c:v>310.47557790046301</c:v>
                </c:pt>
                <c:pt idx="2645">
                  <c:v>-56.452845997872501</c:v>
                </c:pt>
                <c:pt idx="2646">
                  <c:v>8.5584060524472498</c:v>
                </c:pt>
                <c:pt idx="2647">
                  <c:v>165.65300693743399</c:v>
                </c:pt>
                <c:pt idx="2648">
                  <c:v>-72.023984473947095</c:v>
                </c:pt>
                <c:pt idx="2649">
                  <c:v>-101.302756553534</c:v>
                </c:pt>
                <c:pt idx="2650">
                  <c:v>-32.034235068377001</c:v>
                </c:pt>
                <c:pt idx="2651">
                  <c:v>-70.932771830474394</c:v>
                </c:pt>
                <c:pt idx="2652">
                  <c:v>213.45466853770799</c:v>
                </c:pt>
                <c:pt idx="2653">
                  <c:v>-112.50501894123499</c:v>
                </c:pt>
                <c:pt idx="2654">
                  <c:v>110.152401907467</c:v>
                </c:pt>
                <c:pt idx="2655">
                  <c:v>-8.2162838444446304</c:v>
                </c:pt>
                <c:pt idx="2656">
                  <c:v>-84.017034226552695</c:v>
                </c:pt>
                <c:pt idx="2657">
                  <c:v>509.774636777247</c:v>
                </c:pt>
                <c:pt idx="2658">
                  <c:v>-77.082890371245398</c:v>
                </c:pt>
                <c:pt idx="2659">
                  <c:v>-42.536839569357198</c:v>
                </c:pt>
                <c:pt idx="2660">
                  <c:v>47.401682370566398</c:v>
                </c:pt>
                <c:pt idx="2661">
                  <c:v>12.6049476667616</c:v>
                </c:pt>
                <c:pt idx="2662">
                  <c:v>9.8891106291439606</c:v>
                </c:pt>
                <c:pt idx="2663">
                  <c:v>63.688100458756999</c:v>
                </c:pt>
                <c:pt idx="2664">
                  <c:v>-88.934928632407804</c:v>
                </c:pt>
                <c:pt idx="2665">
                  <c:v>13.704812170716799</c:v>
                </c:pt>
                <c:pt idx="2666">
                  <c:v>49.302324940771399</c:v>
                </c:pt>
                <c:pt idx="2667">
                  <c:v>101.254118635111</c:v>
                </c:pt>
                <c:pt idx="2668">
                  <c:v>208.58559913898199</c:v>
                </c:pt>
                <c:pt idx="2669">
                  <c:v>-72.944764081353696</c:v>
                </c:pt>
                <c:pt idx="2670">
                  <c:v>-2.74438294031689</c:v>
                </c:pt>
                <c:pt idx="2671">
                  <c:v>1.12484132699297</c:v>
                </c:pt>
                <c:pt idx="2672">
                  <c:v>-42.948705052307098</c:v>
                </c:pt>
                <c:pt idx="2673">
                  <c:v>-3.1637276216353798</c:v>
                </c:pt>
                <c:pt idx="2674">
                  <c:v>-81.090620828282596</c:v>
                </c:pt>
                <c:pt idx="2675">
                  <c:v>175.88994088624199</c:v>
                </c:pt>
                <c:pt idx="2676">
                  <c:v>-34.6570683137952</c:v>
                </c:pt>
                <c:pt idx="2677">
                  <c:v>-26.4209934930118</c:v>
                </c:pt>
                <c:pt idx="2678">
                  <c:v>-7.6484868435810602</c:v>
                </c:pt>
                <c:pt idx="2679">
                  <c:v>-4.4241197900648297</c:v>
                </c:pt>
                <c:pt idx="2680">
                  <c:v>-32.807503717923801</c:v>
                </c:pt>
                <c:pt idx="2681">
                  <c:v>13.5531769445266</c:v>
                </c:pt>
                <c:pt idx="2682">
                  <c:v>-41.506383661410702</c:v>
                </c:pt>
                <c:pt idx="2683">
                  <c:v>195.16916407599899</c:v>
                </c:pt>
                <c:pt idx="2684">
                  <c:v>196.537919573392</c:v>
                </c:pt>
                <c:pt idx="2685">
                  <c:v>-50.418966010191497</c:v>
                </c:pt>
                <c:pt idx="2686">
                  <c:v>-32.9102319947269</c:v>
                </c:pt>
                <c:pt idx="2687">
                  <c:v>15.429057055183</c:v>
                </c:pt>
                <c:pt idx="2688">
                  <c:v>-25.465384184616401</c:v>
                </c:pt>
                <c:pt idx="2689">
                  <c:v>-59.043587296974302</c:v>
                </c:pt>
                <c:pt idx="2690">
                  <c:v>-67.599594315572006</c:v>
                </c:pt>
                <c:pt idx="2691">
                  <c:v>-21.511778878931899</c:v>
                </c:pt>
                <c:pt idx="2692">
                  <c:v>-24.093091091550399</c:v>
                </c:pt>
                <c:pt idx="2693">
                  <c:v>-6.5226395077283801</c:v>
                </c:pt>
                <c:pt idx="2694">
                  <c:v>-5.95632056343148</c:v>
                </c:pt>
                <c:pt idx="2695">
                  <c:v>39.538517345385998</c:v>
                </c:pt>
                <c:pt idx="2696">
                  <c:v>15.3847664783684</c:v>
                </c:pt>
                <c:pt idx="2697">
                  <c:v>-84.287403126050506</c:v>
                </c:pt>
                <c:pt idx="2698">
                  <c:v>91.682231630508397</c:v>
                </c:pt>
                <c:pt idx="2699">
                  <c:v>-29.3731020200524</c:v>
                </c:pt>
                <c:pt idx="2700">
                  <c:v>-79.380706387400096</c:v>
                </c:pt>
                <c:pt idx="2701">
                  <c:v>-22.0403352204798</c:v>
                </c:pt>
                <c:pt idx="2702">
                  <c:v>16.418166114408699</c:v>
                </c:pt>
                <c:pt idx="2703">
                  <c:v>136.49404025644401</c:v>
                </c:pt>
                <c:pt idx="2704">
                  <c:v>-39.734358726407898</c:v>
                </c:pt>
                <c:pt idx="2705">
                  <c:v>-131.30858803599901</c:v>
                </c:pt>
                <c:pt idx="2706">
                  <c:v>85.711070375652696</c:v>
                </c:pt>
                <c:pt idx="2707">
                  <c:v>98.570831622515101</c:v>
                </c:pt>
                <c:pt idx="2708">
                  <c:v>-43.685805903348999</c:v>
                </c:pt>
                <c:pt idx="2709">
                  <c:v>4.1154903836182397</c:v>
                </c:pt>
                <c:pt idx="2710">
                  <c:v>-55.858913456617302</c:v>
                </c:pt>
                <c:pt idx="2711">
                  <c:v>-59.720799231201497</c:v>
                </c:pt>
                <c:pt idx="2712">
                  <c:v>16.1242684088526</c:v>
                </c:pt>
                <c:pt idx="2713">
                  <c:v>45.666634196875101</c:v>
                </c:pt>
                <c:pt idx="2714">
                  <c:v>-23.763949476515101</c:v>
                </c:pt>
                <c:pt idx="2715">
                  <c:v>51.2036156543152</c:v>
                </c:pt>
                <c:pt idx="2716">
                  <c:v>-60.507518763874003</c:v>
                </c:pt>
                <c:pt idx="2717">
                  <c:v>-2.7164145762644401</c:v>
                </c:pt>
                <c:pt idx="2718">
                  <c:v>-30.2269449821301</c:v>
                </c:pt>
                <c:pt idx="2719">
                  <c:v>1.97249916903115</c:v>
                </c:pt>
                <c:pt idx="2720">
                  <c:v>-44.035211249150798</c:v>
                </c:pt>
                <c:pt idx="2721">
                  <c:v>-22.284797522824</c:v>
                </c:pt>
                <c:pt idx="2722">
                  <c:v>98.226006875127396</c:v>
                </c:pt>
                <c:pt idx="2723">
                  <c:v>224.65465945502001</c:v>
                </c:pt>
                <c:pt idx="2724">
                  <c:v>-48.0062225955214</c:v>
                </c:pt>
                <c:pt idx="2725">
                  <c:v>-109.95143234112</c:v>
                </c:pt>
                <c:pt idx="2726">
                  <c:v>275.40061323340399</c:v>
                </c:pt>
                <c:pt idx="2727">
                  <c:v>-36.317947376102701</c:v>
                </c:pt>
                <c:pt idx="2728">
                  <c:v>131.80496878876701</c:v>
                </c:pt>
                <c:pt idx="2729">
                  <c:v>28.805369294998901</c:v>
                </c:pt>
                <c:pt idx="2730">
                  <c:v>-47.180220601901702</c:v>
                </c:pt>
                <c:pt idx="2731">
                  <c:v>-119.634173642731</c:v>
                </c:pt>
                <c:pt idx="2732">
                  <c:v>-50.248786162411498</c:v>
                </c:pt>
                <c:pt idx="2733">
                  <c:v>-52.791233779420097</c:v>
                </c:pt>
                <c:pt idx="2734">
                  <c:v>46.046254956223201</c:v>
                </c:pt>
                <c:pt idx="2735">
                  <c:v>283.994372510142</c:v>
                </c:pt>
                <c:pt idx="2736">
                  <c:v>406.65937177240602</c:v>
                </c:pt>
                <c:pt idx="2737">
                  <c:v>119.543927900093</c:v>
                </c:pt>
                <c:pt idx="2738">
                  <c:v>90.367271934572003</c:v>
                </c:pt>
                <c:pt idx="2739">
                  <c:v>2.6681629256554298</c:v>
                </c:pt>
                <c:pt idx="2740">
                  <c:v>-81.995244770691102</c:v>
                </c:pt>
                <c:pt idx="2741">
                  <c:v>-5.1154900277082103</c:v>
                </c:pt>
                <c:pt idx="2742">
                  <c:v>-83.515181208469002</c:v>
                </c:pt>
                <c:pt idx="2743">
                  <c:v>35.815060018956103</c:v>
                </c:pt>
                <c:pt idx="2744">
                  <c:v>-4.3765491415163602</c:v>
                </c:pt>
                <c:pt idx="2745">
                  <c:v>121.46871038696899</c:v>
                </c:pt>
                <c:pt idx="2746">
                  <c:v>-60.991669449877101</c:v>
                </c:pt>
                <c:pt idx="2747">
                  <c:v>-35.395529329202802</c:v>
                </c:pt>
                <c:pt idx="2748">
                  <c:v>-1.8335680400505601</c:v>
                </c:pt>
                <c:pt idx="2749">
                  <c:v>-105.928968399841</c:v>
                </c:pt>
                <c:pt idx="2750">
                  <c:v>-90.130860934324204</c:v>
                </c:pt>
                <c:pt idx="2751">
                  <c:v>-67.056302496551396</c:v>
                </c:pt>
                <c:pt idx="2752">
                  <c:v>-51.0688184506675</c:v>
                </c:pt>
                <c:pt idx="2753">
                  <c:v>-69.825104321378802</c:v>
                </c:pt>
                <c:pt idx="2754">
                  <c:v>42.221804357982798</c:v>
                </c:pt>
                <c:pt idx="2755">
                  <c:v>-33.163605060755103</c:v>
                </c:pt>
                <c:pt idx="2756">
                  <c:v>49.949933617960497</c:v>
                </c:pt>
                <c:pt idx="2757">
                  <c:v>30.780697805263902</c:v>
                </c:pt>
                <c:pt idx="2758">
                  <c:v>39.538517345385998</c:v>
                </c:pt>
                <c:pt idx="2759">
                  <c:v>7.2437700053744596</c:v>
                </c:pt>
                <c:pt idx="2760">
                  <c:v>42.097704639224503</c:v>
                </c:pt>
                <c:pt idx="2761">
                  <c:v>114.718438120031</c:v>
                </c:pt>
                <c:pt idx="2762">
                  <c:v>54.4352895720831</c:v>
                </c:pt>
                <c:pt idx="2763">
                  <c:v>22.575238927036899</c:v>
                </c:pt>
                <c:pt idx="2764">
                  <c:v>204.485576537773</c:v>
                </c:pt>
                <c:pt idx="2765">
                  <c:v>626.00872740418004</c:v>
                </c:pt>
                <c:pt idx="2766">
                  <c:v>-89.311584004308799</c:v>
                </c:pt>
                <c:pt idx="2767">
                  <c:v>-16.073437265258502</c:v>
                </c:pt>
                <c:pt idx="2768">
                  <c:v>-58.424317102426997</c:v>
                </c:pt>
                <c:pt idx="2769">
                  <c:v>39.538517345385998</c:v>
                </c:pt>
                <c:pt idx="2770">
                  <c:v>173.193348714465</c:v>
                </c:pt>
                <c:pt idx="2771">
                  <c:v>500.30548949775903</c:v>
                </c:pt>
                <c:pt idx="2772">
                  <c:v>-97.052948276629607</c:v>
                </c:pt>
                <c:pt idx="2773">
                  <c:v>-115.662943450762</c:v>
                </c:pt>
                <c:pt idx="2774">
                  <c:v>-81.520860963097903</c:v>
                </c:pt>
                <c:pt idx="2775">
                  <c:v>-65.270537817981193</c:v>
                </c:pt>
                <c:pt idx="2776">
                  <c:v>-34.912839237558998</c:v>
                </c:pt>
                <c:pt idx="2777">
                  <c:v>12.712748320971301</c:v>
                </c:pt>
                <c:pt idx="2778">
                  <c:v>41.6839209825458</c:v>
                </c:pt>
                <c:pt idx="2779">
                  <c:v>101.254118635111</c:v>
                </c:pt>
                <c:pt idx="2780">
                  <c:v>-30.573182940638699</c:v>
                </c:pt>
                <c:pt idx="2781">
                  <c:v>-6.2513480508685104</c:v>
                </c:pt>
                <c:pt idx="2782">
                  <c:v>87.900701291457196</c:v>
                </c:pt>
                <c:pt idx="2783">
                  <c:v>-131.07016897612101</c:v>
                </c:pt>
                <c:pt idx="2784">
                  <c:v>-113.49754495289</c:v>
                </c:pt>
                <c:pt idx="2785">
                  <c:v>-29.960826597549001</c:v>
                </c:pt>
                <c:pt idx="2786">
                  <c:v>-94.969207085987904</c:v>
                </c:pt>
                <c:pt idx="2787">
                  <c:v>0.26407964992330801</c:v>
                </c:pt>
                <c:pt idx="2788">
                  <c:v>-40.468401636608903</c:v>
                </c:pt>
                <c:pt idx="2789">
                  <c:v>-80.4114802562123</c:v>
                </c:pt>
                <c:pt idx="2790">
                  <c:v>24.3398145902534</c:v>
                </c:pt>
                <c:pt idx="2791">
                  <c:v>34.7343869359525</c:v>
                </c:pt>
                <c:pt idx="2792">
                  <c:v>-111.961628038944</c:v>
                </c:pt>
                <c:pt idx="2793">
                  <c:v>-82.630540179523607</c:v>
                </c:pt>
                <c:pt idx="2794">
                  <c:v>-69.726792928330596</c:v>
                </c:pt>
                <c:pt idx="2795">
                  <c:v>85.041866148368399</c:v>
                </c:pt>
                <c:pt idx="2796">
                  <c:v>42.493313858240299</c:v>
                </c:pt>
                <c:pt idx="2797">
                  <c:v>97.435827796503105</c:v>
                </c:pt>
                <c:pt idx="2798">
                  <c:v>-93.560919881037293</c:v>
                </c:pt>
                <c:pt idx="2799">
                  <c:v>-125.36156005498501</c:v>
                </c:pt>
                <c:pt idx="2800">
                  <c:v>522.530179612805</c:v>
                </c:pt>
                <c:pt idx="2801">
                  <c:v>-31.962035495633401</c:v>
                </c:pt>
                <c:pt idx="2802">
                  <c:v>-93.025084038563406</c:v>
                </c:pt>
                <c:pt idx="2803">
                  <c:v>23.5943705093412</c:v>
                </c:pt>
                <c:pt idx="2804">
                  <c:v>-63.045546383986498</c:v>
                </c:pt>
                <c:pt idx="2805">
                  <c:v>-42.916051874871997</c:v>
                </c:pt>
                <c:pt idx="2806">
                  <c:v>35.597749004056901</c:v>
                </c:pt>
                <c:pt idx="2807">
                  <c:v>9.2470817935969194</c:v>
                </c:pt>
                <c:pt idx="2808">
                  <c:v>-10.945279225962601</c:v>
                </c:pt>
                <c:pt idx="2809">
                  <c:v>522.04113670347397</c:v>
                </c:pt>
                <c:pt idx="2810">
                  <c:v>-123.497391485237</c:v>
                </c:pt>
                <c:pt idx="2811">
                  <c:v>11.064749151604</c:v>
                </c:pt>
                <c:pt idx="2812">
                  <c:v>91.982549846263893</c:v>
                </c:pt>
                <c:pt idx="2813">
                  <c:v>-5.5312396795911196</c:v>
                </c:pt>
                <c:pt idx="2814">
                  <c:v>-65.109676145888201</c:v>
                </c:pt>
                <c:pt idx="2815">
                  <c:v>191.54228982353001</c:v>
                </c:pt>
                <c:pt idx="2816">
                  <c:v>-79.7840159270105</c:v>
                </c:pt>
                <c:pt idx="2817">
                  <c:v>1.81671514607493</c:v>
                </c:pt>
                <c:pt idx="2818">
                  <c:v>39.538517345385998</c:v>
                </c:pt>
                <c:pt idx="2819">
                  <c:v>419.98653245048502</c:v>
                </c:pt>
                <c:pt idx="2820">
                  <c:v>-120.318376775098</c:v>
                </c:pt>
                <c:pt idx="2821">
                  <c:v>-59.268386681005303</c:v>
                </c:pt>
                <c:pt idx="2822">
                  <c:v>-61.016009806210697</c:v>
                </c:pt>
                <c:pt idx="2823">
                  <c:v>21.1808921445738</c:v>
                </c:pt>
                <c:pt idx="2824">
                  <c:v>-16.073437265258502</c:v>
                </c:pt>
                <c:pt idx="2825">
                  <c:v>-85.347364480562206</c:v>
                </c:pt>
                <c:pt idx="2826">
                  <c:v>-102.844361964646</c:v>
                </c:pt>
                <c:pt idx="2827">
                  <c:v>25.796464192261698</c:v>
                </c:pt>
                <c:pt idx="2828">
                  <c:v>-10.32595707804</c:v>
                </c:pt>
                <c:pt idx="2829">
                  <c:v>190.163973690284</c:v>
                </c:pt>
                <c:pt idx="2830">
                  <c:v>313.47009493549399</c:v>
                </c:pt>
                <c:pt idx="2831">
                  <c:v>39.417755602597701</c:v>
                </c:pt>
                <c:pt idx="2832">
                  <c:v>-49.614473221935803</c:v>
                </c:pt>
                <c:pt idx="2833">
                  <c:v>19.8062001174866</c:v>
                </c:pt>
                <c:pt idx="2834">
                  <c:v>20.639844562097199</c:v>
                </c:pt>
                <c:pt idx="2835">
                  <c:v>397.62079948657203</c:v>
                </c:pt>
                <c:pt idx="2836">
                  <c:v>-46.092127006794399</c:v>
                </c:pt>
                <c:pt idx="2837">
                  <c:v>4.7571815845473804</c:v>
                </c:pt>
                <c:pt idx="2838">
                  <c:v>-0.42356098600396103</c:v>
                </c:pt>
                <c:pt idx="2839">
                  <c:v>-65.987590754688895</c:v>
                </c:pt>
                <c:pt idx="2840">
                  <c:v>221.969171867992</c:v>
                </c:pt>
                <c:pt idx="2841">
                  <c:v>-89.750547117069402</c:v>
                </c:pt>
                <c:pt idx="2842">
                  <c:v>377.80573101814099</c:v>
                </c:pt>
                <c:pt idx="2843">
                  <c:v>-34.729444614896998</c:v>
                </c:pt>
                <c:pt idx="2844">
                  <c:v>75.536111176633298</c:v>
                </c:pt>
                <c:pt idx="2845">
                  <c:v>-96.5054025837849</c:v>
                </c:pt>
                <c:pt idx="2846">
                  <c:v>-39.358871674953299</c:v>
                </c:pt>
                <c:pt idx="2847">
                  <c:v>76.110433294302098</c:v>
                </c:pt>
                <c:pt idx="2848">
                  <c:v>34.046690455889198</c:v>
                </c:pt>
                <c:pt idx="2849">
                  <c:v>-107.915744836895</c:v>
                </c:pt>
                <c:pt idx="2850">
                  <c:v>-43.229233399580998</c:v>
                </c:pt>
                <c:pt idx="2851">
                  <c:v>-60.018969959276198</c:v>
                </c:pt>
                <c:pt idx="2852">
                  <c:v>-11.9260181560189</c:v>
                </c:pt>
                <c:pt idx="2853">
                  <c:v>-1.8335680400505601</c:v>
                </c:pt>
                <c:pt idx="2854">
                  <c:v>7.5445748953050398</c:v>
                </c:pt>
                <c:pt idx="2855">
                  <c:v>-61.681865045772703</c:v>
                </c:pt>
                <c:pt idx="2856">
                  <c:v>210.53945861923401</c:v>
                </c:pt>
                <c:pt idx="2857">
                  <c:v>-54.867687951862997</c:v>
                </c:pt>
                <c:pt idx="2858">
                  <c:v>314.07775669904203</c:v>
                </c:pt>
                <c:pt idx="2859">
                  <c:v>-9.9673212139553193</c:v>
                </c:pt>
                <c:pt idx="2860">
                  <c:v>-50.984296942102802</c:v>
                </c:pt>
                <c:pt idx="2861">
                  <c:v>-87.6707017772668</c:v>
                </c:pt>
                <c:pt idx="2862">
                  <c:v>-75.655780626522002</c:v>
                </c:pt>
                <c:pt idx="2863">
                  <c:v>2.2203693927599502</c:v>
                </c:pt>
                <c:pt idx="2864">
                  <c:v>-109.146939552864</c:v>
                </c:pt>
                <c:pt idx="2865">
                  <c:v>-23.3560841512808</c:v>
                </c:pt>
                <c:pt idx="2866">
                  <c:v>-17.542789899779699</c:v>
                </c:pt>
                <c:pt idx="2867">
                  <c:v>6.1994064715047701</c:v>
                </c:pt>
                <c:pt idx="2868">
                  <c:v>-85.816648693446396</c:v>
                </c:pt>
                <c:pt idx="2869">
                  <c:v>246.680405193056</c:v>
                </c:pt>
                <c:pt idx="2870">
                  <c:v>-55.862898163875101</c:v>
                </c:pt>
                <c:pt idx="2871">
                  <c:v>35.679003701371897</c:v>
                </c:pt>
                <c:pt idx="2872">
                  <c:v>-80.742631030739105</c:v>
                </c:pt>
                <c:pt idx="2873">
                  <c:v>-86.340105653822505</c:v>
                </c:pt>
                <c:pt idx="2874">
                  <c:v>12.105914686257901</c:v>
                </c:pt>
                <c:pt idx="2875">
                  <c:v>-70.425710601311494</c:v>
                </c:pt>
                <c:pt idx="2876">
                  <c:v>12.7056472194182</c:v>
                </c:pt>
                <c:pt idx="2877">
                  <c:v>-98.688533305539096</c:v>
                </c:pt>
                <c:pt idx="2878">
                  <c:v>91.9727975363067</c:v>
                </c:pt>
                <c:pt idx="2879">
                  <c:v>-132.44703761082701</c:v>
                </c:pt>
                <c:pt idx="2880">
                  <c:v>165.65300693743399</c:v>
                </c:pt>
                <c:pt idx="2881">
                  <c:v>176.73053317474901</c:v>
                </c:pt>
                <c:pt idx="2882">
                  <c:v>-72.875917730190693</c:v>
                </c:pt>
                <c:pt idx="2883">
                  <c:v>-125.740078363644</c:v>
                </c:pt>
                <c:pt idx="2884">
                  <c:v>-1.8335680400505601</c:v>
                </c:pt>
                <c:pt idx="2885">
                  <c:v>5.7750546760805701</c:v>
                </c:pt>
                <c:pt idx="2886">
                  <c:v>26.1763577554146</c:v>
                </c:pt>
                <c:pt idx="2887">
                  <c:v>356.88039923730099</c:v>
                </c:pt>
                <c:pt idx="2888">
                  <c:v>-18.9845415361028</c:v>
                </c:pt>
                <c:pt idx="2889">
                  <c:v>107.48089085057001</c:v>
                </c:pt>
                <c:pt idx="2890">
                  <c:v>185.74884722356299</c:v>
                </c:pt>
                <c:pt idx="2891">
                  <c:v>-43.848215929839498</c:v>
                </c:pt>
                <c:pt idx="2892">
                  <c:v>-68.595443044099795</c:v>
                </c:pt>
                <c:pt idx="2893">
                  <c:v>9.6106830387711408</c:v>
                </c:pt>
                <c:pt idx="2894">
                  <c:v>-24.860370956936599</c:v>
                </c:pt>
                <c:pt idx="2895">
                  <c:v>238.87788287025799</c:v>
                </c:pt>
                <c:pt idx="2896">
                  <c:v>46.186539498701798</c:v>
                </c:pt>
                <c:pt idx="2897">
                  <c:v>-27.147248127731299</c:v>
                </c:pt>
                <c:pt idx="2898">
                  <c:v>-32.720124668564097</c:v>
                </c:pt>
                <c:pt idx="2899">
                  <c:v>-65.6689088275822</c:v>
                </c:pt>
                <c:pt idx="2900">
                  <c:v>168.34043474290601</c:v>
                </c:pt>
                <c:pt idx="2901">
                  <c:v>-54.569181299735199</c:v>
                </c:pt>
                <c:pt idx="2902">
                  <c:v>218.923028353859</c:v>
                </c:pt>
                <c:pt idx="2903">
                  <c:v>134.87973278195199</c:v>
                </c:pt>
                <c:pt idx="2904">
                  <c:v>25.100612958367499</c:v>
                </c:pt>
                <c:pt idx="2905">
                  <c:v>123.281433339576</c:v>
                </c:pt>
                <c:pt idx="2906">
                  <c:v>-14.218758880392199</c:v>
                </c:pt>
                <c:pt idx="2907">
                  <c:v>-46.132215141531603</c:v>
                </c:pt>
                <c:pt idx="2908">
                  <c:v>-32.088803079128802</c:v>
                </c:pt>
                <c:pt idx="2909">
                  <c:v>12.935650907026901</c:v>
                </c:pt>
                <c:pt idx="2910">
                  <c:v>-43.777593408553798</c:v>
                </c:pt>
                <c:pt idx="2911">
                  <c:v>-64.902802024355793</c:v>
                </c:pt>
                <c:pt idx="2912">
                  <c:v>-7.69821367044241</c:v>
                </c:pt>
                <c:pt idx="2913">
                  <c:v>87.258789845827806</c:v>
                </c:pt>
                <c:pt idx="2914">
                  <c:v>50.513055219154197</c:v>
                </c:pt>
                <c:pt idx="2915">
                  <c:v>-16.058742480184598</c:v>
                </c:pt>
                <c:pt idx="2916">
                  <c:v>4.2027171437276101</c:v>
                </c:pt>
                <c:pt idx="2917">
                  <c:v>-5.6578952660406401</c:v>
                </c:pt>
                <c:pt idx="2918">
                  <c:v>-77.082890371245398</c:v>
                </c:pt>
                <c:pt idx="2919">
                  <c:v>-33.432673930621597</c:v>
                </c:pt>
                <c:pt idx="2920">
                  <c:v>-65.430355337479398</c:v>
                </c:pt>
                <c:pt idx="2921">
                  <c:v>252.44750824048199</c:v>
                </c:pt>
                <c:pt idx="2922">
                  <c:v>-11.4439358939527</c:v>
                </c:pt>
                <c:pt idx="2923">
                  <c:v>176.38615498782099</c:v>
                </c:pt>
                <c:pt idx="2924">
                  <c:v>61.004813446160199</c:v>
                </c:pt>
                <c:pt idx="2925">
                  <c:v>31.162782460421798</c:v>
                </c:pt>
                <c:pt idx="2926">
                  <c:v>29.0605780646856</c:v>
                </c:pt>
                <c:pt idx="2927">
                  <c:v>29.0605780646856</c:v>
                </c:pt>
                <c:pt idx="2928">
                  <c:v>-50.270732861936303</c:v>
                </c:pt>
                <c:pt idx="2929">
                  <c:v>6.1727404790872198</c:v>
                </c:pt>
                <c:pt idx="2930">
                  <c:v>-50.418966010191497</c:v>
                </c:pt>
                <c:pt idx="2931">
                  <c:v>815.06624228025703</c:v>
                </c:pt>
                <c:pt idx="2932">
                  <c:v>34.052776756666503</c:v>
                </c:pt>
                <c:pt idx="2933">
                  <c:v>-0.329628985979525</c:v>
                </c:pt>
                <c:pt idx="2934">
                  <c:v>-63.399677052851303</c:v>
                </c:pt>
                <c:pt idx="2935">
                  <c:v>13.670214874784</c:v>
                </c:pt>
                <c:pt idx="2936">
                  <c:v>92.508168665977294</c:v>
                </c:pt>
                <c:pt idx="2937">
                  <c:v>-73.286092910407206</c:v>
                </c:pt>
                <c:pt idx="2938">
                  <c:v>-22.934389644600699</c:v>
                </c:pt>
                <c:pt idx="2939">
                  <c:v>-45.605726943847998</c:v>
                </c:pt>
                <c:pt idx="2940">
                  <c:v>155.93323362949999</c:v>
                </c:pt>
                <c:pt idx="2941">
                  <c:v>-18.329331998262401</c:v>
                </c:pt>
                <c:pt idx="2942">
                  <c:v>79.402364394238703</c:v>
                </c:pt>
                <c:pt idx="2943">
                  <c:v>-97.438990432470206</c:v>
                </c:pt>
                <c:pt idx="2944">
                  <c:v>0.26407964992330801</c:v>
                </c:pt>
                <c:pt idx="2945">
                  <c:v>17.469768002886202</c:v>
                </c:pt>
                <c:pt idx="2946">
                  <c:v>699.58808278770903</c:v>
                </c:pt>
                <c:pt idx="2947">
                  <c:v>-20.294042841898499</c:v>
                </c:pt>
                <c:pt idx="2948">
                  <c:v>-49.537480827622701</c:v>
                </c:pt>
                <c:pt idx="2949">
                  <c:v>-39.156066974610503</c:v>
                </c:pt>
                <c:pt idx="2950">
                  <c:v>555.39068337790195</c:v>
                </c:pt>
                <c:pt idx="2951">
                  <c:v>4.6644432713119404</c:v>
                </c:pt>
                <c:pt idx="2952">
                  <c:v>4.0535523246140199</c:v>
                </c:pt>
                <c:pt idx="2953">
                  <c:v>-3.3712810411175198</c:v>
                </c:pt>
                <c:pt idx="2954">
                  <c:v>-79.990160942733894</c:v>
                </c:pt>
                <c:pt idx="2955">
                  <c:v>8.9415725587779207</c:v>
                </c:pt>
                <c:pt idx="2956">
                  <c:v>87.208369832875505</c:v>
                </c:pt>
                <c:pt idx="2957">
                  <c:v>0.51096769378833995</c:v>
                </c:pt>
                <c:pt idx="2958">
                  <c:v>12.7056472194182</c:v>
                </c:pt>
                <c:pt idx="2959">
                  <c:v>64.7947026224887</c:v>
                </c:pt>
                <c:pt idx="2960">
                  <c:v>-85.885718444341904</c:v>
                </c:pt>
                <c:pt idx="2961">
                  <c:v>-33.702533094736097</c:v>
                </c:pt>
                <c:pt idx="2962">
                  <c:v>-54.016967237211098</c:v>
                </c:pt>
                <c:pt idx="2963">
                  <c:v>12.7056472194182</c:v>
                </c:pt>
                <c:pt idx="2964">
                  <c:v>-103.515490035073</c:v>
                </c:pt>
                <c:pt idx="2965">
                  <c:v>7.1533060130371098</c:v>
                </c:pt>
                <c:pt idx="2966">
                  <c:v>-2.2027531023734799</c:v>
                </c:pt>
                <c:pt idx="2967">
                  <c:v>389.63858916572599</c:v>
                </c:pt>
                <c:pt idx="2968">
                  <c:v>-71.286586114217897</c:v>
                </c:pt>
                <c:pt idx="2969">
                  <c:v>-61.385420397460997</c:v>
                </c:pt>
                <c:pt idx="2970">
                  <c:v>75.622293897751803</c:v>
                </c:pt>
                <c:pt idx="2971">
                  <c:v>-5.4218552197785002</c:v>
                </c:pt>
                <c:pt idx="2972">
                  <c:v>159.55511347934399</c:v>
                </c:pt>
                <c:pt idx="2973">
                  <c:v>-108.800911724447</c:v>
                </c:pt>
                <c:pt idx="2974">
                  <c:v>-8.5539086797701707</c:v>
                </c:pt>
                <c:pt idx="2975">
                  <c:v>17.5020634536823</c:v>
                </c:pt>
                <c:pt idx="2976">
                  <c:v>-60.877372257516903</c:v>
                </c:pt>
                <c:pt idx="2977">
                  <c:v>55.917788929476202</c:v>
                </c:pt>
                <c:pt idx="2978">
                  <c:v>30.541515909352501</c:v>
                </c:pt>
                <c:pt idx="2979">
                  <c:v>-105.64019540995</c:v>
                </c:pt>
                <c:pt idx="2980">
                  <c:v>357.29141987371901</c:v>
                </c:pt>
                <c:pt idx="2981">
                  <c:v>179.06944200041801</c:v>
                </c:pt>
                <c:pt idx="2982">
                  <c:v>15.726420333825301</c:v>
                </c:pt>
                <c:pt idx="2983">
                  <c:v>326.08365889351899</c:v>
                </c:pt>
                <c:pt idx="2984">
                  <c:v>65.991716328005097</c:v>
                </c:pt>
                <c:pt idx="2985">
                  <c:v>-79.090356345274799</c:v>
                </c:pt>
                <c:pt idx="2986">
                  <c:v>56.8353567292666</c:v>
                </c:pt>
                <c:pt idx="2987">
                  <c:v>114.67055369809501</c:v>
                </c:pt>
                <c:pt idx="2988">
                  <c:v>-114.01877604985199</c:v>
                </c:pt>
                <c:pt idx="2989">
                  <c:v>-52.739669921497097</c:v>
                </c:pt>
                <c:pt idx="2990">
                  <c:v>-55.153253424431099</c:v>
                </c:pt>
                <c:pt idx="2991">
                  <c:v>-2.4766407750934301</c:v>
                </c:pt>
                <c:pt idx="2992">
                  <c:v>100.578972213543</c:v>
                </c:pt>
                <c:pt idx="2993">
                  <c:v>-49.543827727440103</c:v>
                </c:pt>
                <c:pt idx="2994">
                  <c:v>83.037982353673698</c:v>
                </c:pt>
                <c:pt idx="2995">
                  <c:v>-94.141965255619695</c:v>
                </c:pt>
                <c:pt idx="2996">
                  <c:v>-8.2920327485951404</c:v>
                </c:pt>
                <c:pt idx="2997">
                  <c:v>270.575630001717</c:v>
                </c:pt>
                <c:pt idx="2998">
                  <c:v>-111.560417917631</c:v>
                </c:pt>
                <c:pt idx="2999">
                  <c:v>-45.2836044517964</c:v>
                </c:pt>
                <c:pt idx="3000">
                  <c:v>-65.387399236384496</c:v>
                </c:pt>
                <c:pt idx="3001">
                  <c:v>89.834955486608095</c:v>
                </c:pt>
                <c:pt idx="3002">
                  <c:v>-101.906504458562</c:v>
                </c:pt>
                <c:pt idx="3003">
                  <c:v>-123.83909478747501</c:v>
                </c:pt>
                <c:pt idx="3004">
                  <c:v>3.3489176247959098</c:v>
                </c:pt>
                <c:pt idx="3005">
                  <c:v>-50.418966010191497</c:v>
                </c:pt>
                <c:pt idx="3006">
                  <c:v>13.720848998432499</c:v>
                </c:pt>
                <c:pt idx="3007">
                  <c:v>545.86444839779995</c:v>
                </c:pt>
                <c:pt idx="3008">
                  <c:v>7.3554128333292299</c:v>
                </c:pt>
                <c:pt idx="3009">
                  <c:v>101.766604893657</c:v>
                </c:pt>
                <c:pt idx="3010">
                  <c:v>-32.786079213091803</c:v>
                </c:pt>
                <c:pt idx="3011">
                  <c:v>36.750931660913302</c:v>
                </c:pt>
                <c:pt idx="3012">
                  <c:v>-33.7772530020167</c:v>
                </c:pt>
                <c:pt idx="3013">
                  <c:v>189.765672672433</c:v>
                </c:pt>
                <c:pt idx="3014">
                  <c:v>218.44526352936899</c:v>
                </c:pt>
                <c:pt idx="3015">
                  <c:v>59.3892949123994</c:v>
                </c:pt>
                <c:pt idx="3016">
                  <c:v>393.67593594750701</c:v>
                </c:pt>
                <c:pt idx="3017">
                  <c:v>51.766515952378903</c:v>
                </c:pt>
                <c:pt idx="3018">
                  <c:v>12.7056472194182</c:v>
                </c:pt>
                <c:pt idx="3019">
                  <c:v>5.10919859142356</c:v>
                </c:pt>
                <c:pt idx="3020">
                  <c:v>-109.95143234112</c:v>
                </c:pt>
                <c:pt idx="3021">
                  <c:v>-18.193904213716898</c:v>
                </c:pt>
                <c:pt idx="3022">
                  <c:v>-34.329110245075697</c:v>
                </c:pt>
                <c:pt idx="3023">
                  <c:v>-89.046434758839297</c:v>
                </c:pt>
                <c:pt idx="3024">
                  <c:v>18.7674137798065</c:v>
                </c:pt>
                <c:pt idx="3025">
                  <c:v>-21.508491168571201</c:v>
                </c:pt>
                <c:pt idx="3026">
                  <c:v>-6.9763554443788198</c:v>
                </c:pt>
                <c:pt idx="3027">
                  <c:v>-121.437339445086</c:v>
                </c:pt>
                <c:pt idx="3028">
                  <c:v>-29.502153515541</c:v>
                </c:pt>
                <c:pt idx="3029">
                  <c:v>89.735407159294098</c:v>
                </c:pt>
                <c:pt idx="3030">
                  <c:v>319.35678874649</c:v>
                </c:pt>
                <c:pt idx="3031">
                  <c:v>-68.117807351818996</c:v>
                </c:pt>
                <c:pt idx="3032">
                  <c:v>-43.178530915889397</c:v>
                </c:pt>
                <c:pt idx="3033">
                  <c:v>-26.399101763481401</c:v>
                </c:pt>
                <c:pt idx="3034">
                  <c:v>155.484601594368</c:v>
                </c:pt>
                <c:pt idx="3035">
                  <c:v>-41.506383661410702</c:v>
                </c:pt>
                <c:pt idx="3036">
                  <c:v>173.702867975224</c:v>
                </c:pt>
                <c:pt idx="3037">
                  <c:v>330.10612283479799</c:v>
                </c:pt>
                <c:pt idx="3038">
                  <c:v>-121.924025881625</c:v>
                </c:pt>
                <c:pt idx="3039">
                  <c:v>-13.839682556873299</c:v>
                </c:pt>
                <c:pt idx="3040">
                  <c:v>332.97373738793499</c:v>
                </c:pt>
                <c:pt idx="3041">
                  <c:v>-28.4375787925906</c:v>
                </c:pt>
                <c:pt idx="3042">
                  <c:v>-83.137326599123497</c:v>
                </c:pt>
                <c:pt idx="3043">
                  <c:v>113.614822280407</c:v>
                </c:pt>
                <c:pt idx="3044">
                  <c:v>-62.062640706604</c:v>
                </c:pt>
                <c:pt idx="3045">
                  <c:v>19.0233773078048</c:v>
                </c:pt>
                <c:pt idx="3046">
                  <c:v>84.6101353938476</c:v>
                </c:pt>
                <c:pt idx="3047">
                  <c:v>477.90845030934901</c:v>
                </c:pt>
                <c:pt idx="3048">
                  <c:v>5.0871456094083101</c:v>
                </c:pt>
                <c:pt idx="3049">
                  <c:v>223.775244777213</c:v>
                </c:pt>
                <c:pt idx="3050">
                  <c:v>146.869997849257</c:v>
                </c:pt>
                <c:pt idx="3051">
                  <c:v>-5.9088000533750096</c:v>
                </c:pt>
                <c:pt idx="3052">
                  <c:v>5.5354827616020996</c:v>
                </c:pt>
                <c:pt idx="3053">
                  <c:v>-89.396182038561804</c:v>
                </c:pt>
                <c:pt idx="3054">
                  <c:v>1.97249916903115</c:v>
                </c:pt>
                <c:pt idx="3055">
                  <c:v>222.00203420196601</c:v>
                </c:pt>
                <c:pt idx="3056">
                  <c:v>-83.403170328679096</c:v>
                </c:pt>
                <c:pt idx="3057">
                  <c:v>94.473576884343998</c:v>
                </c:pt>
                <c:pt idx="3058">
                  <c:v>38.879733486201303</c:v>
                </c:pt>
                <c:pt idx="3059">
                  <c:v>241.97609971001</c:v>
                </c:pt>
                <c:pt idx="3060">
                  <c:v>-29.871326630220899</c:v>
                </c:pt>
                <c:pt idx="3061">
                  <c:v>59.731135792587899</c:v>
                </c:pt>
                <c:pt idx="3062">
                  <c:v>26.744324659462301</c:v>
                </c:pt>
                <c:pt idx="3063">
                  <c:v>-63.668876800932502</c:v>
                </c:pt>
                <c:pt idx="3064">
                  <c:v>-94.128367201357307</c:v>
                </c:pt>
                <c:pt idx="3065">
                  <c:v>-20.5898539107618</c:v>
                </c:pt>
                <c:pt idx="3066">
                  <c:v>111.331513247758</c:v>
                </c:pt>
                <c:pt idx="3067">
                  <c:v>-40.750149695389503</c:v>
                </c:pt>
                <c:pt idx="3068">
                  <c:v>131.74731125839699</c:v>
                </c:pt>
                <c:pt idx="3069">
                  <c:v>29.902542923149401</c:v>
                </c:pt>
                <c:pt idx="3070">
                  <c:v>-38.727976456091596</c:v>
                </c:pt>
                <c:pt idx="3071">
                  <c:v>249.86236362434099</c:v>
                </c:pt>
                <c:pt idx="3072">
                  <c:v>119.209685521653</c:v>
                </c:pt>
                <c:pt idx="3073">
                  <c:v>-65.7699695636678</c:v>
                </c:pt>
                <c:pt idx="3074">
                  <c:v>-52.869124149757702</c:v>
                </c:pt>
                <c:pt idx="3075">
                  <c:v>82.4711095469344</c:v>
                </c:pt>
                <c:pt idx="3076">
                  <c:v>-50.648124338354499</c:v>
                </c:pt>
                <c:pt idx="3077">
                  <c:v>10.343826116401999</c:v>
                </c:pt>
                <c:pt idx="3078">
                  <c:v>-29.960826597549001</c:v>
                </c:pt>
                <c:pt idx="3079">
                  <c:v>-117.50180236519699</c:v>
                </c:pt>
                <c:pt idx="3080">
                  <c:v>208.04540516268301</c:v>
                </c:pt>
                <c:pt idx="3081">
                  <c:v>-21.5011719280687</c:v>
                </c:pt>
                <c:pt idx="3082">
                  <c:v>-33.944293282960302</c:v>
                </c:pt>
                <c:pt idx="3083">
                  <c:v>-17.930317682649399</c:v>
                </c:pt>
                <c:pt idx="3084">
                  <c:v>38.6084118155986</c:v>
                </c:pt>
                <c:pt idx="3085">
                  <c:v>-71.622994594420504</c:v>
                </c:pt>
                <c:pt idx="3086">
                  <c:v>-89.926756409139898</c:v>
                </c:pt>
                <c:pt idx="3087">
                  <c:v>169.31754053018901</c:v>
                </c:pt>
                <c:pt idx="3088">
                  <c:v>96.636932781183404</c:v>
                </c:pt>
                <c:pt idx="3089">
                  <c:v>45.155369806597498</c:v>
                </c:pt>
                <c:pt idx="3090">
                  <c:v>-103.054662759404</c:v>
                </c:pt>
                <c:pt idx="3091">
                  <c:v>375.383452446766</c:v>
                </c:pt>
                <c:pt idx="3092">
                  <c:v>-59.205616551789603</c:v>
                </c:pt>
                <c:pt idx="3093">
                  <c:v>-100.29751888205</c:v>
                </c:pt>
                <c:pt idx="3094">
                  <c:v>-5.7505691692169698</c:v>
                </c:pt>
                <c:pt idx="3095">
                  <c:v>126.372603689847</c:v>
                </c:pt>
                <c:pt idx="3096">
                  <c:v>114.852783249946</c:v>
                </c:pt>
                <c:pt idx="3097">
                  <c:v>66.0313564421687</c:v>
                </c:pt>
                <c:pt idx="3098">
                  <c:v>91.389787563700395</c:v>
                </c:pt>
                <c:pt idx="3099">
                  <c:v>-110.460366340444</c:v>
                </c:pt>
                <c:pt idx="3100">
                  <c:v>-51.844286969964699</c:v>
                </c:pt>
                <c:pt idx="3101">
                  <c:v>-3.3927732815763898</c:v>
                </c:pt>
                <c:pt idx="3102">
                  <c:v>-52.732714856198299</c:v>
                </c:pt>
                <c:pt idx="3103">
                  <c:v>148.69261394828999</c:v>
                </c:pt>
                <c:pt idx="3104">
                  <c:v>-90.017543665989095</c:v>
                </c:pt>
                <c:pt idx="3105">
                  <c:v>14.578182096821701</c:v>
                </c:pt>
                <c:pt idx="3106">
                  <c:v>-77.691338903831905</c:v>
                </c:pt>
                <c:pt idx="3107">
                  <c:v>315.69071605485402</c:v>
                </c:pt>
                <c:pt idx="3108">
                  <c:v>-83.6644495621006</c:v>
                </c:pt>
                <c:pt idx="3109">
                  <c:v>-46.016051444887196</c:v>
                </c:pt>
                <c:pt idx="3110">
                  <c:v>-55.858913456617302</c:v>
                </c:pt>
                <c:pt idx="3111">
                  <c:v>25.073902527381101</c:v>
                </c:pt>
                <c:pt idx="3112">
                  <c:v>-19.325757064854599</c:v>
                </c:pt>
                <c:pt idx="3113">
                  <c:v>12.237383884794999</c:v>
                </c:pt>
                <c:pt idx="3114">
                  <c:v>12.4980742130449</c:v>
                </c:pt>
                <c:pt idx="3115">
                  <c:v>-74.092392751122603</c:v>
                </c:pt>
                <c:pt idx="3116">
                  <c:v>297.13407055467599</c:v>
                </c:pt>
                <c:pt idx="3117">
                  <c:v>-34.128951097782902</c:v>
                </c:pt>
                <c:pt idx="3118">
                  <c:v>-18.2453181769229</c:v>
                </c:pt>
                <c:pt idx="3119">
                  <c:v>176.35114773170599</c:v>
                </c:pt>
                <c:pt idx="3120">
                  <c:v>-7.2381597489692204</c:v>
                </c:pt>
                <c:pt idx="3121">
                  <c:v>7.5515220611978204</c:v>
                </c:pt>
                <c:pt idx="3122">
                  <c:v>-24.860370956936599</c:v>
                </c:pt>
                <c:pt idx="3123">
                  <c:v>22.116883398540299</c:v>
                </c:pt>
                <c:pt idx="3124">
                  <c:v>-104.059837252701</c:v>
                </c:pt>
                <c:pt idx="3125">
                  <c:v>-87.824474636346693</c:v>
                </c:pt>
                <c:pt idx="3126">
                  <c:v>3.0707058192869598</c:v>
                </c:pt>
                <c:pt idx="3127">
                  <c:v>105.568075978404</c:v>
                </c:pt>
                <c:pt idx="3128">
                  <c:v>-1.0585774219811299</c:v>
                </c:pt>
                <c:pt idx="3129">
                  <c:v>211.75319491138799</c:v>
                </c:pt>
                <c:pt idx="3130">
                  <c:v>-30.554653718939701</c:v>
                </c:pt>
                <c:pt idx="3131">
                  <c:v>327.69377849732399</c:v>
                </c:pt>
                <c:pt idx="3132">
                  <c:v>232.73518225235301</c:v>
                </c:pt>
                <c:pt idx="3133">
                  <c:v>100.246834773713</c:v>
                </c:pt>
                <c:pt idx="3134">
                  <c:v>-25.832108468892699</c:v>
                </c:pt>
                <c:pt idx="3135">
                  <c:v>17.190321898890801</c:v>
                </c:pt>
                <c:pt idx="3136">
                  <c:v>-19.563934498922599</c:v>
                </c:pt>
                <c:pt idx="3137">
                  <c:v>7.5445748953050398</c:v>
                </c:pt>
                <c:pt idx="3138">
                  <c:v>101.976860800081</c:v>
                </c:pt>
                <c:pt idx="3139">
                  <c:v>-40.675177431610898</c:v>
                </c:pt>
                <c:pt idx="3140">
                  <c:v>-60.072879469261103</c:v>
                </c:pt>
                <c:pt idx="3141">
                  <c:v>178.38547661219599</c:v>
                </c:pt>
                <c:pt idx="3142">
                  <c:v>2.7436420082772499</c:v>
                </c:pt>
                <c:pt idx="3143">
                  <c:v>44.416249324626399</c:v>
                </c:pt>
                <c:pt idx="3144">
                  <c:v>229.57119545835701</c:v>
                </c:pt>
                <c:pt idx="3145">
                  <c:v>-105.928968399841</c:v>
                </c:pt>
                <c:pt idx="3146">
                  <c:v>165.65300693743399</c:v>
                </c:pt>
                <c:pt idx="3147">
                  <c:v>-8.0307276590736993</c:v>
                </c:pt>
                <c:pt idx="3148">
                  <c:v>667.88048735004895</c:v>
                </c:pt>
                <c:pt idx="3149">
                  <c:v>-4.4972733460357501</c:v>
                </c:pt>
                <c:pt idx="3150">
                  <c:v>15.0080964461735</c:v>
                </c:pt>
                <c:pt idx="3151">
                  <c:v>-9.76783118647616</c:v>
                </c:pt>
                <c:pt idx="3152">
                  <c:v>14.8985340607805</c:v>
                </c:pt>
                <c:pt idx="3153">
                  <c:v>212.50442962087899</c:v>
                </c:pt>
                <c:pt idx="3154">
                  <c:v>-38.101824073758699</c:v>
                </c:pt>
                <c:pt idx="3155">
                  <c:v>112.44923029036499</c:v>
                </c:pt>
                <c:pt idx="3156">
                  <c:v>117.353840710692</c:v>
                </c:pt>
                <c:pt idx="3157">
                  <c:v>-8.2920327485951404</c:v>
                </c:pt>
                <c:pt idx="3158">
                  <c:v>-101.102011670306</c:v>
                </c:pt>
                <c:pt idx="3159">
                  <c:v>-10.5110926719064</c:v>
                </c:pt>
                <c:pt idx="3160">
                  <c:v>-24.719103791523299</c:v>
                </c:pt>
                <c:pt idx="3161">
                  <c:v>108.625965363521</c:v>
                </c:pt>
                <c:pt idx="3162">
                  <c:v>289.08420951688601</c:v>
                </c:pt>
                <c:pt idx="3163">
                  <c:v>57.5888853715186</c:v>
                </c:pt>
                <c:pt idx="3164">
                  <c:v>-76.079675452457593</c:v>
                </c:pt>
                <c:pt idx="3165">
                  <c:v>42.0727080679533</c:v>
                </c:pt>
                <c:pt idx="3166">
                  <c:v>-60.877372257516903</c:v>
                </c:pt>
                <c:pt idx="3167">
                  <c:v>-42.374038127633597</c:v>
                </c:pt>
                <c:pt idx="3168">
                  <c:v>146.869997849257</c:v>
                </c:pt>
                <c:pt idx="3169">
                  <c:v>614.806542395561</c:v>
                </c:pt>
                <c:pt idx="3170">
                  <c:v>18.417919934069801</c:v>
                </c:pt>
                <c:pt idx="3171">
                  <c:v>-41.989283617663702</c:v>
                </c:pt>
                <c:pt idx="3172">
                  <c:v>294.45078354207902</c:v>
                </c:pt>
                <c:pt idx="3173">
                  <c:v>42.847546502205702</c:v>
                </c:pt>
                <c:pt idx="3174">
                  <c:v>-101.669745414377</c:v>
                </c:pt>
                <c:pt idx="3175">
                  <c:v>-98.688533305539096</c:v>
                </c:pt>
                <c:pt idx="3176">
                  <c:v>930.38980552751502</c:v>
                </c:pt>
                <c:pt idx="3177">
                  <c:v>114.67055369809501</c:v>
                </c:pt>
                <c:pt idx="3178">
                  <c:v>31.837185084074999</c:v>
                </c:pt>
                <c:pt idx="3179">
                  <c:v>42.221804357982798</c:v>
                </c:pt>
                <c:pt idx="3180">
                  <c:v>-72.776808676329395</c:v>
                </c:pt>
                <c:pt idx="3181">
                  <c:v>-61.904779603713003</c:v>
                </c:pt>
                <c:pt idx="3182">
                  <c:v>-10.194326597401901</c:v>
                </c:pt>
                <c:pt idx="3183">
                  <c:v>-107.840265011101</c:v>
                </c:pt>
                <c:pt idx="3184">
                  <c:v>787.09646281088703</c:v>
                </c:pt>
                <c:pt idx="3185">
                  <c:v>-46.3266670577108</c:v>
                </c:pt>
                <c:pt idx="3186">
                  <c:v>4.4056909105784401</c:v>
                </c:pt>
                <c:pt idx="3187">
                  <c:v>7.3390731942247003</c:v>
                </c:pt>
                <c:pt idx="3188">
                  <c:v>-40.055331884130702</c:v>
                </c:pt>
                <c:pt idx="3189">
                  <c:v>35.593165682481299</c:v>
                </c:pt>
                <c:pt idx="3190">
                  <c:v>163.57479145952601</c:v>
                </c:pt>
                <c:pt idx="3191">
                  <c:v>79.787822534337593</c:v>
                </c:pt>
                <c:pt idx="3192">
                  <c:v>-98.688533305539096</c:v>
                </c:pt>
                <c:pt idx="3193">
                  <c:v>-51.0688184506675</c:v>
                </c:pt>
                <c:pt idx="3194">
                  <c:v>28.818211244474298</c:v>
                </c:pt>
                <c:pt idx="3195">
                  <c:v>-85.130128626463602</c:v>
                </c:pt>
                <c:pt idx="3196">
                  <c:v>309.18931034014702</c:v>
                </c:pt>
                <c:pt idx="3197">
                  <c:v>39.634674725985299</c:v>
                </c:pt>
                <c:pt idx="3198">
                  <c:v>-27.268063117853501</c:v>
                </c:pt>
                <c:pt idx="3199">
                  <c:v>267.617913416112</c:v>
                </c:pt>
                <c:pt idx="3200">
                  <c:v>-0.52482467713570102</c:v>
                </c:pt>
                <c:pt idx="3201">
                  <c:v>85.154396559531193</c:v>
                </c:pt>
                <c:pt idx="3202">
                  <c:v>32.605210336896903</c:v>
                </c:pt>
                <c:pt idx="3203">
                  <c:v>-111.961628038944</c:v>
                </c:pt>
                <c:pt idx="3204">
                  <c:v>42.970617343455501</c:v>
                </c:pt>
                <c:pt idx="3205">
                  <c:v>-94.984484831790994</c:v>
                </c:pt>
                <c:pt idx="3206">
                  <c:v>182.029091873385</c:v>
                </c:pt>
                <c:pt idx="3207">
                  <c:v>-70.425710601311494</c:v>
                </c:pt>
                <c:pt idx="3208">
                  <c:v>-25.734750627075201</c:v>
                </c:pt>
                <c:pt idx="3209">
                  <c:v>4.1154903836182397</c:v>
                </c:pt>
                <c:pt idx="3210">
                  <c:v>-9.2966455608775096</c:v>
                </c:pt>
                <c:pt idx="3211">
                  <c:v>172.067363128426</c:v>
                </c:pt>
                <c:pt idx="3212">
                  <c:v>538.65737463905702</c:v>
                </c:pt>
                <c:pt idx="3213">
                  <c:v>541.55993979212997</c:v>
                </c:pt>
                <c:pt idx="3214">
                  <c:v>-25.0796733605684</c:v>
                </c:pt>
                <c:pt idx="3215">
                  <c:v>-67.339010138487097</c:v>
                </c:pt>
                <c:pt idx="3216">
                  <c:v>-78.295157590513298</c:v>
                </c:pt>
                <c:pt idx="3217">
                  <c:v>576.34627655986003</c:v>
                </c:pt>
                <c:pt idx="3218">
                  <c:v>-1.14023219024903</c:v>
                </c:pt>
                <c:pt idx="3219">
                  <c:v>162.602185175984</c:v>
                </c:pt>
                <c:pt idx="3220">
                  <c:v>16.864703259560301</c:v>
                </c:pt>
                <c:pt idx="3221">
                  <c:v>96.464346001486106</c:v>
                </c:pt>
                <c:pt idx="3222">
                  <c:v>422.12944319003998</c:v>
                </c:pt>
                <c:pt idx="3223">
                  <c:v>91.565663800413304</c:v>
                </c:pt>
                <c:pt idx="3224">
                  <c:v>57.383067616084503</c:v>
                </c:pt>
                <c:pt idx="3225">
                  <c:v>-112.51486789180299</c:v>
                </c:pt>
                <c:pt idx="3226">
                  <c:v>0.28346569584381598</c:v>
                </c:pt>
                <c:pt idx="3227">
                  <c:v>318.60036665544999</c:v>
                </c:pt>
                <c:pt idx="3228">
                  <c:v>267.617913416112</c:v>
                </c:pt>
                <c:pt idx="3229">
                  <c:v>89.603325579666702</c:v>
                </c:pt>
                <c:pt idx="3230">
                  <c:v>89.603325579666702</c:v>
                </c:pt>
                <c:pt idx="3231">
                  <c:v>-1.14023219024903</c:v>
                </c:pt>
                <c:pt idx="3232">
                  <c:v>195.10743360241699</c:v>
                </c:pt>
                <c:pt idx="3233">
                  <c:v>326.16046600654499</c:v>
                </c:pt>
                <c:pt idx="3234">
                  <c:v>-21.512196832498201</c:v>
                </c:pt>
                <c:pt idx="3235">
                  <c:v>-81.934823051220306</c:v>
                </c:pt>
                <c:pt idx="3236">
                  <c:v>98.570831622515101</c:v>
                </c:pt>
                <c:pt idx="3237">
                  <c:v>-101.626438558468</c:v>
                </c:pt>
                <c:pt idx="3238">
                  <c:v>5.0191844655052202</c:v>
                </c:pt>
                <c:pt idx="3239">
                  <c:v>-6.4710912603291098</c:v>
                </c:pt>
                <c:pt idx="3240">
                  <c:v>220.69510363200999</c:v>
                </c:pt>
                <c:pt idx="3241">
                  <c:v>531.63030770314003</c:v>
                </c:pt>
                <c:pt idx="3242">
                  <c:v>176.35114773170599</c:v>
                </c:pt>
                <c:pt idx="3243">
                  <c:v>-52.027951586703097</c:v>
                </c:pt>
                <c:pt idx="3244">
                  <c:v>-26.488979264476399</c:v>
                </c:pt>
                <c:pt idx="3245">
                  <c:v>-79.906357389262894</c:v>
                </c:pt>
                <c:pt idx="3246">
                  <c:v>-30.490602534486001</c:v>
                </c:pt>
                <c:pt idx="3247">
                  <c:v>154.81279516206999</c:v>
                </c:pt>
                <c:pt idx="3248">
                  <c:v>278.89640411089698</c:v>
                </c:pt>
                <c:pt idx="3249">
                  <c:v>-68.117807351818996</c:v>
                </c:pt>
                <c:pt idx="3250">
                  <c:v>-7.7808482326346198</c:v>
                </c:pt>
                <c:pt idx="3251">
                  <c:v>248.834904327934</c:v>
                </c:pt>
                <c:pt idx="3252">
                  <c:v>-55.342394067286598</c:v>
                </c:pt>
                <c:pt idx="3253">
                  <c:v>-10.0677161656001</c:v>
                </c:pt>
                <c:pt idx="3254">
                  <c:v>468.50670454965001</c:v>
                </c:pt>
                <c:pt idx="3255">
                  <c:v>37.815063375427698</c:v>
                </c:pt>
                <c:pt idx="3256">
                  <c:v>-68.7312543092265</c:v>
                </c:pt>
                <c:pt idx="3257">
                  <c:v>98.746372613017499</c:v>
                </c:pt>
                <c:pt idx="3258">
                  <c:v>-0.226663280473758</c:v>
                </c:pt>
                <c:pt idx="3259">
                  <c:v>-38.249341713297603</c:v>
                </c:pt>
                <c:pt idx="3260">
                  <c:v>19.125658654792499</c:v>
                </c:pt>
                <c:pt idx="3261">
                  <c:v>204.59899837910299</c:v>
                </c:pt>
                <c:pt idx="3262">
                  <c:v>-73.553637038878307</c:v>
                </c:pt>
                <c:pt idx="3263">
                  <c:v>-106.373823191933</c:v>
                </c:pt>
                <c:pt idx="3264">
                  <c:v>-87.819069488290296</c:v>
                </c:pt>
                <c:pt idx="3265">
                  <c:v>407.42602801779498</c:v>
                </c:pt>
                <c:pt idx="3266">
                  <c:v>-13.816904402973901</c:v>
                </c:pt>
                <c:pt idx="3267">
                  <c:v>11.776715328572701</c:v>
                </c:pt>
                <c:pt idx="3268">
                  <c:v>-40.755519481396398</c:v>
                </c:pt>
                <c:pt idx="3269">
                  <c:v>9.92717555041569</c:v>
                </c:pt>
                <c:pt idx="3270">
                  <c:v>156.08659662039</c:v>
                </c:pt>
                <c:pt idx="3271">
                  <c:v>-112.926776556425</c:v>
                </c:pt>
                <c:pt idx="3272">
                  <c:v>69.450459439921403</c:v>
                </c:pt>
                <c:pt idx="3273">
                  <c:v>40.488719062712903</c:v>
                </c:pt>
                <c:pt idx="3274">
                  <c:v>58.571280395802901</c:v>
                </c:pt>
                <c:pt idx="3275">
                  <c:v>-13.189243210903401</c:v>
                </c:pt>
                <c:pt idx="3276">
                  <c:v>-59.079043403752301</c:v>
                </c:pt>
                <c:pt idx="3277">
                  <c:v>-69.726792928330596</c:v>
                </c:pt>
                <c:pt idx="3278">
                  <c:v>-39.7371669675072</c:v>
                </c:pt>
                <c:pt idx="3279">
                  <c:v>-36.1104661999142</c:v>
                </c:pt>
                <c:pt idx="3280">
                  <c:v>-94.5831501564099</c:v>
                </c:pt>
                <c:pt idx="3281">
                  <c:v>-50.481839805079503</c:v>
                </c:pt>
                <c:pt idx="3282">
                  <c:v>27.300249684555599</c:v>
                </c:pt>
                <c:pt idx="3283">
                  <c:v>49.891662063121302</c:v>
                </c:pt>
                <c:pt idx="3284">
                  <c:v>42.097704639224503</c:v>
                </c:pt>
                <c:pt idx="3285">
                  <c:v>-110.381269881696</c:v>
                </c:pt>
                <c:pt idx="3286">
                  <c:v>47.6899758263514</c:v>
                </c:pt>
                <c:pt idx="3287">
                  <c:v>-5.2241576714831597</c:v>
                </c:pt>
                <c:pt idx="3288">
                  <c:v>3.1905473005399401</c:v>
                </c:pt>
                <c:pt idx="3289">
                  <c:v>-103.515490035073</c:v>
                </c:pt>
                <c:pt idx="3290">
                  <c:v>798.57062522900401</c:v>
                </c:pt>
                <c:pt idx="3291">
                  <c:v>18.214977274264999</c:v>
                </c:pt>
                <c:pt idx="3292">
                  <c:v>-49.0099540703076</c:v>
                </c:pt>
                <c:pt idx="3293">
                  <c:v>50.513055219154197</c:v>
                </c:pt>
                <c:pt idx="3294">
                  <c:v>40.368075169049703</c:v>
                </c:pt>
                <c:pt idx="3295">
                  <c:v>40.368075169049703</c:v>
                </c:pt>
                <c:pt idx="3296">
                  <c:v>-23.820801468838798</c:v>
                </c:pt>
                <c:pt idx="3297">
                  <c:v>-60.439940946410601</c:v>
                </c:pt>
                <c:pt idx="3298">
                  <c:v>-103.64732787369</c:v>
                </c:pt>
                <c:pt idx="3299">
                  <c:v>92.173730256639999</c:v>
                </c:pt>
                <c:pt idx="3300">
                  <c:v>-77.983927658098594</c:v>
                </c:pt>
                <c:pt idx="3301">
                  <c:v>71.907815041652</c:v>
                </c:pt>
                <c:pt idx="3302">
                  <c:v>-17.581942441693599</c:v>
                </c:pt>
                <c:pt idx="3303">
                  <c:v>23.438795269805301</c:v>
                </c:pt>
                <c:pt idx="3304">
                  <c:v>12.4250606177444</c:v>
                </c:pt>
                <c:pt idx="3305">
                  <c:v>19.784067265954601</c:v>
                </c:pt>
                <c:pt idx="3306">
                  <c:v>40.368075169049703</c:v>
                </c:pt>
                <c:pt idx="3307">
                  <c:v>-22.934389644600699</c:v>
                </c:pt>
                <c:pt idx="3308">
                  <c:v>114.67055369809501</c:v>
                </c:pt>
                <c:pt idx="3309">
                  <c:v>-69.8117893947596</c:v>
                </c:pt>
                <c:pt idx="3310">
                  <c:v>-8.6500414669603707</c:v>
                </c:pt>
                <c:pt idx="3311">
                  <c:v>77.495387322479303</c:v>
                </c:pt>
                <c:pt idx="3312">
                  <c:v>-14.624251869282601</c:v>
                </c:pt>
                <c:pt idx="3313">
                  <c:v>-19.3981921728424</c:v>
                </c:pt>
                <c:pt idx="3314">
                  <c:v>50.271665395773098</c:v>
                </c:pt>
                <c:pt idx="3315">
                  <c:v>20.264624096273799</c:v>
                </c:pt>
                <c:pt idx="3316">
                  <c:v>46.539359837379898</c:v>
                </c:pt>
                <c:pt idx="3317">
                  <c:v>258.55888337874597</c:v>
                </c:pt>
                <c:pt idx="3318">
                  <c:v>377.30050879221898</c:v>
                </c:pt>
                <c:pt idx="3319">
                  <c:v>901.31691046883304</c:v>
                </c:pt>
                <c:pt idx="3320">
                  <c:v>-42.267445096595502</c:v>
                </c:pt>
                <c:pt idx="3321">
                  <c:v>-73.798572491914598</c:v>
                </c:pt>
                <c:pt idx="3322">
                  <c:v>-24.860370956936599</c:v>
                </c:pt>
                <c:pt idx="3323">
                  <c:v>-121.831729090097</c:v>
                </c:pt>
                <c:pt idx="3324">
                  <c:v>-77.082890371245398</c:v>
                </c:pt>
                <c:pt idx="3325">
                  <c:v>107.094089848631</c:v>
                </c:pt>
                <c:pt idx="3326">
                  <c:v>-9.3906591549090397</c:v>
                </c:pt>
                <c:pt idx="3327">
                  <c:v>92.638960265085601</c:v>
                </c:pt>
                <c:pt idx="3328">
                  <c:v>-24.6751967860062</c:v>
                </c:pt>
                <c:pt idx="3329">
                  <c:v>-83.758896676638898</c:v>
                </c:pt>
                <c:pt idx="3330">
                  <c:v>-56.463413062802601</c:v>
                </c:pt>
                <c:pt idx="3331">
                  <c:v>-11.4439358939527</c:v>
                </c:pt>
                <c:pt idx="3332">
                  <c:v>21.611789298338401</c:v>
                </c:pt>
                <c:pt idx="3333">
                  <c:v>-85.095539365717599</c:v>
                </c:pt>
                <c:pt idx="3334">
                  <c:v>-59.020436681803297</c:v>
                </c:pt>
                <c:pt idx="3335">
                  <c:v>-23.0662112094946</c:v>
                </c:pt>
                <c:pt idx="3336">
                  <c:v>-66.996151486664402</c:v>
                </c:pt>
                <c:pt idx="3337">
                  <c:v>-32.608023384162301</c:v>
                </c:pt>
                <c:pt idx="3338">
                  <c:v>-70.872315950479603</c:v>
                </c:pt>
                <c:pt idx="3339">
                  <c:v>190.418362134739</c:v>
                </c:pt>
                <c:pt idx="3340">
                  <c:v>-13.3813310133814</c:v>
                </c:pt>
                <c:pt idx="3341">
                  <c:v>-18.277802403495901</c:v>
                </c:pt>
                <c:pt idx="3342">
                  <c:v>63.688100458756999</c:v>
                </c:pt>
                <c:pt idx="3343">
                  <c:v>371.878001355138</c:v>
                </c:pt>
                <c:pt idx="3344">
                  <c:v>420.56527313412801</c:v>
                </c:pt>
                <c:pt idx="3345">
                  <c:v>74.482276116621307</c:v>
                </c:pt>
                <c:pt idx="3346">
                  <c:v>-28.6976607272852</c:v>
                </c:pt>
                <c:pt idx="3347">
                  <c:v>-12.501155472173</c:v>
                </c:pt>
                <c:pt idx="3348">
                  <c:v>-57.413263518853697</c:v>
                </c:pt>
                <c:pt idx="3349">
                  <c:v>8.4113988285950807</c:v>
                </c:pt>
                <c:pt idx="3350">
                  <c:v>28.805369294998901</c:v>
                </c:pt>
                <c:pt idx="3351">
                  <c:v>57.170234989088101</c:v>
                </c:pt>
                <c:pt idx="3352">
                  <c:v>144.33470351029999</c:v>
                </c:pt>
                <c:pt idx="3353">
                  <c:v>-53.304388581643501</c:v>
                </c:pt>
                <c:pt idx="3354">
                  <c:v>-22.2617184212388</c:v>
                </c:pt>
                <c:pt idx="3355">
                  <c:v>-20.616334657076699</c:v>
                </c:pt>
                <c:pt idx="3356">
                  <c:v>-54.198917192954397</c:v>
                </c:pt>
                <c:pt idx="3357">
                  <c:v>-43.532584161139702</c:v>
                </c:pt>
                <c:pt idx="3358">
                  <c:v>-67.313314563563196</c:v>
                </c:pt>
                <c:pt idx="3359">
                  <c:v>-3.3940748561623999</c:v>
                </c:pt>
                <c:pt idx="3360">
                  <c:v>-27.8931679390294</c:v>
                </c:pt>
                <c:pt idx="3361">
                  <c:v>-69.238927160062403</c:v>
                </c:pt>
                <c:pt idx="3362">
                  <c:v>-108.38584431270201</c:v>
                </c:pt>
                <c:pt idx="3363">
                  <c:v>-33.811221866674998</c:v>
                </c:pt>
                <c:pt idx="3364">
                  <c:v>-29.967996846117401</c:v>
                </c:pt>
                <c:pt idx="3365">
                  <c:v>14.9064930195317</c:v>
                </c:pt>
                <c:pt idx="3366">
                  <c:v>9.4124560405338507</c:v>
                </c:pt>
                <c:pt idx="3367">
                  <c:v>102.552905182713</c:v>
                </c:pt>
                <c:pt idx="3368">
                  <c:v>330.68198840803802</c:v>
                </c:pt>
                <c:pt idx="3369">
                  <c:v>45.856236473996397</c:v>
                </c:pt>
                <c:pt idx="3370">
                  <c:v>-134.51234056288601</c:v>
                </c:pt>
                <c:pt idx="3371">
                  <c:v>-40.9600930325172</c:v>
                </c:pt>
                <c:pt idx="3372">
                  <c:v>-42.941381677227298</c:v>
                </c:pt>
                <c:pt idx="3373">
                  <c:v>109.74268091968899</c:v>
                </c:pt>
                <c:pt idx="3374">
                  <c:v>-104.319982823329</c:v>
                </c:pt>
                <c:pt idx="3375">
                  <c:v>-116.959717551716</c:v>
                </c:pt>
                <c:pt idx="3376">
                  <c:v>53.919869669040402</c:v>
                </c:pt>
                <c:pt idx="3377">
                  <c:v>-7.1876418266630804</c:v>
                </c:pt>
                <c:pt idx="3378">
                  <c:v>11.7013413993224</c:v>
                </c:pt>
                <c:pt idx="3379">
                  <c:v>26.122082282402101</c:v>
                </c:pt>
                <c:pt idx="3380">
                  <c:v>100.831695569739</c:v>
                </c:pt>
                <c:pt idx="3381">
                  <c:v>265.44350561758398</c:v>
                </c:pt>
                <c:pt idx="3382">
                  <c:v>115.897409545584</c:v>
                </c:pt>
                <c:pt idx="3383">
                  <c:v>12.7056472194182</c:v>
                </c:pt>
                <c:pt idx="3384">
                  <c:v>16.5793034292528</c:v>
                </c:pt>
                <c:pt idx="3385">
                  <c:v>-67.097120716344506</c:v>
                </c:pt>
                <c:pt idx="3386">
                  <c:v>-129.47224360727699</c:v>
                </c:pt>
                <c:pt idx="3387">
                  <c:v>10.0880093250301</c:v>
                </c:pt>
                <c:pt idx="3388">
                  <c:v>628.021094124461</c:v>
                </c:pt>
                <c:pt idx="3389">
                  <c:v>-61.645677004753502</c:v>
                </c:pt>
                <c:pt idx="3390">
                  <c:v>-11.4439358939527</c:v>
                </c:pt>
                <c:pt idx="3391">
                  <c:v>26.122082282402101</c:v>
                </c:pt>
                <c:pt idx="3392">
                  <c:v>-93.861576576004296</c:v>
                </c:pt>
                <c:pt idx="3393">
                  <c:v>42.097704639224503</c:v>
                </c:pt>
                <c:pt idx="3394">
                  <c:v>574.79159761730796</c:v>
                </c:pt>
                <c:pt idx="3395">
                  <c:v>-11.4439358939527</c:v>
                </c:pt>
                <c:pt idx="3396">
                  <c:v>-34.143102762298703</c:v>
                </c:pt>
                <c:pt idx="3397">
                  <c:v>579.38992930578399</c:v>
                </c:pt>
                <c:pt idx="3398">
                  <c:v>-36.207563020990698</c:v>
                </c:pt>
                <c:pt idx="3399">
                  <c:v>-88.238897081196001</c:v>
                </c:pt>
                <c:pt idx="3400">
                  <c:v>-36.525451815214403</c:v>
                </c:pt>
                <c:pt idx="3401">
                  <c:v>82.689424107168094</c:v>
                </c:pt>
                <c:pt idx="3402">
                  <c:v>-4.3420245522437098</c:v>
                </c:pt>
                <c:pt idx="3403">
                  <c:v>-103.515490035073</c:v>
                </c:pt>
                <c:pt idx="3404">
                  <c:v>19.7216422793791</c:v>
                </c:pt>
                <c:pt idx="3405">
                  <c:v>-10.8002551582641</c:v>
                </c:pt>
                <c:pt idx="3406">
                  <c:v>63.813432507438698</c:v>
                </c:pt>
                <c:pt idx="3407">
                  <c:v>-34.419342781754402</c:v>
                </c:pt>
                <c:pt idx="3408">
                  <c:v>-82.321241446058593</c:v>
                </c:pt>
                <c:pt idx="3409">
                  <c:v>-32.701691905019402</c:v>
                </c:pt>
                <c:pt idx="3410">
                  <c:v>-27.543657969533299</c:v>
                </c:pt>
                <c:pt idx="3411">
                  <c:v>30.980987281712199</c:v>
                </c:pt>
                <c:pt idx="3412">
                  <c:v>93.204257597321501</c:v>
                </c:pt>
                <c:pt idx="3413">
                  <c:v>-58.069534148521598</c:v>
                </c:pt>
                <c:pt idx="3414">
                  <c:v>-15.5415021395146</c:v>
                </c:pt>
                <c:pt idx="3415">
                  <c:v>11.2067206872185</c:v>
                </c:pt>
                <c:pt idx="3416">
                  <c:v>-87.279574376628105</c:v>
                </c:pt>
                <c:pt idx="3417">
                  <c:v>-76.661473421630006</c:v>
                </c:pt>
                <c:pt idx="3418">
                  <c:v>-16.582712313662402</c:v>
                </c:pt>
                <c:pt idx="3419">
                  <c:v>-57.389280168650998</c:v>
                </c:pt>
                <c:pt idx="3420">
                  <c:v>-24.1382326791365</c:v>
                </c:pt>
                <c:pt idx="3421">
                  <c:v>-100.550078958482</c:v>
                </c:pt>
                <c:pt idx="3422">
                  <c:v>285.55089232061601</c:v>
                </c:pt>
                <c:pt idx="3423">
                  <c:v>-32.9102319947269</c:v>
                </c:pt>
                <c:pt idx="3424">
                  <c:v>168.33629395003101</c:v>
                </c:pt>
                <c:pt idx="3425">
                  <c:v>12.2336463629828</c:v>
                </c:pt>
                <c:pt idx="3426">
                  <c:v>-60.0728274560229</c:v>
                </c:pt>
                <c:pt idx="3427">
                  <c:v>12.2336463629828</c:v>
                </c:pt>
                <c:pt idx="3428">
                  <c:v>-80.4114802562123</c:v>
                </c:pt>
                <c:pt idx="3429">
                  <c:v>-7.6579896605330804</c:v>
                </c:pt>
                <c:pt idx="3430">
                  <c:v>-72.320127592543301</c:v>
                </c:pt>
                <c:pt idx="3431">
                  <c:v>-22.888215145208001</c:v>
                </c:pt>
                <c:pt idx="3432">
                  <c:v>12.7056472194182</c:v>
                </c:pt>
                <c:pt idx="3433">
                  <c:v>-91.629499578469606</c:v>
                </c:pt>
                <c:pt idx="3434">
                  <c:v>11.316370514145</c:v>
                </c:pt>
                <c:pt idx="3435">
                  <c:v>-74.0678848322665</c:v>
                </c:pt>
                <c:pt idx="3436">
                  <c:v>44.174371259739097</c:v>
                </c:pt>
                <c:pt idx="3437">
                  <c:v>645.25829449948696</c:v>
                </c:pt>
                <c:pt idx="3438">
                  <c:v>50.271665395773098</c:v>
                </c:pt>
                <c:pt idx="3439">
                  <c:v>-68.784414650522905</c:v>
                </c:pt>
                <c:pt idx="3440">
                  <c:v>-29.832468063541398</c:v>
                </c:pt>
                <c:pt idx="3441">
                  <c:v>37.168366665562701</c:v>
                </c:pt>
                <c:pt idx="3442">
                  <c:v>319.44641448744198</c:v>
                </c:pt>
                <c:pt idx="3443">
                  <c:v>-19.4949419348007</c:v>
                </c:pt>
                <c:pt idx="3444">
                  <c:v>237.91532053631499</c:v>
                </c:pt>
                <c:pt idx="3445">
                  <c:v>-123.83909478747501</c:v>
                </c:pt>
                <c:pt idx="3446">
                  <c:v>110.11341037916</c:v>
                </c:pt>
                <c:pt idx="3447">
                  <c:v>346.75755498121202</c:v>
                </c:pt>
                <c:pt idx="3448">
                  <c:v>7.7614329472028896</c:v>
                </c:pt>
                <c:pt idx="3449">
                  <c:v>-35.162813638471903</c:v>
                </c:pt>
                <c:pt idx="3450">
                  <c:v>427.25006239719397</c:v>
                </c:pt>
                <c:pt idx="3451">
                  <c:v>-73.749256869609496</c:v>
                </c:pt>
                <c:pt idx="3452">
                  <c:v>127.28018764746101</c:v>
                </c:pt>
                <c:pt idx="3453">
                  <c:v>189.65310423808401</c:v>
                </c:pt>
                <c:pt idx="3454">
                  <c:v>7.7614329472028896</c:v>
                </c:pt>
                <c:pt idx="3455">
                  <c:v>109.24528412491399</c:v>
                </c:pt>
                <c:pt idx="3456">
                  <c:v>65.456968677782996</c:v>
                </c:pt>
                <c:pt idx="3457">
                  <c:v>126.417601882241</c:v>
                </c:pt>
                <c:pt idx="3458">
                  <c:v>98.570831622515101</c:v>
                </c:pt>
                <c:pt idx="3459">
                  <c:v>-23.357292080410598</c:v>
                </c:pt>
                <c:pt idx="3460">
                  <c:v>54.4352895720831</c:v>
                </c:pt>
                <c:pt idx="3461">
                  <c:v>-29.6906780404355</c:v>
                </c:pt>
                <c:pt idx="3462">
                  <c:v>-59.623896399518799</c:v>
                </c:pt>
                <c:pt idx="3463">
                  <c:v>-77.437778851622696</c:v>
                </c:pt>
                <c:pt idx="3464">
                  <c:v>-36.520012400508598</c:v>
                </c:pt>
                <c:pt idx="3465">
                  <c:v>-71.847345705226203</c:v>
                </c:pt>
                <c:pt idx="3466">
                  <c:v>-19.8482400564715</c:v>
                </c:pt>
                <c:pt idx="3467">
                  <c:v>-66.036650090320094</c:v>
                </c:pt>
                <c:pt idx="3468">
                  <c:v>-4.0639738982536402</c:v>
                </c:pt>
                <c:pt idx="3469">
                  <c:v>163.133261061968</c:v>
                </c:pt>
                <c:pt idx="3470">
                  <c:v>-18.660205940835102</c:v>
                </c:pt>
                <c:pt idx="3471">
                  <c:v>-97.807319110845199</c:v>
                </c:pt>
                <c:pt idx="3472">
                  <c:v>-77.082890371245398</c:v>
                </c:pt>
                <c:pt idx="3473">
                  <c:v>-6.5226395077283801</c:v>
                </c:pt>
                <c:pt idx="3474">
                  <c:v>-0.71078784356561597</c:v>
                </c:pt>
                <c:pt idx="3475">
                  <c:v>47.588378383176298</c:v>
                </c:pt>
                <c:pt idx="3476">
                  <c:v>-20.4968623268072</c:v>
                </c:pt>
                <c:pt idx="3477">
                  <c:v>34.171943320192398</c:v>
                </c:pt>
                <c:pt idx="3478">
                  <c:v>110.704147184216</c:v>
                </c:pt>
                <c:pt idx="3479">
                  <c:v>63.688100458756999</c:v>
                </c:pt>
                <c:pt idx="3480">
                  <c:v>27.212926024385599</c:v>
                </c:pt>
                <c:pt idx="3481">
                  <c:v>-51.223458798447403</c:v>
                </c:pt>
                <c:pt idx="3482">
                  <c:v>-45.846342703561199</c:v>
                </c:pt>
                <c:pt idx="3483">
                  <c:v>179.748676560767</c:v>
                </c:pt>
                <c:pt idx="3484">
                  <c:v>72.135809934728698</c:v>
                </c:pt>
                <c:pt idx="3485">
                  <c:v>-55.806882780406902</c:v>
                </c:pt>
                <c:pt idx="3486">
                  <c:v>6.7647348113146002</c:v>
                </c:pt>
                <c:pt idx="3487">
                  <c:v>-102.409366904151</c:v>
                </c:pt>
                <c:pt idx="3488">
                  <c:v>105.893714709915</c:v>
                </c:pt>
                <c:pt idx="3489">
                  <c:v>0.65172532604505296</c:v>
                </c:pt>
                <c:pt idx="3490">
                  <c:v>-20.448280771012499</c:v>
                </c:pt>
                <c:pt idx="3491">
                  <c:v>157.588817366668</c:v>
                </c:pt>
                <c:pt idx="3492">
                  <c:v>0.42598743005346701</c:v>
                </c:pt>
                <c:pt idx="3493">
                  <c:v>364.68094186355398</c:v>
                </c:pt>
                <c:pt idx="3494">
                  <c:v>-111.17144896032001</c:v>
                </c:pt>
                <c:pt idx="3495">
                  <c:v>-77.093835801351005</c:v>
                </c:pt>
                <c:pt idx="3496">
                  <c:v>110.704147184216</c:v>
                </c:pt>
                <c:pt idx="3497">
                  <c:v>-1.63485297866123</c:v>
                </c:pt>
                <c:pt idx="3498">
                  <c:v>110.146081384871</c:v>
                </c:pt>
                <c:pt idx="3499">
                  <c:v>0.28451266735395397</c:v>
                </c:pt>
                <c:pt idx="3500">
                  <c:v>-63.7904082587036</c:v>
                </c:pt>
                <c:pt idx="3501">
                  <c:v>21.5786362485672</c:v>
                </c:pt>
                <c:pt idx="3502">
                  <c:v>66.782100243844496</c:v>
                </c:pt>
                <c:pt idx="3503">
                  <c:v>-101.968168367586</c:v>
                </c:pt>
                <c:pt idx="3504">
                  <c:v>-62.751315314607602</c:v>
                </c:pt>
                <c:pt idx="3505">
                  <c:v>-25.479689574262</c:v>
                </c:pt>
                <c:pt idx="3506">
                  <c:v>-70.872315950479603</c:v>
                </c:pt>
                <c:pt idx="3507">
                  <c:v>70.418934176376496</c:v>
                </c:pt>
                <c:pt idx="3508">
                  <c:v>-114.685227955296</c:v>
                </c:pt>
                <c:pt idx="3509">
                  <c:v>-2.1967213734239199</c:v>
                </c:pt>
                <c:pt idx="3510">
                  <c:v>-6.23539816011382</c:v>
                </c:pt>
                <c:pt idx="3511">
                  <c:v>157.17726728103699</c:v>
                </c:pt>
                <c:pt idx="3512">
                  <c:v>-29.960826597549001</c:v>
                </c:pt>
                <c:pt idx="3513">
                  <c:v>-92.997330151960995</c:v>
                </c:pt>
                <c:pt idx="3514">
                  <c:v>-4.9149006716132604</c:v>
                </c:pt>
                <c:pt idx="3515">
                  <c:v>216.63546017677299</c:v>
                </c:pt>
                <c:pt idx="3516">
                  <c:v>222.417969092249</c:v>
                </c:pt>
                <c:pt idx="3517">
                  <c:v>-45.679154912716598</c:v>
                </c:pt>
                <c:pt idx="3518">
                  <c:v>-105.928968399841</c:v>
                </c:pt>
                <c:pt idx="3519">
                  <c:v>33.583632352934899</c:v>
                </c:pt>
                <c:pt idx="3520">
                  <c:v>41.293211850968703</c:v>
                </c:pt>
                <c:pt idx="3521">
                  <c:v>9.1135003207370104</c:v>
                </c:pt>
                <c:pt idx="3522">
                  <c:v>528.38668865696297</c:v>
                </c:pt>
                <c:pt idx="3523">
                  <c:v>-77.082890371245398</c:v>
                </c:pt>
                <c:pt idx="3524">
                  <c:v>274.94995101863998</c:v>
                </c:pt>
                <c:pt idx="3525">
                  <c:v>67.878414487865001</c:v>
                </c:pt>
                <c:pt idx="3526">
                  <c:v>-28.445736605968602</c:v>
                </c:pt>
                <c:pt idx="3527">
                  <c:v>381.63337218560599</c:v>
                </c:pt>
                <c:pt idx="3528">
                  <c:v>-21.4320291145022</c:v>
                </c:pt>
                <c:pt idx="3529">
                  <c:v>17.4196788754913</c:v>
                </c:pt>
                <c:pt idx="3530">
                  <c:v>-79.799873566722098</c:v>
                </c:pt>
                <c:pt idx="3531">
                  <c:v>478.44389106388599</c:v>
                </c:pt>
                <c:pt idx="3532">
                  <c:v>-113.115418217575</c:v>
                </c:pt>
                <c:pt idx="3533">
                  <c:v>66.157968241277601</c:v>
                </c:pt>
                <c:pt idx="3534">
                  <c:v>-67.097120716344506</c:v>
                </c:pt>
                <c:pt idx="3535">
                  <c:v>12.7056472194182</c:v>
                </c:pt>
                <c:pt idx="3536">
                  <c:v>-61.659205551173102</c:v>
                </c:pt>
                <c:pt idx="3537">
                  <c:v>331.37554326116901</c:v>
                </c:pt>
                <c:pt idx="3538">
                  <c:v>323.96694068064397</c:v>
                </c:pt>
                <c:pt idx="3539">
                  <c:v>-65.345809046245293</c:v>
                </c:pt>
                <c:pt idx="3540">
                  <c:v>-114.098275669419</c:v>
                </c:pt>
                <c:pt idx="3541">
                  <c:v>-78.192420332900994</c:v>
                </c:pt>
                <c:pt idx="3542">
                  <c:v>-84.363248949742299</c:v>
                </c:pt>
                <c:pt idx="3543">
                  <c:v>-111.105573772882</c:v>
                </c:pt>
                <c:pt idx="3544">
                  <c:v>58.9922306299704</c:v>
                </c:pt>
                <c:pt idx="3545">
                  <c:v>-31.997343342281699</c:v>
                </c:pt>
                <c:pt idx="3546">
                  <c:v>-122.88093844366701</c:v>
                </c:pt>
                <c:pt idx="3547">
                  <c:v>20.519509672064999</c:v>
                </c:pt>
                <c:pt idx="3548">
                  <c:v>73.594975921982694</c:v>
                </c:pt>
                <c:pt idx="3549">
                  <c:v>-69.690297561348899</c:v>
                </c:pt>
                <c:pt idx="3550">
                  <c:v>-97.033781448266396</c:v>
                </c:pt>
                <c:pt idx="3551">
                  <c:v>420.56527313412801</c:v>
                </c:pt>
                <c:pt idx="3552">
                  <c:v>146.54685448063699</c:v>
                </c:pt>
                <c:pt idx="3553">
                  <c:v>754.58223693138495</c:v>
                </c:pt>
                <c:pt idx="3554">
                  <c:v>97.113313608691499</c:v>
                </c:pt>
                <c:pt idx="3555">
                  <c:v>250.283661335045</c:v>
                </c:pt>
                <c:pt idx="3556">
                  <c:v>-98.950422061739303</c:v>
                </c:pt>
                <c:pt idx="3557">
                  <c:v>-14.921095207554499</c:v>
                </c:pt>
                <c:pt idx="3558">
                  <c:v>-3.3712810411175198</c:v>
                </c:pt>
                <c:pt idx="3559">
                  <c:v>388.12185265027802</c:v>
                </c:pt>
                <c:pt idx="3560">
                  <c:v>182.766163877613</c:v>
                </c:pt>
                <c:pt idx="3561">
                  <c:v>-26.093275595652901</c:v>
                </c:pt>
                <c:pt idx="3562">
                  <c:v>57.926873865286503</c:v>
                </c:pt>
                <c:pt idx="3563">
                  <c:v>4.6644432713119404</c:v>
                </c:pt>
                <c:pt idx="3564">
                  <c:v>39.538517345385998</c:v>
                </c:pt>
                <c:pt idx="3565">
                  <c:v>20.5630235071513</c:v>
                </c:pt>
                <c:pt idx="3566">
                  <c:v>11.1206544789509</c:v>
                </c:pt>
                <c:pt idx="3567">
                  <c:v>-66.844931826465597</c:v>
                </c:pt>
                <c:pt idx="3568">
                  <c:v>9.6651488820880598</c:v>
                </c:pt>
                <c:pt idx="3569">
                  <c:v>-22.934389644600699</c:v>
                </c:pt>
                <c:pt idx="3570">
                  <c:v>2.6527085654754599</c:v>
                </c:pt>
                <c:pt idx="3571">
                  <c:v>1.4206922064718801</c:v>
                </c:pt>
                <c:pt idx="3572">
                  <c:v>53.975147421508296</c:v>
                </c:pt>
                <c:pt idx="3573">
                  <c:v>-42.374038127633597</c:v>
                </c:pt>
                <c:pt idx="3574">
                  <c:v>-79.191813184153105</c:v>
                </c:pt>
                <c:pt idx="3575">
                  <c:v>10.993321312429099</c:v>
                </c:pt>
                <c:pt idx="3576">
                  <c:v>-2.2678141784797998</c:v>
                </c:pt>
                <c:pt idx="3577">
                  <c:v>-65.109676145888201</c:v>
                </c:pt>
                <c:pt idx="3578">
                  <c:v>69.054674483950507</c:v>
                </c:pt>
                <c:pt idx="3579">
                  <c:v>-92.997330151960995</c:v>
                </c:pt>
                <c:pt idx="3580">
                  <c:v>76.476182095245505</c:v>
                </c:pt>
                <c:pt idx="3581">
                  <c:v>38.881477571039802</c:v>
                </c:pt>
                <c:pt idx="3582">
                  <c:v>-88.313375927307206</c:v>
                </c:pt>
                <c:pt idx="3583">
                  <c:v>-18.422025660777201</c:v>
                </c:pt>
                <c:pt idx="3584">
                  <c:v>38.575968336220797</c:v>
                </c:pt>
                <c:pt idx="3585">
                  <c:v>-16.810509919146199</c:v>
                </c:pt>
                <c:pt idx="3586">
                  <c:v>63.688100458756999</c:v>
                </c:pt>
                <c:pt idx="3587">
                  <c:v>11.997740683127001</c:v>
                </c:pt>
                <c:pt idx="3588">
                  <c:v>35.6851922464285</c:v>
                </c:pt>
                <c:pt idx="3589">
                  <c:v>105.746795457164</c:v>
                </c:pt>
                <c:pt idx="3590">
                  <c:v>-27.0886751507736</c:v>
                </c:pt>
                <c:pt idx="3591">
                  <c:v>354.535863503462</c:v>
                </c:pt>
                <c:pt idx="3592">
                  <c:v>-66.415223594811593</c:v>
                </c:pt>
                <c:pt idx="3593">
                  <c:v>-27.623461112278498</c:v>
                </c:pt>
                <c:pt idx="3594">
                  <c:v>-20.763087096505899</c:v>
                </c:pt>
                <c:pt idx="3595">
                  <c:v>39.538517345385998</c:v>
                </c:pt>
                <c:pt idx="3596">
                  <c:v>253.34387796432799</c:v>
                </c:pt>
                <c:pt idx="3597">
                  <c:v>-97.807319110845199</c:v>
                </c:pt>
                <c:pt idx="3598">
                  <c:v>-12.251507332468799</c:v>
                </c:pt>
                <c:pt idx="3599">
                  <c:v>-41.454293297864801</c:v>
                </c:pt>
                <c:pt idx="3600">
                  <c:v>-107.096322394872</c:v>
                </c:pt>
                <c:pt idx="3601">
                  <c:v>150.37075176816199</c:v>
                </c:pt>
                <c:pt idx="3602">
                  <c:v>39.538517345385998</c:v>
                </c:pt>
                <c:pt idx="3603">
                  <c:v>73.246405500526905</c:v>
                </c:pt>
                <c:pt idx="3604">
                  <c:v>11.996664906967901</c:v>
                </c:pt>
                <c:pt idx="3605">
                  <c:v>-87.466076601590601</c:v>
                </c:pt>
                <c:pt idx="3606">
                  <c:v>-13.145655706921399</c:v>
                </c:pt>
                <c:pt idx="3607">
                  <c:v>104.86747578492999</c:v>
                </c:pt>
                <c:pt idx="3608">
                  <c:v>-22.934389644600699</c:v>
                </c:pt>
                <c:pt idx="3609">
                  <c:v>2.06516002237665</c:v>
                </c:pt>
                <c:pt idx="3610">
                  <c:v>39.538517345385998</c:v>
                </c:pt>
                <c:pt idx="3611">
                  <c:v>249.73963753270601</c:v>
                </c:pt>
                <c:pt idx="3612">
                  <c:v>-24.233500270149399</c:v>
                </c:pt>
                <c:pt idx="3613">
                  <c:v>-99.797401363430694</c:v>
                </c:pt>
                <c:pt idx="3614">
                  <c:v>-84.945069713467404</c:v>
                </c:pt>
                <c:pt idx="3615">
                  <c:v>390.94291874192902</c:v>
                </c:pt>
                <c:pt idx="3616">
                  <c:v>108.066113276199</c:v>
                </c:pt>
                <c:pt idx="3617">
                  <c:v>98.570831622515101</c:v>
                </c:pt>
                <c:pt idx="3618">
                  <c:v>-62.481524368156897</c:v>
                </c:pt>
                <c:pt idx="3619">
                  <c:v>-43.134771511554497</c:v>
                </c:pt>
                <c:pt idx="3620">
                  <c:v>-28.832236755169301</c:v>
                </c:pt>
                <c:pt idx="3621">
                  <c:v>-34.813697408899301</c:v>
                </c:pt>
                <c:pt idx="3622">
                  <c:v>-106.250294510404</c:v>
                </c:pt>
                <c:pt idx="3623">
                  <c:v>-26.093275595652901</c:v>
                </c:pt>
                <c:pt idx="3624">
                  <c:v>-5.1072018755849999</c:v>
                </c:pt>
                <c:pt idx="3625">
                  <c:v>-122.120522850531</c:v>
                </c:pt>
                <c:pt idx="3626">
                  <c:v>-5.9837223044659904</c:v>
                </c:pt>
                <c:pt idx="3627">
                  <c:v>195.10743360241699</c:v>
                </c:pt>
                <c:pt idx="3628">
                  <c:v>-70.425710601311494</c:v>
                </c:pt>
                <c:pt idx="3629">
                  <c:v>-54.198917192954397</c:v>
                </c:pt>
                <c:pt idx="3630">
                  <c:v>418.17871645457001</c:v>
                </c:pt>
                <c:pt idx="3631">
                  <c:v>136.797715727309</c:v>
                </c:pt>
                <c:pt idx="3632">
                  <c:v>20.517454837799299</c:v>
                </c:pt>
                <c:pt idx="3633">
                  <c:v>-86.934854784914094</c:v>
                </c:pt>
                <c:pt idx="3634">
                  <c:v>-22.306276503230301</c:v>
                </c:pt>
                <c:pt idx="3635">
                  <c:v>-8.8641533459458604</c:v>
                </c:pt>
                <c:pt idx="3636">
                  <c:v>-13.4172844684023</c:v>
                </c:pt>
                <c:pt idx="3637">
                  <c:v>-23.5992000339836</c:v>
                </c:pt>
                <c:pt idx="3638">
                  <c:v>15.823633946295899</c:v>
                </c:pt>
                <c:pt idx="3639">
                  <c:v>-36.467938062523302</c:v>
                </c:pt>
                <c:pt idx="3640">
                  <c:v>-59.623896399518799</c:v>
                </c:pt>
                <c:pt idx="3641">
                  <c:v>11.6051063744804</c:v>
                </c:pt>
                <c:pt idx="3642">
                  <c:v>33.409199338546401</c:v>
                </c:pt>
                <c:pt idx="3643">
                  <c:v>-105.851845502575</c:v>
                </c:pt>
                <c:pt idx="3644">
                  <c:v>26.7584748691147</c:v>
                </c:pt>
                <c:pt idx="3645">
                  <c:v>-114.547745359648</c:v>
                </c:pt>
                <c:pt idx="3646">
                  <c:v>4.6557861816279296</c:v>
                </c:pt>
                <c:pt idx="3647">
                  <c:v>-30.360977149248399</c:v>
                </c:pt>
                <c:pt idx="3648">
                  <c:v>-29.502153515541</c:v>
                </c:pt>
                <c:pt idx="3649">
                  <c:v>-42.862580502815398</c:v>
                </c:pt>
                <c:pt idx="3650">
                  <c:v>232.24507594637399</c:v>
                </c:pt>
                <c:pt idx="3651">
                  <c:v>-109.95143234112</c:v>
                </c:pt>
                <c:pt idx="3652">
                  <c:v>18.049079137069299</c:v>
                </c:pt>
                <c:pt idx="3653">
                  <c:v>29.089919267308399</c:v>
                </c:pt>
                <c:pt idx="3654">
                  <c:v>10.536845458074099</c:v>
                </c:pt>
                <c:pt idx="3655">
                  <c:v>42.0727080679533</c:v>
                </c:pt>
                <c:pt idx="3656">
                  <c:v>29.902542923149401</c:v>
                </c:pt>
                <c:pt idx="3657">
                  <c:v>-50.0651181016637</c:v>
                </c:pt>
                <c:pt idx="3658">
                  <c:v>197.132972338862</c:v>
                </c:pt>
                <c:pt idx="3659">
                  <c:v>5.3148273111854101</c:v>
                </c:pt>
                <c:pt idx="3660">
                  <c:v>-27.720763648493602</c:v>
                </c:pt>
                <c:pt idx="3661">
                  <c:v>-18.229802870256599</c:v>
                </c:pt>
                <c:pt idx="3662">
                  <c:v>-55.8351559908346</c:v>
                </c:pt>
                <c:pt idx="3663">
                  <c:v>-6.5226395077283801</c:v>
                </c:pt>
                <c:pt idx="3664">
                  <c:v>69.7357662677543</c:v>
                </c:pt>
                <c:pt idx="3665">
                  <c:v>-63.933761837261997</c:v>
                </c:pt>
                <c:pt idx="3666">
                  <c:v>-22.306276503230301</c:v>
                </c:pt>
                <c:pt idx="3667">
                  <c:v>127.21317032806</c:v>
                </c:pt>
                <c:pt idx="3668">
                  <c:v>90.520970584724694</c:v>
                </c:pt>
                <c:pt idx="3669">
                  <c:v>-65.395175782025106</c:v>
                </c:pt>
                <c:pt idx="3670">
                  <c:v>-69.896254505738895</c:v>
                </c:pt>
                <c:pt idx="3671">
                  <c:v>98.412199817129903</c:v>
                </c:pt>
                <c:pt idx="3672">
                  <c:v>263.43201549433599</c:v>
                </c:pt>
                <c:pt idx="3673">
                  <c:v>12.7056472194182</c:v>
                </c:pt>
                <c:pt idx="3674">
                  <c:v>-96.437583646070607</c:v>
                </c:pt>
                <c:pt idx="3675">
                  <c:v>382.99925495777302</c:v>
                </c:pt>
                <c:pt idx="3676">
                  <c:v>86.638901493921296</c:v>
                </c:pt>
                <c:pt idx="3677">
                  <c:v>-48.724282716828597</c:v>
                </c:pt>
                <c:pt idx="3678">
                  <c:v>15.9129779503079</c:v>
                </c:pt>
                <c:pt idx="3679">
                  <c:v>349.84679203578497</c:v>
                </c:pt>
                <c:pt idx="3680">
                  <c:v>-6.2728892699569601</c:v>
                </c:pt>
                <c:pt idx="3681">
                  <c:v>229.54452430282399</c:v>
                </c:pt>
                <c:pt idx="3682">
                  <c:v>-65.856766066089904</c:v>
                </c:pt>
                <c:pt idx="3683">
                  <c:v>11.0099300184008</c:v>
                </c:pt>
                <c:pt idx="3684">
                  <c:v>138.820136811466</c:v>
                </c:pt>
                <c:pt idx="3685">
                  <c:v>7.5445748953050398</c:v>
                </c:pt>
                <c:pt idx="3686">
                  <c:v>284.17806134220098</c:v>
                </c:pt>
                <c:pt idx="3687">
                  <c:v>29.822189452998298</c:v>
                </c:pt>
                <c:pt idx="3688">
                  <c:v>-67.570226387478698</c:v>
                </c:pt>
                <c:pt idx="3689">
                  <c:v>-59.743102120694701</c:v>
                </c:pt>
                <c:pt idx="3690">
                  <c:v>10.825792468787601</c:v>
                </c:pt>
                <c:pt idx="3691">
                  <c:v>-64.679299928275299</c:v>
                </c:pt>
                <c:pt idx="3692">
                  <c:v>-30.844112644375102</c:v>
                </c:pt>
                <c:pt idx="3693">
                  <c:v>-33.432673930621597</c:v>
                </c:pt>
                <c:pt idx="3694">
                  <c:v>-51.232111397074398</c:v>
                </c:pt>
                <c:pt idx="3695">
                  <c:v>157.291352839919</c:v>
                </c:pt>
                <c:pt idx="3696">
                  <c:v>41.167993101913702</c:v>
                </c:pt>
                <c:pt idx="3697">
                  <c:v>-25.278925378439599</c:v>
                </c:pt>
                <c:pt idx="3698">
                  <c:v>134.84771120187199</c:v>
                </c:pt>
                <c:pt idx="3699">
                  <c:v>-1.14023219024903</c:v>
                </c:pt>
                <c:pt idx="3700">
                  <c:v>16.756379185688299</c:v>
                </c:pt>
                <c:pt idx="3701">
                  <c:v>2.1980103253945802</c:v>
                </c:pt>
                <c:pt idx="3702">
                  <c:v>-4.8256260861386702</c:v>
                </c:pt>
                <c:pt idx="3703">
                  <c:v>-2.2678141784797998</c:v>
                </c:pt>
                <c:pt idx="3704">
                  <c:v>-16.6302689034483</c:v>
                </c:pt>
                <c:pt idx="3705">
                  <c:v>28.6685216013272</c:v>
                </c:pt>
                <c:pt idx="3706">
                  <c:v>-58.794743503280898</c:v>
                </c:pt>
                <c:pt idx="3707">
                  <c:v>-32.950643062079003</c:v>
                </c:pt>
                <c:pt idx="3708">
                  <c:v>-59.330410984754998</c:v>
                </c:pt>
                <c:pt idx="3709">
                  <c:v>248.04785843270699</c:v>
                </c:pt>
                <c:pt idx="3710">
                  <c:v>149.261221806507</c:v>
                </c:pt>
                <c:pt idx="3711">
                  <c:v>41.931225508202402</c:v>
                </c:pt>
                <c:pt idx="3712">
                  <c:v>89.687048684825697</c:v>
                </c:pt>
                <c:pt idx="3713">
                  <c:v>-101.102011670306</c:v>
                </c:pt>
                <c:pt idx="3714">
                  <c:v>344.94354401857902</c:v>
                </c:pt>
                <c:pt idx="3715">
                  <c:v>634.75313062999203</c:v>
                </c:pt>
                <c:pt idx="3716">
                  <c:v>-103.92980934701001</c:v>
                </c:pt>
                <c:pt idx="3717">
                  <c:v>35.486952595213999</c:v>
                </c:pt>
                <c:pt idx="3718">
                  <c:v>-49.055986929448402</c:v>
                </c:pt>
                <c:pt idx="3719">
                  <c:v>636.72543575951602</c:v>
                </c:pt>
                <c:pt idx="3720">
                  <c:v>-13.979422289527699</c:v>
                </c:pt>
                <c:pt idx="3721">
                  <c:v>10.5900919651663</c:v>
                </c:pt>
                <c:pt idx="3722">
                  <c:v>-11.4439358939527</c:v>
                </c:pt>
                <c:pt idx="3723">
                  <c:v>-59.268386681005303</c:v>
                </c:pt>
                <c:pt idx="3724">
                  <c:v>-11.054946841509</c:v>
                </c:pt>
                <c:pt idx="3725">
                  <c:v>74.277416169456203</c:v>
                </c:pt>
                <c:pt idx="3726">
                  <c:v>44.905091370579498</c:v>
                </c:pt>
                <c:pt idx="3727">
                  <c:v>-47.201125497971503</c:v>
                </c:pt>
                <c:pt idx="3728">
                  <c:v>11.9851864810951</c:v>
                </c:pt>
                <c:pt idx="3729">
                  <c:v>-66.625524800819306</c:v>
                </c:pt>
                <c:pt idx="3730">
                  <c:v>-103.515490035073</c:v>
                </c:pt>
                <c:pt idx="3731">
                  <c:v>-90.643605422981196</c:v>
                </c:pt>
                <c:pt idx="3732">
                  <c:v>-65.341062400109294</c:v>
                </c:pt>
                <c:pt idx="3733">
                  <c:v>98.226006875127396</c:v>
                </c:pt>
                <c:pt idx="3734">
                  <c:v>-6.5456016260938501</c:v>
                </c:pt>
                <c:pt idx="3735">
                  <c:v>-72.944764081353696</c:v>
                </c:pt>
                <c:pt idx="3736">
                  <c:v>280.98835130294799</c:v>
                </c:pt>
                <c:pt idx="3737">
                  <c:v>-25.278925378439599</c:v>
                </c:pt>
                <c:pt idx="3738">
                  <c:v>8.5584060524472498</c:v>
                </c:pt>
                <c:pt idx="3739">
                  <c:v>-25.475224222673301</c:v>
                </c:pt>
                <c:pt idx="3740">
                  <c:v>119.39176855127199</c:v>
                </c:pt>
                <c:pt idx="3741">
                  <c:v>-59.020436681803297</c:v>
                </c:pt>
                <c:pt idx="3742">
                  <c:v>-19.493796931742999</c:v>
                </c:pt>
                <c:pt idx="3743">
                  <c:v>-4.0056542730647902</c:v>
                </c:pt>
                <c:pt idx="3744">
                  <c:v>-65.840137742597307</c:v>
                </c:pt>
                <c:pt idx="3745">
                  <c:v>-9.24466638301692</c:v>
                </c:pt>
                <c:pt idx="3746">
                  <c:v>-17.2927655141612</c:v>
                </c:pt>
                <c:pt idx="3747">
                  <c:v>-30.2961309932608</c:v>
                </c:pt>
                <c:pt idx="3748">
                  <c:v>-31.363362019263</c:v>
                </c:pt>
                <c:pt idx="3749">
                  <c:v>137.385382602774</c:v>
                </c:pt>
                <c:pt idx="3750">
                  <c:v>98.570831622515101</c:v>
                </c:pt>
                <c:pt idx="3751">
                  <c:v>-6.7642296379146298</c:v>
                </c:pt>
                <c:pt idx="3752">
                  <c:v>-31.1111390920525</c:v>
                </c:pt>
                <c:pt idx="3753">
                  <c:v>-68.874876531030196</c:v>
                </c:pt>
                <c:pt idx="3754">
                  <c:v>19.634395777442801</c:v>
                </c:pt>
                <c:pt idx="3755">
                  <c:v>-76.287850905926604</c:v>
                </c:pt>
                <c:pt idx="3756">
                  <c:v>-7.69821367044241</c:v>
                </c:pt>
                <c:pt idx="3757">
                  <c:v>113.596642129145</c:v>
                </c:pt>
                <c:pt idx="3758">
                  <c:v>-1.50753637053364</c:v>
                </c:pt>
                <c:pt idx="3759">
                  <c:v>51.769841218268603</c:v>
                </c:pt>
                <c:pt idx="3760">
                  <c:v>12.8719533620839</c:v>
                </c:pt>
                <c:pt idx="3761">
                  <c:v>-6.5226395077283801</c:v>
                </c:pt>
                <c:pt idx="3762">
                  <c:v>18.0722212446118</c:v>
                </c:pt>
                <c:pt idx="3763">
                  <c:v>-68.365440241828694</c:v>
                </c:pt>
                <c:pt idx="3764">
                  <c:v>-23.8176740623129</c:v>
                </c:pt>
                <c:pt idx="3765">
                  <c:v>-78.526111208872095</c:v>
                </c:pt>
                <c:pt idx="3766">
                  <c:v>93.750078666610904</c:v>
                </c:pt>
                <c:pt idx="3767">
                  <c:v>281.85525575445598</c:v>
                </c:pt>
                <c:pt idx="3768">
                  <c:v>-97.884040517283296</c:v>
                </c:pt>
                <c:pt idx="3769">
                  <c:v>-113.94871189142</c:v>
                </c:pt>
                <c:pt idx="3770">
                  <c:v>59.507232022535099</c:v>
                </c:pt>
                <c:pt idx="3771">
                  <c:v>127.732645683502</c:v>
                </c:pt>
                <c:pt idx="3772">
                  <c:v>5.9504466933152198</c:v>
                </c:pt>
                <c:pt idx="3773">
                  <c:v>71.813090308435704</c:v>
                </c:pt>
                <c:pt idx="3774">
                  <c:v>7.9455250609588601</c:v>
                </c:pt>
                <c:pt idx="3775">
                  <c:v>-82.630540179523607</c:v>
                </c:pt>
                <c:pt idx="3776">
                  <c:v>16.884812664071799</c:v>
                </c:pt>
                <c:pt idx="3777">
                  <c:v>15.809805546319099</c:v>
                </c:pt>
                <c:pt idx="3778">
                  <c:v>0.41571805130505202</c:v>
                </c:pt>
                <c:pt idx="3779">
                  <c:v>244.71246528449899</c:v>
                </c:pt>
                <c:pt idx="3780">
                  <c:v>-73.367847677446406</c:v>
                </c:pt>
                <c:pt idx="3781">
                  <c:v>-7.9907034387289899</c:v>
                </c:pt>
                <c:pt idx="3782">
                  <c:v>117.744455394895</c:v>
                </c:pt>
                <c:pt idx="3783">
                  <c:v>248.834904327934</c:v>
                </c:pt>
                <c:pt idx="3784">
                  <c:v>92.761811330778002</c:v>
                </c:pt>
                <c:pt idx="3785">
                  <c:v>546.67976272617602</c:v>
                </c:pt>
                <c:pt idx="3786">
                  <c:v>2.8822329395138402</c:v>
                </c:pt>
                <c:pt idx="3787">
                  <c:v>722.72516493173805</c:v>
                </c:pt>
                <c:pt idx="3788">
                  <c:v>-81.547782990573296</c:v>
                </c:pt>
                <c:pt idx="3789">
                  <c:v>-51.972274959725901</c:v>
                </c:pt>
                <c:pt idx="3790">
                  <c:v>573.10113442620502</c:v>
                </c:pt>
                <c:pt idx="3791">
                  <c:v>-19.964807936957701</c:v>
                </c:pt>
                <c:pt idx="3792">
                  <c:v>17.166772334265101</c:v>
                </c:pt>
                <c:pt idx="3793">
                  <c:v>39.4924960406778</c:v>
                </c:pt>
                <c:pt idx="3794">
                  <c:v>-55.609523873069399</c:v>
                </c:pt>
                <c:pt idx="3795">
                  <c:v>-13.4584281948694</c:v>
                </c:pt>
                <c:pt idx="3796">
                  <c:v>-113.54198619619299</c:v>
                </c:pt>
                <c:pt idx="3797">
                  <c:v>-24.199776049441599</c:v>
                </c:pt>
                <c:pt idx="3798">
                  <c:v>17.415005497945401</c:v>
                </c:pt>
                <c:pt idx="3799">
                  <c:v>-67.792963158484994</c:v>
                </c:pt>
                <c:pt idx="3800">
                  <c:v>-67.097120716344506</c:v>
                </c:pt>
                <c:pt idx="3801">
                  <c:v>-46.952440243155003</c:v>
                </c:pt>
                <c:pt idx="3802">
                  <c:v>-73.241686318465696</c:v>
                </c:pt>
                <c:pt idx="3803">
                  <c:v>-101.906504458562</c:v>
                </c:pt>
                <c:pt idx="3804">
                  <c:v>139.37929281561401</c:v>
                </c:pt>
                <c:pt idx="3805">
                  <c:v>79.787822534337593</c:v>
                </c:pt>
                <c:pt idx="3806">
                  <c:v>-54.441429951470496</c:v>
                </c:pt>
                <c:pt idx="3807">
                  <c:v>-48.724282716828597</c:v>
                </c:pt>
                <c:pt idx="3808">
                  <c:v>-53.965525432580499</c:v>
                </c:pt>
                <c:pt idx="3809">
                  <c:v>-29.967996846117401</c:v>
                </c:pt>
                <c:pt idx="3810">
                  <c:v>-15.851705605494599</c:v>
                </c:pt>
                <c:pt idx="3811">
                  <c:v>442.28288232546902</c:v>
                </c:pt>
                <c:pt idx="3812">
                  <c:v>411.35989444863299</c:v>
                </c:pt>
                <c:pt idx="3813">
                  <c:v>-17.809360931794799</c:v>
                </c:pt>
                <c:pt idx="3814">
                  <c:v>-65.856766066089904</c:v>
                </c:pt>
                <c:pt idx="3815">
                  <c:v>29.574821151700299</c:v>
                </c:pt>
                <c:pt idx="3816">
                  <c:v>-2.6921113798592802</c:v>
                </c:pt>
                <c:pt idx="3817">
                  <c:v>581.72007873816904</c:v>
                </c:pt>
                <c:pt idx="3818">
                  <c:v>-82.630540179523607</c:v>
                </c:pt>
                <c:pt idx="3819">
                  <c:v>-11.4439358939527</c:v>
                </c:pt>
                <c:pt idx="3820">
                  <c:v>6.09356877704161</c:v>
                </c:pt>
                <c:pt idx="3821">
                  <c:v>5.2664898361813197</c:v>
                </c:pt>
                <c:pt idx="3822">
                  <c:v>-15.8257761151925</c:v>
                </c:pt>
                <c:pt idx="3823">
                  <c:v>-41.993634493673497</c:v>
                </c:pt>
                <c:pt idx="3824">
                  <c:v>-34.364131178126399</c:v>
                </c:pt>
                <c:pt idx="3825">
                  <c:v>167.46612445535499</c:v>
                </c:pt>
                <c:pt idx="3826">
                  <c:v>-55.063822200175998</c:v>
                </c:pt>
                <c:pt idx="3827">
                  <c:v>-56.389268335033499</c:v>
                </c:pt>
                <c:pt idx="3828">
                  <c:v>11.7819090114921</c:v>
                </c:pt>
                <c:pt idx="3829">
                  <c:v>-107.324177313951</c:v>
                </c:pt>
                <c:pt idx="3830">
                  <c:v>-5.5378567517857702</c:v>
                </c:pt>
                <c:pt idx="3831">
                  <c:v>88.816584883436704</c:v>
                </c:pt>
                <c:pt idx="3832">
                  <c:v>-37.6847946482577</c:v>
                </c:pt>
                <c:pt idx="3833">
                  <c:v>-8.2471723730580599</c:v>
                </c:pt>
                <c:pt idx="3834">
                  <c:v>-128.524333199821</c:v>
                </c:pt>
                <c:pt idx="3835">
                  <c:v>-65.109676145888201</c:v>
                </c:pt>
                <c:pt idx="3836">
                  <c:v>-66.0044835551723</c:v>
                </c:pt>
                <c:pt idx="3837">
                  <c:v>-12.692423097784699</c:v>
                </c:pt>
                <c:pt idx="3838">
                  <c:v>271.52383002951501</c:v>
                </c:pt>
                <c:pt idx="3839">
                  <c:v>-61.617363687574802</c:v>
                </c:pt>
                <c:pt idx="3840">
                  <c:v>1.7158514989709399</c:v>
                </c:pt>
                <c:pt idx="3841">
                  <c:v>-46.392747941697102</c:v>
                </c:pt>
                <c:pt idx="3842">
                  <c:v>-0.75251828676839405</c:v>
                </c:pt>
                <c:pt idx="3843">
                  <c:v>473.13694015072201</c:v>
                </c:pt>
                <c:pt idx="3844">
                  <c:v>-117.50180236519699</c:v>
                </c:pt>
                <c:pt idx="3845">
                  <c:v>12.4034913211014</c:v>
                </c:pt>
                <c:pt idx="3846">
                  <c:v>245.85041855745899</c:v>
                </c:pt>
                <c:pt idx="3847">
                  <c:v>55.638239420966599</c:v>
                </c:pt>
                <c:pt idx="3848">
                  <c:v>71.7379614965473</c:v>
                </c:pt>
                <c:pt idx="3849">
                  <c:v>-6.9763554443788198</c:v>
                </c:pt>
                <c:pt idx="3850">
                  <c:v>-33.197870595066497</c:v>
                </c:pt>
                <c:pt idx="3851">
                  <c:v>41.911370371501</c:v>
                </c:pt>
                <c:pt idx="3852">
                  <c:v>-97.738404623706899</c:v>
                </c:pt>
                <c:pt idx="3853">
                  <c:v>-62.826733566425801</c:v>
                </c:pt>
                <c:pt idx="3854">
                  <c:v>-40.845510962755</c:v>
                </c:pt>
                <c:pt idx="3855">
                  <c:v>-98.695483995534801</c:v>
                </c:pt>
                <c:pt idx="3856">
                  <c:v>-68.389479262547596</c:v>
                </c:pt>
                <c:pt idx="3857">
                  <c:v>-115.29912272798001</c:v>
                </c:pt>
                <c:pt idx="3858">
                  <c:v>12.7056472194182</c:v>
                </c:pt>
                <c:pt idx="3859">
                  <c:v>-43.178530915889397</c:v>
                </c:pt>
                <c:pt idx="3860">
                  <c:v>7.2413867145839497</c:v>
                </c:pt>
                <c:pt idx="3861">
                  <c:v>59.012046880304297</c:v>
                </c:pt>
                <c:pt idx="3862">
                  <c:v>-17.911969307497799</c:v>
                </c:pt>
                <c:pt idx="3863">
                  <c:v>-53.899995105189298</c:v>
                </c:pt>
                <c:pt idx="3864">
                  <c:v>47.403077456034502</c:v>
                </c:pt>
                <c:pt idx="3865">
                  <c:v>440.57089148297899</c:v>
                </c:pt>
                <c:pt idx="3866">
                  <c:v>-34.401517108348202</c:v>
                </c:pt>
                <c:pt idx="3867">
                  <c:v>50.271665395773098</c:v>
                </c:pt>
                <c:pt idx="3868">
                  <c:v>-79.301950294556704</c:v>
                </c:pt>
                <c:pt idx="3869">
                  <c:v>40.203617711387103</c:v>
                </c:pt>
                <c:pt idx="3870">
                  <c:v>94.894253685380207</c:v>
                </c:pt>
                <c:pt idx="3871">
                  <c:v>-84.207663116934796</c:v>
                </c:pt>
                <c:pt idx="3872">
                  <c:v>-1.8335680400505601</c:v>
                </c:pt>
                <c:pt idx="3873">
                  <c:v>55.638239420966599</c:v>
                </c:pt>
                <c:pt idx="3874">
                  <c:v>5.8347487385838601</c:v>
                </c:pt>
                <c:pt idx="3875">
                  <c:v>-5.6578952660406401</c:v>
                </c:pt>
                <c:pt idx="3876">
                  <c:v>-50.004765863316997</c:v>
                </c:pt>
                <c:pt idx="3877">
                  <c:v>159.24699146140699</c:v>
                </c:pt>
                <c:pt idx="3878">
                  <c:v>-59.020436681803297</c:v>
                </c:pt>
                <c:pt idx="3879">
                  <c:v>-47.1255814065428</c:v>
                </c:pt>
                <c:pt idx="3880">
                  <c:v>189.80259005080501</c:v>
                </c:pt>
                <c:pt idx="3881">
                  <c:v>-7.5362265601792497</c:v>
                </c:pt>
                <c:pt idx="3882">
                  <c:v>14.023089021723401</c:v>
                </c:pt>
                <c:pt idx="3883">
                  <c:v>40.245748395980598</c:v>
                </c:pt>
                <c:pt idx="3884">
                  <c:v>-98.688533305539096</c:v>
                </c:pt>
                <c:pt idx="3885">
                  <c:v>-65.1100066426784</c:v>
                </c:pt>
                <c:pt idx="3886">
                  <c:v>-14.3375135987222</c:v>
                </c:pt>
                <c:pt idx="3887">
                  <c:v>7.7195356195019196</c:v>
                </c:pt>
                <c:pt idx="3888">
                  <c:v>-113.54198619619299</c:v>
                </c:pt>
                <c:pt idx="3889">
                  <c:v>115.393218651894</c:v>
                </c:pt>
                <c:pt idx="3890">
                  <c:v>431.60661683138397</c:v>
                </c:pt>
                <c:pt idx="3891">
                  <c:v>242.211607136433</c:v>
                </c:pt>
                <c:pt idx="3892">
                  <c:v>165.973071865874</c:v>
                </c:pt>
                <c:pt idx="3893">
                  <c:v>12.7056472194182</c:v>
                </c:pt>
                <c:pt idx="3894">
                  <c:v>-29.356615911550598</c:v>
                </c:pt>
                <c:pt idx="3895">
                  <c:v>-69.726792928330596</c:v>
                </c:pt>
                <c:pt idx="3896">
                  <c:v>-30.2269449821301</c:v>
                </c:pt>
                <c:pt idx="3897">
                  <c:v>-35.4949209913419</c:v>
                </c:pt>
                <c:pt idx="3898">
                  <c:v>52.954952408369898</c:v>
                </c:pt>
                <c:pt idx="3899">
                  <c:v>320.15449407956601</c:v>
                </c:pt>
                <c:pt idx="3900">
                  <c:v>-105.851845502575</c:v>
                </c:pt>
                <c:pt idx="3901">
                  <c:v>-62.486357834028396</c:v>
                </c:pt>
                <c:pt idx="3902">
                  <c:v>-117.996360223678</c:v>
                </c:pt>
                <c:pt idx="3903">
                  <c:v>-48.146166540983202</c:v>
                </c:pt>
                <c:pt idx="3904">
                  <c:v>12.7056472194182</c:v>
                </c:pt>
                <c:pt idx="3905">
                  <c:v>-15.011208887930801</c:v>
                </c:pt>
                <c:pt idx="3906">
                  <c:v>-18.562603393581501</c:v>
                </c:pt>
                <c:pt idx="3907">
                  <c:v>-45.028271057765799</c:v>
                </c:pt>
                <c:pt idx="3908">
                  <c:v>-59.809808849738999</c:v>
                </c:pt>
                <c:pt idx="3909">
                  <c:v>-21.189225760046899</c:v>
                </c:pt>
                <c:pt idx="3910">
                  <c:v>101.766604893657</c:v>
                </c:pt>
                <c:pt idx="3911">
                  <c:v>801.40559886507401</c:v>
                </c:pt>
                <c:pt idx="3912">
                  <c:v>-47.756945475309003</c:v>
                </c:pt>
                <c:pt idx="3913">
                  <c:v>113.04868291805499</c:v>
                </c:pt>
                <c:pt idx="3914">
                  <c:v>-27.602910624658101</c:v>
                </c:pt>
                <c:pt idx="3915">
                  <c:v>-56.001821099788003</c:v>
                </c:pt>
                <c:pt idx="3916">
                  <c:v>72.703654452267202</c:v>
                </c:pt>
                <c:pt idx="3917">
                  <c:v>-7.1805094274599002</c:v>
                </c:pt>
                <c:pt idx="3918">
                  <c:v>-57.059815108097901</c:v>
                </c:pt>
                <c:pt idx="3919">
                  <c:v>-22.055453933962099</c:v>
                </c:pt>
                <c:pt idx="3920">
                  <c:v>-111.560417917631</c:v>
                </c:pt>
                <c:pt idx="3921">
                  <c:v>428.61513417191799</c:v>
                </c:pt>
                <c:pt idx="3922">
                  <c:v>-78.576213599144296</c:v>
                </c:pt>
                <c:pt idx="3923">
                  <c:v>15.5637144209953</c:v>
                </c:pt>
                <c:pt idx="3924">
                  <c:v>-4.17810377388947</c:v>
                </c:pt>
                <c:pt idx="3925">
                  <c:v>18.583068324461902</c:v>
                </c:pt>
                <c:pt idx="3926">
                  <c:v>109.675098852711</c:v>
                </c:pt>
                <c:pt idx="3927">
                  <c:v>31.488656307595601</c:v>
                </c:pt>
                <c:pt idx="3928">
                  <c:v>364.87660639869699</c:v>
                </c:pt>
                <c:pt idx="3929">
                  <c:v>23.9563250321773</c:v>
                </c:pt>
                <c:pt idx="3930">
                  <c:v>23.438795269805301</c:v>
                </c:pt>
                <c:pt idx="3931">
                  <c:v>-62.234783007702497</c:v>
                </c:pt>
                <c:pt idx="3932">
                  <c:v>-70.531285716586396</c:v>
                </c:pt>
                <c:pt idx="3933">
                  <c:v>-48.2029979718071</c:v>
                </c:pt>
                <c:pt idx="3934">
                  <c:v>-56.854908316237903</c:v>
                </c:pt>
                <c:pt idx="3935">
                  <c:v>898.06309667321898</c:v>
                </c:pt>
                <c:pt idx="3936">
                  <c:v>-52.4430565066124</c:v>
                </c:pt>
                <c:pt idx="3937">
                  <c:v>-58.227209012986897</c:v>
                </c:pt>
                <c:pt idx="3938">
                  <c:v>120.08229011957199</c:v>
                </c:pt>
                <c:pt idx="3939">
                  <c:v>376.714863945915</c:v>
                </c:pt>
                <c:pt idx="3940">
                  <c:v>60.162095277507298</c:v>
                </c:pt>
                <c:pt idx="3941">
                  <c:v>-46.596997553520403</c:v>
                </c:pt>
                <c:pt idx="3942">
                  <c:v>57.287598166382097</c:v>
                </c:pt>
                <c:pt idx="3943">
                  <c:v>-11.1983461753074</c:v>
                </c:pt>
                <c:pt idx="3944">
                  <c:v>636.86403934102202</c:v>
                </c:pt>
                <c:pt idx="3945">
                  <c:v>171.45182103962</c:v>
                </c:pt>
                <c:pt idx="3946">
                  <c:v>50.271665395773098</c:v>
                </c:pt>
                <c:pt idx="3947">
                  <c:v>-44.100193458542797</c:v>
                </c:pt>
                <c:pt idx="3948">
                  <c:v>-23.461571233019701</c:v>
                </c:pt>
                <c:pt idx="3949">
                  <c:v>-85.815340253808998</c:v>
                </c:pt>
                <c:pt idx="3950">
                  <c:v>104.616543239046</c:v>
                </c:pt>
                <c:pt idx="3951">
                  <c:v>-85.885718444341904</c:v>
                </c:pt>
                <c:pt idx="3952">
                  <c:v>-3.6013162623053701</c:v>
                </c:pt>
                <c:pt idx="3953">
                  <c:v>92.330311162854201</c:v>
                </c:pt>
                <c:pt idx="3954">
                  <c:v>27.787940696564402</c:v>
                </c:pt>
                <c:pt idx="3955">
                  <c:v>-53.583615130805498</c:v>
                </c:pt>
                <c:pt idx="3956">
                  <c:v>-38.640444930230601</c:v>
                </c:pt>
                <c:pt idx="3957">
                  <c:v>14.431021211914899</c:v>
                </c:pt>
                <c:pt idx="3958">
                  <c:v>138.838575990283</c:v>
                </c:pt>
                <c:pt idx="3959">
                  <c:v>-104.123073918166</c:v>
                </c:pt>
                <c:pt idx="3960">
                  <c:v>-103.849943178285</c:v>
                </c:pt>
                <c:pt idx="3961">
                  <c:v>-19.1831883538126</c:v>
                </c:pt>
                <c:pt idx="3962">
                  <c:v>42.221804357982798</c:v>
                </c:pt>
                <c:pt idx="3963">
                  <c:v>216.63546017677299</c:v>
                </c:pt>
                <c:pt idx="3964">
                  <c:v>111.28408442922201</c:v>
                </c:pt>
                <c:pt idx="3965">
                  <c:v>276.87479517362698</c:v>
                </c:pt>
                <c:pt idx="3966">
                  <c:v>84.748230010127799</c:v>
                </c:pt>
                <c:pt idx="3967">
                  <c:v>-100.89912093820401</c:v>
                </c:pt>
                <c:pt idx="3968">
                  <c:v>-1.7512506598870301</c:v>
                </c:pt>
                <c:pt idx="3969">
                  <c:v>-3.1477953763174602</c:v>
                </c:pt>
                <c:pt idx="3970">
                  <c:v>-36.376839841246401</c:v>
                </c:pt>
                <c:pt idx="3971">
                  <c:v>11.915829017716099</c:v>
                </c:pt>
                <c:pt idx="3972">
                  <c:v>128.086988761079</c:v>
                </c:pt>
                <c:pt idx="3973">
                  <c:v>7.2437700053744596</c:v>
                </c:pt>
                <c:pt idx="3974">
                  <c:v>72.906346543707102</c:v>
                </c:pt>
                <c:pt idx="3975">
                  <c:v>19.858102280235801</c:v>
                </c:pt>
                <c:pt idx="3976">
                  <c:v>-65.293411178901707</c:v>
                </c:pt>
                <c:pt idx="3977">
                  <c:v>-112.926776556425</c:v>
                </c:pt>
                <c:pt idx="3978">
                  <c:v>-91.605174069831094</c:v>
                </c:pt>
                <c:pt idx="3979">
                  <c:v>-38.351574186354703</c:v>
                </c:pt>
                <c:pt idx="3980">
                  <c:v>4.93192661516711</c:v>
                </c:pt>
                <c:pt idx="3981">
                  <c:v>-85.274911162723896</c:v>
                </c:pt>
                <c:pt idx="3982">
                  <c:v>-59.843448918048203</c:v>
                </c:pt>
                <c:pt idx="3983">
                  <c:v>-24.1441208372914</c:v>
                </c:pt>
                <c:pt idx="3984">
                  <c:v>-89.034619846469596</c:v>
                </c:pt>
                <c:pt idx="3985">
                  <c:v>-62.837440737651001</c:v>
                </c:pt>
                <c:pt idx="3986">
                  <c:v>52.714353433548297</c:v>
                </c:pt>
                <c:pt idx="3987">
                  <c:v>-25.278925378439599</c:v>
                </c:pt>
                <c:pt idx="3988">
                  <c:v>7.3390731942247003</c:v>
                </c:pt>
                <c:pt idx="3989">
                  <c:v>-114.685227955296</c:v>
                </c:pt>
                <c:pt idx="3990">
                  <c:v>514.43628378565995</c:v>
                </c:pt>
                <c:pt idx="3991">
                  <c:v>-16.764159203733499</c:v>
                </c:pt>
                <c:pt idx="3992">
                  <c:v>-80.989691963911696</c:v>
                </c:pt>
                <c:pt idx="3993">
                  <c:v>-24.934982173429798</c:v>
                </c:pt>
                <c:pt idx="3994">
                  <c:v>539.81576830929498</c:v>
                </c:pt>
                <c:pt idx="3995">
                  <c:v>15.781624654244199</c:v>
                </c:pt>
                <c:pt idx="3996">
                  <c:v>6.1318567529282904</c:v>
                </c:pt>
                <c:pt idx="3997">
                  <c:v>-45.584139596375799</c:v>
                </c:pt>
                <c:pt idx="3998">
                  <c:v>-19.0035550359</c:v>
                </c:pt>
                <c:pt idx="3999">
                  <c:v>81.347261210880603</c:v>
                </c:pt>
                <c:pt idx="4000">
                  <c:v>-37.063335663858602</c:v>
                </c:pt>
                <c:pt idx="4001">
                  <c:v>-36.851266185217902</c:v>
                </c:pt>
                <c:pt idx="4002">
                  <c:v>-94.600069852918594</c:v>
                </c:pt>
                <c:pt idx="4003">
                  <c:v>-70.082136871855297</c:v>
                </c:pt>
                <c:pt idx="4004">
                  <c:v>-58.461752485516499</c:v>
                </c:pt>
                <c:pt idx="4005">
                  <c:v>-59.020436681803297</c:v>
                </c:pt>
                <c:pt idx="4006">
                  <c:v>-75.963970989786006</c:v>
                </c:pt>
                <c:pt idx="4007">
                  <c:v>-93.861576576004296</c:v>
                </c:pt>
                <c:pt idx="4008">
                  <c:v>21.396424807615599</c:v>
                </c:pt>
                <c:pt idx="4009">
                  <c:v>-25.708284296081899</c:v>
                </c:pt>
                <c:pt idx="4010">
                  <c:v>39.538517345385998</c:v>
                </c:pt>
                <c:pt idx="4011">
                  <c:v>-81.029070533730305</c:v>
                </c:pt>
                <c:pt idx="4012">
                  <c:v>-26.622287547517001</c:v>
                </c:pt>
                <c:pt idx="4013">
                  <c:v>85.154396559531193</c:v>
                </c:pt>
                <c:pt idx="4014">
                  <c:v>287.82765373708799</c:v>
                </c:pt>
                <c:pt idx="4015">
                  <c:v>-30.729676329113001</c:v>
                </c:pt>
                <c:pt idx="4016">
                  <c:v>-92.062470663092995</c:v>
                </c:pt>
                <c:pt idx="4017">
                  <c:v>73.975138825507301</c:v>
                </c:pt>
                <c:pt idx="4018">
                  <c:v>928.23755469797902</c:v>
                </c:pt>
                <c:pt idx="4019">
                  <c:v>63.014517133875103</c:v>
                </c:pt>
                <c:pt idx="4020">
                  <c:v>-79.301950294556704</c:v>
                </c:pt>
                <c:pt idx="4021">
                  <c:v>31.639298391899199</c:v>
                </c:pt>
                <c:pt idx="4022">
                  <c:v>-88.426693625917693</c:v>
                </c:pt>
                <c:pt idx="4023">
                  <c:v>-33.411471644786403</c:v>
                </c:pt>
                <c:pt idx="4024">
                  <c:v>133.90000252776699</c:v>
                </c:pt>
                <c:pt idx="4025">
                  <c:v>-70.918547278358105</c:v>
                </c:pt>
                <c:pt idx="4026">
                  <c:v>12.7056472194182</c:v>
                </c:pt>
                <c:pt idx="4027">
                  <c:v>-16.810509919146199</c:v>
                </c:pt>
                <c:pt idx="4028">
                  <c:v>-81.978862330291093</c:v>
                </c:pt>
                <c:pt idx="4029">
                  <c:v>82.116150096900597</c:v>
                </c:pt>
                <c:pt idx="4030">
                  <c:v>52.954952408369898</c:v>
                </c:pt>
                <c:pt idx="4031">
                  <c:v>-2.8706555037532802</c:v>
                </c:pt>
                <c:pt idx="4032">
                  <c:v>-104.319982823329</c:v>
                </c:pt>
                <c:pt idx="4033">
                  <c:v>-67.089446845964702</c:v>
                </c:pt>
                <c:pt idx="4034">
                  <c:v>-112.65880632153601</c:v>
                </c:pt>
                <c:pt idx="4035">
                  <c:v>25.439071239003798</c:v>
                </c:pt>
                <c:pt idx="4036">
                  <c:v>-40.9690113653932</c:v>
                </c:pt>
                <c:pt idx="4037">
                  <c:v>-55.031785510362198</c:v>
                </c:pt>
                <c:pt idx="4038">
                  <c:v>-91.687664853525106</c:v>
                </c:pt>
                <c:pt idx="4039">
                  <c:v>224.050273852505</c:v>
                </c:pt>
                <c:pt idx="4040">
                  <c:v>-99.273489604358403</c:v>
                </c:pt>
                <c:pt idx="4041">
                  <c:v>-48.724282716828597</c:v>
                </c:pt>
                <c:pt idx="4042">
                  <c:v>384.270833337135</c:v>
                </c:pt>
                <c:pt idx="4043">
                  <c:v>92.426886278129999</c:v>
                </c:pt>
                <c:pt idx="4044">
                  <c:v>357.54108044690003</c:v>
                </c:pt>
                <c:pt idx="4045">
                  <c:v>64.7947026224887</c:v>
                </c:pt>
                <c:pt idx="4046">
                  <c:v>7.3390731942247003</c:v>
                </c:pt>
                <c:pt idx="4047">
                  <c:v>8.1455919119535807</c:v>
                </c:pt>
                <c:pt idx="4048">
                  <c:v>-81.700656540483394</c:v>
                </c:pt>
                <c:pt idx="4049">
                  <c:v>-31.232431332496699</c:v>
                </c:pt>
                <c:pt idx="4050">
                  <c:v>26.3008607660162</c:v>
                </c:pt>
                <c:pt idx="4051">
                  <c:v>-26.377975101665101</c:v>
                </c:pt>
                <c:pt idx="4052">
                  <c:v>-76.727231055650506</c:v>
                </c:pt>
                <c:pt idx="4053">
                  <c:v>690.50463408559301</c:v>
                </c:pt>
                <c:pt idx="4054">
                  <c:v>-58.401549416793102</c:v>
                </c:pt>
                <c:pt idx="4055">
                  <c:v>-40.337868033393796</c:v>
                </c:pt>
                <c:pt idx="4056">
                  <c:v>-35.5935190073237</c:v>
                </c:pt>
                <c:pt idx="4057">
                  <c:v>47.757408934676398</c:v>
                </c:pt>
                <c:pt idx="4058">
                  <c:v>-64.549999931858693</c:v>
                </c:pt>
                <c:pt idx="4059">
                  <c:v>98.222843570347194</c:v>
                </c:pt>
                <c:pt idx="4060">
                  <c:v>-101.906504458562</c:v>
                </c:pt>
                <c:pt idx="4061">
                  <c:v>-64.281301696790706</c:v>
                </c:pt>
                <c:pt idx="4062">
                  <c:v>-49.344641329854099</c:v>
                </c:pt>
                <c:pt idx="4063">
                  <c:v>-54.959833015170197</c:v>
                </c:pt>
                <c:pt idx="4064">
                  <c:v>8.6016540408166406</c:v>
                </c:pt>
                <c:pt idx="4065">
                  <c:v>-95.879017283312905</c:v>
                </c:pt>
                <c:pt idx="4066">
                  <c:v>-51.117838984871298</c:v>
                </c:pt>
                <c:pt idx="4067">
                  <c:v>-77.771720810888496</c:v>
                </c:pt>
                <c:pt idx="4068">
                  <c:v>91.389787563700395</c:v>
                </c:pt>
                <c:pt idx="4069">
                  <c:v>-29.502153515541</c:v>
                </c:pt>
                <c:pt idx="4070">
                  <c:v>-11.4439358939527</c:v>
                </c:pt>
                <c:pt idx="4071">
                  <c:v>199.23317040348999</c:v>
                </c:pt>
                <c:pt idx="4072">
                  <c:v>-47.3200632629121</c:v>
                </c:pt>
                <c:pt idx="4073">
                  <c:v>-62.979235629497502</c:v>
                </c:pt>
                <c:pt idx="4074">
                  <c:v>7.1986339938792501</c:v>
                </c:pt>
                <c:pt idx="4075">
                  <c:v>-62.234783007702497</c:v>
                </c:pt>
                <c:pt idx="4076">
                  <c:v>-44.796406355876698</c:v>
                </c:pt>
                <c:pt idx="4077">
                  <c:v>3.4424063320359402</c:v>
                </c:pt>
                <c:pt idx="4078">
                  <c:v>-22.2617184212388</c:v>
                </c:pt>
                <c:pt idx="4079">
                  <c:v>-9.2986023283477195</c:v>
                </c:pt>
                <c:pt idx="4080">
                  <c:v>-26.917491856876801</c:v>
                </c:pt>
                <c:pt idx="4081">
                  <c:v>27.576779631709002</c:v>
                </c:pt>
                <c:pt idx="4082">
                  <c:v>-93.908872382156105</c:v>
                </c:pt>
                <c:pt idx="4083">
                  <c:v>599.92056012753903</c:v>
                </c:pt>
                <c:pt idx="4084">
                  <c:v>-107.150562768208</c:v>
                </c:pt>
                <c:pt idx="4085">
                  <c:v>-99.665299310412394</c:v>
                </c:pt>
                <c:pt idx="4086">
                  <c:v>173.16097013600501</c:v>
                </c:pt>
                <c:pt idx="4087">
                  <c:v>-24.812635302789602</c:v>
                </c:pt>
                <c:pt idx="4088">
                  <c:v>-8.3167276701822193</c:v>
                </c:pt>
                <c:pt idx="4089">
                  <c:v>-82.038536593638398</c:v>
                </c:pt>
                <c:pt idx="4090">
                  <c:v>-15.040659907107701</c:v>
                </c:pt>
                <c:pt idx="4091">
                  <c:v>3.8796964631063302</c:v>
                </c:pt>
                <c:pt idx="4092">
                  <c:v>389.44008948322102</c:v>
                </c:pt>
                <c:pt idx="4093">
                  <c:v>-95.476287163729296</c:v>
                </c:pt>
                <c:pt idx="4094">
                  <c:v>396.41569002075698</c:v>
                </c:pt>
                <c:pt idx="4095">
                  <c:v>39.538517345385998</c:v>
                </c:pt>
                <c:pt idx="4096">
                  <c:v>274.794497565472</c:v>
                </c:pt>
                <c:pt idx="4097">
                  <c:v>-68.117807351818996</c:v>
                </c:pt>
                <c:pt idx="4098">
                  <c:v>-106.733461188097</c:v>
                </c:pt>
                <c:pt idx="4099">
                  <c:v>-31.026568416002501</c:v>
                </c:pt>
                <c:pt idx="4100">
                  <c:v>59.055592423351399</c:v>
                </c:pt>
                <c:pt idx="4101">
                  <c:v>474.23101338606301</c:v>
                </c:pt>
                <c:pt idx="4102">
                  <c:v>136.13684979887</c:v>
                </c:pt>
                <c:pt idx="4103">
                  <c:v>-84.791761528202798</c:v>
                </c:pt>
                <c:pt idx="4104">
                  <c:v>-96.437583646070607</c:v>
                </c:pt>
                <c:pt idx="4105">
                  <c:v>-22.934389644600699</c:v>
                </c:pt>
                <c:pt idx="4106">
                  <c:v>-24.002620386524899</c:v>
                </c:pt>
                <c:pt idx="4107">
                  <c:v>115.47176373471601</c:v>
                </c:pt>
                <c:pt idx="4108">
                  <c:v>55.638239420966599</c:v>
                </c:pt>
                <c:pt idx="4109">
                  <c:v>101.22801215496401</c:v>
                </c:pt>
                <c:pt idx="4110">
                  <c:v>-75.358242446121096</c:v>
                </c:pt>
                <c:pt idx="4111">
                  <c:v>-60.627609844752897</c:v>
                </c:pt>
                <c:pt idx="4112">
                  <c:v>-8.3272884666497795</c:v>
                </c:pt>
                <c:pt idx="4113">
                  <c:v>-17.269494449410502</c:v>
                </c:pt>
                <c:pt idx="4114">
                  <c:v>23.562415371656598</c:v>
                </c:pt>
                <c:pt idx="4115">
                  <c:v>-4.5173117251125703</c:v>
                </c:pt>
                <c:pt idx="4116">
                  <c:v>-18.7379161150327</c:v>
                </c:pt>
                <c:pt idx="4117">
                  <c:v>14.105013919558701</c:v>
                </c:pt>
                <c:pt idx="4118">
                  <c:v>52.835379347917602</c:v>
                </c:pt>
                <c:pt idx="4119">
                  <c:v>15.388934232015</c:v>
                </c:pt>
                <c:pt idx="4120">
                  <c:v>-84.863147641267901</c:v>
                </c:pt>
                <c:pt idx="4121">
                  <c:v>-32.720124668564097</c:v>
                </c:pt>
                <c:pt idx="4122">
                  <c:v>141.284788063533</c:v>
                </c:pt>
                <c:pt idx="4123">
                  <c:v>-69.669997967949399</c:v>
                </c:pt>
                <c:pt idx="4124">
                  <c:v>-88.070776731866502</c:v>
                </c:pt>
                <c:pt idx="4125">
                  <c:v>-87.325751706447605</c:v>
                </c:pt>
                <c:pt idx="4126">
                  <c:v>222.88040202585699</c:v>
                </c:pt>
                <c:pt idx="4127">
                  <c:v>930.25774287361901</c:v>
                </c:pt>
                <c:pt idx="4128">
                  <c:v>185.25363799518399</c:v>
                </c:pt>
                <c:pt idx="4129">
                  <c:v>272.05723488581702</c:v>
                </c:pt>
                <c:pt idx="4130">
                  <c:v>188.627637632279</c:v>
                </c:pt>
                <c:pt idx="4131">
                  <c:v>-83.253963296158105</c:v>
                </c:pt>
                <c:pt idx="4132">
                  <c:v>17.197999114717199</c:v>
                </c:pt>
                <c:pt idx="4133">
                  <c:v>117.089957177437</c:v>
                </c:pt>
                <c:pt idx="4134">
                  <c:v>41.194337882340001</c:v>
                </c:pt>
                <c:pt idx="4135">
                  <c:v>43.0436077144929</c:v>
                </c:pt>
                <c:pt idx="4136">
                  <c:v>145.87727432422099</c:v>
                </c:pt>
                <c:pt idx="4137">
                  <c:v>-50.984570867055197</c:v>
                </c:pt>
                <c:pt idx="4138">
                  <c:v>-13.275796158152801</c:v>
                </c:pt>
                <c:pt idx="4139">
                  <c:v>-7.69821367044241</c:v>
                </c:pt>
                <c:pt idx="4140">
                  <c:v>2.7360366333075201</c:v>
                </c:pt>
                <c:pt idx="4141">
                  <c:v>-93.7875092305853</c:v>
                </c:pt>
                <c:pt idx="4142">
                  <c:v>-42.257637962694702</c:v>
                </c:pt>
                <c:pt idx="4143">
                  <c:v>-48.724282716828597</c:v>
                </c:pt>
                <c:pt idx="4144">
                  <c:v>-109.756222737969</c:v>
                </c:pt>
                <c:pt idx="4145">
                  <c:v>10.3145061703412</c:v>
                </c:pt>
                <c:pt idx="4146">
                  <c:v>-88.172815754453097</c:v>
                </c:pt>
                <c:pt idx="4147">
                  <c:v>-41.417683480902603</c:v>
                </c:pt>
                <c:pt idx="4148">
                  <c:v>163.753690496724</c:v>
                </c:pt>
                <c:pt idx="4149">
                  <c:v>-19.668700933175302</c:v>
                </c:pt>
                <c:pt idx="4150">
                  <c:v>-52.673231214821101</c:v>
                </c:pt>
                <c:pt idx="4151">
                  <c:v>-100.29751888205</c:v>
                </c:pt>
                <c:pt idx="4152">
                  <c:v>-101.906504458562</c:v>
                </c:pt>
                <c:pt idx="4153">
                  <c:v>1.88971395782159</c:v>
                </c:pt>
                <c:pt idx="4154">
                  <c:v>-105.856502571961</c:v>
                </c:pt>
                <c:pt idx="4155">
                  <c:v>136.13684979887</c:v>
                </c:pt>
                <c:pt idx="4156">
                  <c:v>167.99951371238899</c:v>
                </c:pt>
                <c:pt idx="4157">
                  <c:v>-50.791910595984703</c:v>
                </c:pt>
                <c:pt idx="4158">
                  <c:v>358.75530661729601</c:v>
                </c:pt>
                <c:pt idx="4159">
                  <c:v>96.550962450640299</c:v>
                </c:pt>
                <c:pt idx="4160">
                  <c:v>-63.9126025169261</c:v>
                </c:pt>
                <c:pt idx="4161">
                  <c:v>-71.335778504842196</c:v>
                </c:pt>
                <c:pt idx="4162">
                  <c:v>26.8123416623644</c:v>
                </c:pt>
                <c:pt idx="4163">
                  <c:v>-89.839112634725396</c:v>
                </c:pt>
                <c:pt idx="4164">
                  <c:v>-19.737774591578201</c:v>
                </c:pt>
                <c:pt idx="4165">
                  <c:v>876.72406527557996</c:v>
                </c:pt>
                <c:pt idx="4166">
                  <c:v>-22.934389644600699</c:v>
                </c:pt>
                <c:pt idx="4167">
                  <c:v>60.557604133067301</c:v>
                </c:pt>
                <c:pt idx="4168">
                  <c:v>16.1149482745843</c:v>
                </c:pt>
                <c:pt idx="4169">
                  <c:v>-74.206363131661107</c:v>
                </c:pt>
                <c:pt idx="4170">
                  <c:v>-3.6515141297093798</c:v>
                </c:pt>
                <c:pt idx="4171">
                  <c:v>-95.113275165696294</c:v>
                </c:pt>
                <c:pt idx="4172">
                  <c:v>13.750445636974501</c:v>
                </c:pt>
                <c:pt idx="4173">
                  <c:v>-77.082890371245398</c:v>
                </c:pt>
                <c:pt idx="4174">
                  <c:v>165.65300693743399</c:v>
                </c:pt>
                <c:pt idx="4175">
                  <c:v>-10.1344641879487</c:v>
                </c:pt>
                <c:pt idx="4176">
                  <c:v>-25.8520728396925</c:v>
                </c:pt>
                <c:pt idx="4177">
                  <c:v>1.60935092312195</c:v>
                </c:pt>
                <c:pt idx="4178">
                  <c:v>0.10740369027893699</c:v>
                </c:pt>
                <c:pt idx="4179">
                  <c:v>-73.430764250935098</c:v>
                </c:pt>
                <c:pt idx="4180">
                  <c:v>-32.879944421244303</c:v>
                </c:pt>
                <c:pt idx="4181">
                  <c:v>-6.5456016260938501</c:v>
                </c:pt>
                <c:pt idx="4182">
                  <c:v>-16.810509919146199</c:v>
                </c:pt>
                <c:pt idx="4183">
                  <c:v>-24.025830979017901</c:v>
                </c:pt>
                <c:pt idx="4184">
                  <c:v>81.509130242186401</c:v>
                </c:pt>
                <c:pt idx="4185">
                  <c:v>-70.531285716586396</c:v>
                </c:pt>
                <c:pt idx="4186">
                  <c:v>203.064287721733</c:v>
                </c:pt>
                <c:pt idx="4187">
                  <c:v>213.93901164996501</c:v>
                </c:pt>
                <c:pt idx="4188">
                  <c:v>-94.404980694302495</c:v>
                </c:pt>
                <c:pt idx="4189">
                  <c:v>-93.967156466709795</c:v>
                </c:pt>
                <c:pt idx="4190">
                  <c:v>-104.298502818046</c:v>
                </c:pt>
                <c:pt idx="4191">
                  <c:v>-51.804033283335201</c:v>
                </c:pt>
                <c:pt idx="4192">
                  <c:v>329.49238933306299</c:v>
                </c:pt>
                <c:pt idx="4193">
                  <c:v>619.40727702167396</c:v>
                </c:pt>
                <c:pt idx="4194">
                  <c:v>-54.959833015170197</c:v>
                </c:pt>
                <c:pt idx="4195">
                  <c:v>-112.364910705887</c:v>
                </c:pt>
                <c:pt idx="4196">
                  <c:v>321.28365366804701</c:v>
                </c:pt>
                <c:pt idx="4197">
                  <c:v>-11.871014459975299</c:v>
                </c:pt>
                <c:pt idx="4198">
                  <c:v>165.65300693743399</c:v>
                </c:pt>
                <c:pt idx="4199">
                  <c:v>-82.038536593638398</c:v>
                </c:pt>
                <c:pt idx="4200">
                  <c:v>-22.2617184212388</c:v>
                </c:pt>
                <c:pt idx="4201">
                  <c:v>170.14741249904</c:v>
                </c:pt>
                <c:pt idx="4202">
                  <c:v>7.1085171498639301</c:v>
                </c:pt>
                <c:pt idx="4203">
                  <c:v>39.538517345385998</c:v>
                </c:pt>
                <c:pt idx="4204">
                  <c:v>-96.275054940771696</c:v>
                </c:pt>
                <c:pt idx="4205">
                  <c:v>16.42779756721</c:v>
                </c:pt>
                <c:pt idx="4206">
                  <c:v>-27.994229765209401</c:v>
                </c:pt>
                <c:pt idx="4207">
                  <c:v>2.4502988873269</c:v>
                </c:pt>
                <c:pt idx="4208">
                  <c:v>-32.312532579956297</c:v>
                </c:pt>
                <c:pt idx="4209">
                  <c:v>-14.926917773825901</c:v>
                </c:pt>
                <c:pt idx="4210">
                  <c:v>25.588730731612898</c:v>
                </c:pt>
                <c:pt idx="4211">
                  <c:v>-56.509558614487702</c:v>
                </c:pt>
                <c:pt idx="4212">
                  <c:v>94.282192179711302</c:v>
                </c:pt>
                <c:pt idx="4213">
                  <c:v>171.662076264028</c:v>
                </c:pt>
                <c:pt idx="4214">
                  <c:v>183.95749687264001</c:v>
                </c:pt>
                <c:pt idx="4215">
                  <c:v>-79.154080516261601</c:v>
                </c:pt>
                <c:pt idx="4216">
                  <c:v>-89.046434758839297</c:v>
                </c:pt>
                <c:pt idx="4217">
                  <c:v>28.805369294998901</c:v>
                </c:pt>
                <c:pt idx="4218">
                  <c:v>-134.51234056288601</c:v>
                </c:pt>
                <c:pt idx="4219">
                  <c:v>-54.365959665837103</c:v>
                </c:pt>
                <c:pt idx="4220">
                  <c:v>5.8864802105879299</c:v>
                </c:pt>
                <c:pt idx="4221">
                  <c:v>-10.8656662656495</c:v>
                </c:pt>
                <c:pt idx="4222">
                  <c:v>140.89567712084099</c:v>
                </c:pt>
                <c:pt idx="4223">
                  <c:v>-92.616309834424499</c:v>
                </c:pt>
                <c:pt idx="4224">
                  <c:v>-59.152811230620202</c:v>
                </c:pt>
                <c:pt idx="4225">
                  <c:v>85.154396559531193</c:v>
                </c:pt>
                <c:pt idx="4226">
                  <c:v>9.1481085381311598</c:v>
                </c:pt>
                <c:pt idx="4227">
                  <c:v>-104.979726400489</c:v>
                </c:pt>
                <c:pt idx="4228">
                  <c:v>48.0467546156097</c:v>
                </c:pt>
                <c:pt idx="4229">
                  <c:v>10.0223602068214</c:v>
                </c:pt>
                <c:pt idx="4230">
                  <c:v>46.924661368759203</c:v>
                </c:pt>
                <c:pt idx="4231">
                  <c:v>-52.3378462562072</c:v>
                </c:pt>
                <c:pt idx="4232">
                  <c:v>26.0499973700339</c:v>
                </c:pt>
                <c:pt idx="4233">
                  <c:v>24.398863297597</c:v>
                </c:pt>
                <c:pt idx="4234">
                  <c:v>-37.001604047634103</c:v>
                </c:pt>
                <c:pt idx="4235">
                  <c:v>55.914139506869397</c:v>
                </c:pt>
                <c:pt idx="4236">
                  <c:v>107.157905709036</c:v>
                </c:pt>
                <c:pt idx="4237">
                  <c:v>-6.5226395077283801</c:v>
                </c:pt>
                <c:pt idx="4238">
                  <c:v>-76.334062822759293</c:v>
                </c:pt>
                <c:pt idx="4239">
                  <c:v>305.97133918712399</c:v>
                </c:pt>
                <c:pt idx="4240">
                  <c:v>139.275452151606</c:v>
                </c:pt>
                <c:pt idx="4241">
                  <c:v>19.247991800871699</c:v>
                </c:pt>
                <c:pt idx="4242">
                  <c:v>-22.2617184212388</c:v>
                </c:pt>
                <c:pt idx="4243">
                  <c:v>-36.272790527702099</c:v>
                </c:pt>
                <c:pt idx="4244">
                  <c:v>95.998721452362602</c:v>
                </c:pt>
                <c:pt idx="4245">
                  <c:v>50.271665395773098</c:v>
                </c:pt>
                <c:pt idx="4246">
                  <c:v>-24.934982173429798</c:v>
                </c:pt>
                <c:pt idx="4247">
                  <c:v>-52.673231214821101</c:v>
                </c:pt>
                <c:pt idx="4248">
                  <c:v>-61.390167006987603</c:v>
                </c:pt>
                <c:pt idx="4249">
                  <c:v>-31.997343342281699</c:v>
                </c:pt>
                <c:pt idx="4250">
                  <c:v>-97.738404623706899</c:v>
                </c:pt>
                <c:pt idx="4251">
                  <c:v>67.098788568545899</c:v>
                </c:pt>
                <c:pt idx="4252">
                  <c:v>-46.596997553520403</c:v>
                </c:pt>
                <c:pt idx="4253">
                  <c:v>-104.313466933743</c:v>
                </c:pt>
                <c:pt idx="4254">
                  <c:v>18.3217420216249</c:v>
                </c:pt>
                <c:pt idx="4255">
                  <c:v>417.152576775608</c:v>
                </c:pt>
                <c:pt idx="4256">
                  <c:v>476.77502639665403</c:v>
                </c:pt>
                <c:pt idx="4257">
                  <c:v>-11.211710975406101</c:v>
                </c:pt>
                <c:pt idx="4258">
                  <c:v>-0.116185453924652</c:v>
                </c:pt>
                <c:pt idx="4259">
                  <c:v>582.114986037535</c:v>
                </c:pt>
                <c:pt idx="4260">
                  <c:v>-81.934823051220306</c:v>
                </c:pt>
                <c:pt idx="4261">
                  <c:v>-48.371871641338501</c:v>
                </c:pt>
                <c:pt idx="4262">
                  <c:v>-11.608542028712799</c:v>
                </c:pt>
                <c:pt idx="4263">
                  <c:v>203.94577138844599</c:v>
                </c:pt>
                <c:pt idx="4264">
                  <c:v>358.73699507209699</c:v>
                </c:pt>
                <c:pt idx="4265">
                  <c:v>70.622745683767604</c:v>
                </c:pt>
                <c:pt idx="4266">
                  <c:v>-19.3873323651516</c:v>
                </c:pt>
                <c:pt idx="4267">
                  <c:v>-69.915961284566507</c:v>
                </c:pt>
                <c:pt idx="4268">
                  <c:v>-72.140271293097996</c:v>
                </c:pt>
                <c:pt idx="4269">
                  <c:v>-28.3557377539105</c:v>
                </c:pt>
                <c:pt idx="4270">
                  <c:v>116.863311015307</c:v>
                </c:pt>
                <c:pt idx="4271">
                  <c:v>67.813807135602104</c:v>
                </c:pt>
                <c:pt idx="4272">
                  <c:v>12.7056472194182</c:v>
                </c:pt>
                <c:pt idx="4273">
                  <c:v>14.9536824153941</c:v>
                </c:pt>
                <c:pt idx="4274">
                  <c:v>-83.861795344767799</c:v>
                </c:pt>
                <c:pt idx="4275">
                  <c:v>-30.881193515698101</c:v>
                </c:pt>
                <c:pt idx="4276">
                  <c:v>-44.368056551193099</c:v>
                </c:pt>
                <c:pt idx="4277">
                  <c:v>7.9728380265653103</c:v>
                </c:pt>
                <c:pt idx="4278">
                  <c:v>211.04119017293999</c:v>
                </c:pt>
                <c:pt idx="4279">
                  <c:v>-49.649504006401898</c:v>
                </c:pt>
                <c:pt idx="4280">
                  <c:v>-4.2490778615832703</c:v>
                </c:pt>
                <c:pt idx="4281">
                  <c:v>-3.8220824356499001</c:v>
                </c:pt>
                <c:pt idx="4282">
                  <c:v>-58.351590196531703</c:v>
                </c:pt>
                <c:pt idx="4283">
                  <c:v>-34.1693613999891</c:v>
                </c:pt>
                <c:pt idx="4284">
                  <c:v>-75.057302717407495</c:v>
                </c:pt>
                <c:pt idx="4285">
                  <c:v>68.927183714053896</c:v>
                </c:pt>
                <c:pt idx="4286">
                  <c:v>203.219025113789</c:v>
                </c:pt>
                <c:pt idx="4287">
                  <c:v>-14.6108917415745</c:v>
                </c:pt>
                <c:pt idx="4288">
                  <c:v>52.090753838244197</c:v>
                </c:pt>
                <c:pt idx="4289">
                  <c:v>0.99833245348395305</c:v>
                </c:pt>
                <c:pt idx="4290">
                  <c:v>-28.778476615871899</c:v>
                </c:pt>
                <c:pt idx="4291">
                  <c:v>59.796545980851903</c:v>
                </c:pt>
                <c:pt idx="4292">
                  <c:v>-19.493796931742999</c:v>
                </c:pt>
                <c:pt idx="4293">
                  <c:v>-85.206062477111601</c:v>
                </c:pt>
                <c:pt idx="4294">
                  <c:v>8.9415725587779207</c:v>
                </c:pt>
                <c:pt idx="4295">
                  <c:v>-79.887083210863494</c:v>
                </c:pt>
                <c:pt idx="4296">
                  <c:v>-31.101344344799301</c:v>
                </c:pt>
                <c:pt idx="4297">
                  <c:v>45.057146636727502</c:v>
                </c:pt>
                <c:pt idx="4298">
                  <c:v>-69.542642708346804</c:v>
                </c:pt>
                <c:pt idx="4299">
                  <c:v>-25.832108468892699</c:v>
                </c:pt>
                <c:pt idx="4300">
                  <c:v>-54.198917192954397</c:v>
                </c:pt>
                <c:pt idx="4301">
                  <c:v>-43.526014219330698</c:v>
                </c:pt>
                <c:pt idx="4302">
                  <c:v>-38.103659926404802</c:v>
                </c:pt>
                <c:pt idx="4303">
                  <c:v>31.078096429985401</c:v>
                </c:pt>
                <c:pt idx="4304">
                  <c:v>54.736877753103499</c:v>
                </c:pt>
                <c:pt idx="4305">
                  <c:v>-25.832108468892699</c:v>
                </c:pt>
                <c:pt idx="4306">
                  <c:v>34.171943320192398</c:v>
                </c:pt>
                <c:pt idx="4307">
                  <c:v>77.962027311018403</c:v>
                </c:pt>
                <c:pt idx="4308">
                  <c:v>-21.273895819284199</c:v>
                </c:pt>
                <c:pt idx="4309">
                  <c:v>-52.591744030004797</c:v>
                </c:pt>
                <c:pt idx="4310">
                  <c:v>495.45277141083699</c:v>
                </c:pt>
                <c:pt idx="4311">
                  <c:v>-78.291870531645202</c:v>
                </c:pt>
                <c:pt idx="4312">
                  <c:v>101.326004248861</c:v>
                </c:pt>
                <c:pt idx="4313">
                  <c:v>-98.688533305539096</c:v>
                </c:pt>
                <c:pt idx="4314">
                  <c:v>-104.162103383272</c:v>
                </c:pt>
                <c:pt idx="4315">
                  <c:v>133.45356278627301</c:v>
                </c:pt>
                <c:pt idx="4316">
                  <c:v>55.638239420966599</c:v>
                </c:pt>
                <c:pt idx="4317">
                  <c:v>-37.001604047634103</c:v>
                </c:pt>
                <c:pt idx="4318">
                  <c:v>-54.959833015170197</c:v>
                </c:pt>
                <c:pt idx="4319">
                  <c:v>10.0223602068214</c:v>
                </c:pt>
                <c:pt idx="4320">
                  <c:v>-90.643605422981196</c:v>
                </c:pt>
                <c:pt idx="4321">
                  <c:v>-54.452591981685799</c:v>
                </c:pt>
                <c:pt idx="4322">
                  <c:v>-98.167490576062804</c:v>
                </c:pt>
                <c:pt idx="4323">
                  <c:v>72.035713331787804</c:v>
                </c:pt>
                <c:pt idx="4324">
                  <c:v>14.5609983806442</c:v>
                </c:pt>
                <c:pt idx="4325">
                  <c:v>-12.501155472173</c:v>
                </c:pt>
                <c:pt idx="4326">
                  <c:v>44.905091370579498</c:v>
                </c:pt>
                <c:pt idx="4327">
                  <c:v>-79.111262889568906</c:v>
                </c:pt>
                <c:pt idx="4328">
                  <c:v>-92.997330151960995</c:v>
                </c:pt>
                <c:pt idx="4329">
                  <c:v>12.517715369782</c:v>
                </c:pt>
                <c:pt idx="4330">
                  <c:v>-14.127222906549401</c:v>
                </c:pt>
                <c:pt idx="4331">
                  <c:v>-52.591744030004797</c:v>
                </c:pt>
                <c:pt idx="4332">
                  <c:v>-9.1980686303652099</c:v>
                </c:pt>
                <c:pt idx="4333">
                  <c:v>158.88339770877499</c:v>
                </c:pt>
                <c:pt idx="4334">
                  <c:v>-39.346139781472999</c:v>
                </c:pt>
                <c:pt idx="4335">
                  <c:v>106.015075716539</c:v>
                </c:pt>
                <c:pt idx="4336">
                  <c:v>-65.519976180533206</c:v>
                </c:pt>
                <c:pt idx="4337">
                  <c:v>3.1368970972169401</c:v>
                </c:pt>
                <c:pt idx="4338">
                  <c:v>-108.342446764608</c:v>
                </c:pt>
                <c:pt idx="4339">
                  <c:v>-101.102011670306</c:v>
                </c:pt>
                <c:pt idx="4340">
                  <c:v>15.388934232015</c:v>
                </c:pt>
                <c:pt idx="4341">
                  <c:v>61.004813446160199</c:v>
                </c:pt>
                <c:pt idx="4342">
                  <c:v>106.917976739995</c:v>
                </c:pt>
                <c:pt idx="4343">
                  <c:v>-57.294075629505699</c:v>
                </c:pt>
                <c:pt idx="4344">
                  <c:v>-112.364910705887</c:v>
                </c:pt>
                <c:pt idx="4345">
                  <c:v>-46.379746982989701</c:v>
                </c:pt>
                <c:pt idx="4346">
                  <c:v>47.7274072667702</c:v>
                </c:pt>
                <c:pt idx="4347">
                  <c:v>-22.934389644600699</c:v>
                </c:pt>
                <c:pt idx="4348">
                  <c:v>53.975978472164797</c:v>
                </c:pt>
                <c:pt idx="4349">
                  <c:v>23.9563250321773</c:v>
                </c:pt>
                <c:pt idx="4350">
                  <c:v>0.46518262850659498</c:v>
                </c:pt>
                <c:pt idx="4351">
                  <c:v>-35.414451339206799</c:v>
                </c:pt>
                <c:pt idx="4352">
                  <c:v>262.78911910986</c:v>
                </c:pt>
                <c:pt idx="4353">
                  <c:v>-63.695779007217702</c:v>
                </c:pt>
                <c:pt idx="4354">
                  <c:v>-55.806090355903997</c:v>
                </c:pt>
                <c:pt idx="4355">
                  <c:v>160.562717002488</c:v>
                </c:pt>
                <c:pt idx="4356">
                  <c:v>59.656105538731701</c:v>
                </c:pt>
                <c:pt idx="4357">
                  <c:v>442.60573391011599</c:v>
                </c:pt>
                <c:pt idx="4358">
                  <c:v>73.447237959233107</c:v>
                </c:pt>
                <c:pt idx="4359">
                  <c:v>120.037127723289</c:v>
                </c:pt>
                <c:pt idx="4360">
                  <c:v>-75.358242446121096</c:v>
                </c:pt>
                <c:pt idx="4361">
                  <c:v>28.948689145960198</c:v>
                </c:pt>
                <c:pt idx="4362">
                  <c:v>48.482541103332601</c:v>
                </c:pt>
                <c:pt idx="4363">
                  <c:v>30.989932233694098</c:v>
                </c:pt>
                <c:pt idx="4364">
                  <c:v>-112.093007834199</c:v>
                </c:pt>
                <c:pt idx="4365">
                  <c:v>-23.789155081293899</c:v>
                </c:pt>
                <c:pt idx="4366">
                  <c:v>-79.024494113047396</c:v>
                </c:pt>
                <c:pt idx="4367">
                  <c:v>136.94994194793799</c:v>
                </c:pt>
                <c:pt idx="4368">
                  <c:v>-29.960826597549001</c:v>
                </c:pt>
                <c:pt idx="4369">
                  <c:v>-60.627609844752897</c:v>
                </c:pt>
                <c:pt idx="4370">
                  <c:v>-2.97573991998207</c:v>
                </c:pt>
                <c:pt idx="4371">
                  <c:v>628.61592285828499</c:v>
                </c:pt>
                <c:pt idx="4372">
                  <c:v>185.248722754178</c:v>
                </c:pt>
                <c:pt idx="4373">
                  <c:v>15.6288491258553</c:v>
                </c:pt>
                <c:pt idx="4374">
                  <c:v>37.7401963973671</c:v>
                </c:pt>
                <c:pt idx="4375">
                  <c:v>-42.415579822695598</c:v>
                </c:pt>
                <c:pt idx="4376">
                  <c:v>1.12757731107728</c:v>
                </c:pt>
                <c:pt idx="4377">
                  <c:v>-117.828341948633</c:v>
                </c:pt>
                <c:pt idx="4378">
                  <c:v>-80.302612927102103</c:v>
                </c:pt>
                <c:pt idx="4379">
                  <c:v>-69.155096506930306</c:v>
                </c:pt>
                <c:pt idx="4380">
                  <c:v>17.227156369484799</c:v>
                </c:pt>
                <c:pt idx="4381">
                  <c:v>-98.688533305539096</c:v>
                </c:pt>
                <c:pt idx="4382">
                  <c:v>-50.5321605626755</c:v>
                </c:pt>
                <c:pt idx="4383">
                  <c:v>-70.344336718341793</c:v>
                </c:pt>
                <c:pt idx="4384">
                  <c:v>-24.860370956936599</c:v>
                </c:pt>
                <c:pt idx="4385">
                  <c:v>384.20701630012798</c:v>
                </c:pt>
                <c:pt idx="4386">
                  <c:v>460.70863707234099</c:v>
                </c:pt>
                <c:pt idx="4387">
                  <c:v>-31.592161943363699</c:v>
                </c:pt>
                <c:pt idx="4388">
                  <c:v>-88.348582659007107</c:v>
                </c:pt>
                <c:pt idx="4389">
                  <c:v>164.38060845410399</c:v>
                </c:pt>
                <c:pt idx="4390">
                  <c:v>-122.63673507855501</c:v>
                </c:pt>
                <c:pt idx="4391">
                  <c:v>-10.139187003669299</c:v>
                </c:pt>
                <c:pt idx="4392">
                  <c:v>463.14556774848302</c:v>
                </c:pt>
                <c:pt idx="4393">
                  <c:v>57.357870845142997</c:v>
                </c:pt>
                <c:pt idx="4394">
                  <c:v>378.130663640492</c:v>
                </c:pt>
                <c:pt idx="4395">
                  <c:v>-1.33182037461436</c:v>
                </c:pt>
                <c:pt idx="4396">
                  <c:v>-14.6108917415745</c:v>
                </c:pt>
                <c:pt idx="4397">
                  <c:v>36.943771232933997</c:v>
                </c:pt>
                <c:pt idx="4398">
                  <c:v>12.7056472194182</c:v>
                </c:pt>
                <c:pt idx="4399">
                  <c:v>-64.8780607930332</c:v>
                </c:pt>
                <c:pt idx="4400">
                  <c:v>39.538517345385998</c:v>
                </c:pt>
                <c:pt idx="4401">
                  <c:v>200.174090813557</c:v>
                </c:pt>
                <c:pt idx="4402">
                  <c:v>63.688100458756999</c:v>
                </c:pt>
                <c:pt idx="4403">
                  <c:v>31.488656307595601</c:v>
                </c:pt>
                <c:pt idx="4404">
                  <c:v>333.44370033774197</c:v>
                </c:pt>
                <c:pt idx="4405">
                  <c:v>-45.754423021309698</c:v>
                </c:pt>
                <c:pt idx="4406">
                  <c:v>-67.161316921852602</c:v>
                </c:pt>
                <c:pt idx="4407">
                  <c:v>-56.050415527982103</c:v>
                </c:pt>
                <c:pt idx="4408">
                  <c:v>-106.41535276482099</c:v>
                </c:pt>
                <c:pt idx="4409">
                  <c:v>205.17259258911801</c:v>
                </c:pt>
                <c:pt idx="4410">
                  <c:v>83.134081505793503</c:v>
                </c:pt>
                <c:pt idx="4411">
                  <c:v>-8.7227003521452406</c:v>
                </c:pt>
                <c:pt idx="4412">
                  <c:v>382.095135045983</c:v>
                </c:pt>
                <c:pt idx="4413">
                  <c:v>-88.615447567853707</c:v>
                </c:pt>
                <c:pt idx="4414">
                  <c:v>102.43466375840801</c:v>
                </c:pt>
                <c:pt idx="4415">
                  <c:v>-49.377397704105597</c:v>
                </c:pt>
                <c:pt idx="4416">
                  <c:v>-8.1409321856440293</c:v>
                </c:pt>
                <c:pt idx="4417">
                  <c:v>-25.422543381912099</c:v>
                </c:pt>
                <c:pt idx="4418">
                  <c:v>-54.198917192954397</c:v>
                </c:pt>
                <c:pt idx="4419">
                  <c:v>303.37564544511002</c:v>
                </c:pt>
                <c:pt idx="4420">
                  <c:v>36.364405249446001</c:v>
                </c:pt>
                <c:pt idx="4421">
                  <c:v>-14.7418197399383</c:v>
                </c:pt>
                <c:pt idx="4422">
                  <c:v>70.654437992215605</c:v>
                </c:pt>
                <c:pt idx="4423">
                  <c:v>71.594124490611605</c:v>
                </c:pt>
                <c:pt idx="4424">
                  <c:v>53.8524922253253</c:v>
                </c:pt>
                <c:pt idx="4425">
                  <c:v>-44.787516492400997</c:v>
                </c:pt>
                <c:pt idx="4426">
                  <c:v>-52.869124149757702</c:v>
                </c:pt>
                <c:pt idx="4427">
                  <c:v>-81.144643972596</c:v>
                </c:pt>
                <c:pt idx="4428">
                  <c:v>31.2350027375177</c:v>
                </c:pt>
                <c:pt idx="4429">
                  <c:v>93.289753726529199</c:v>
                </c:pt>
                <c:pt idx="4430">
                  <c:v>362.290974444391</c:v>
                </c:pt>
                <c:pt idx="4431">
                  <c:v>-16.333427507206299</c:v>
                </c:pt>
                <c:pt idx="4432">
                  <c:v>191.964628309099</c:v>
                </c:pt>
                <c:pt idx="4433">
                  <c:v>-20.652732844727201</c:v>
                </c:pt>
                <c:pt idx="4434">
                  <c:v>-102.902334278477</c:v>
                </c:pt>
                <c:pt idx="4435">
                  <c:v>-83.515181208469002</c:v>
                </c:pt>
                <c:pt idx="4436">
                  <c:v>-4.9634428636281998</c:v>
                </c:pt>
                <c:pt idx="4437">
                  <c:v>-107.177441447961</c:v>
                </c:pt>
                <c:pt idx="4438">
                  <c:v>18.291827625902901</c:v>
                </c:pt>
                <c:pt idx="4439">
                  <c:v>-8.2920327485951404</c:v>
                </c:pt>
                <c:pt idx="4440">
                  <c:v>139.275452151606</c:v>
                </c:pt>
                <c:pt idx="4441">
                  <c:v>42.947967396976097</c:v>
                </c:pt>
                <c:pt idx="4442">
                  <c:v>-1.35195732685778</c:v>
                </c:pt>
                <c:pt idx="4443">
                  <c:v>329.30163004654202</c:v>
                </c:pt>
                <c:pt idx="4444">
                  <c:v>7.5445748953050398</c:v>
                </c:pt>
                <c:pt idx="4445">
                  <c:v>465.30857454467599</c:v>
                </c:pt>
                <c:pt idx="4446">
                  <c:v>-9.3906591549090397</c:v>
                </c:pt>
                <c:pt idx="4447">
                  <c:v>-79.301950294556704</c:v>
                </c:pt>
                <c:pt idx="4448">
                  <c:v>676.33724083954405</c:v>
                </c:pt>
                <c:pt idx="4449">
                  <c:v>97.446703767844099</c:v>
                </c:pt>
                <c:pt idx="4450">
                  <c:v>10.0223602068214</c:v>
                </c:pt>
                <c:pt idx="4451">
                  <c:v>-101.906504458562</c:v>
                </c:pt>
                <c:pt idx="4452">
                  <c:v>161.80256014213299</c:v>
                </c:pt>
                <c:pt idx="4453">
                  <c:v>-69.556100113472795</c:v>
                </c:pt>
                <c:pt idx="4454">
                  <c:v>150.85565392250501</c:v>
                </c:pt>
                <c:pt idx="4455">
                  <c:v>-3.3994966617846099</c:v>
                </c:pt>
                <c:pt idx="4456">
                  <c:v>-77.082890371245398</c:v>
                </c:pt>
                <c:pt idx="4457">
                  <c:v>212.65017574945199</c:v>
                </c:pt>
                <c:pt idx="4458">
                  <c:v>37.304835596642903</c:v>
                </c:pt>
                <c:pt idx="4459">
                  <c:v>47.434549802180101</c:v>
                </c:pt>
                <c:pt idx="4460">
                  <c:v>26.0078488741086</c:v>
                </c:pt>
                <c:pt idx="4461">
                  <c:v>53.194702951030003</c:v>
                </c:pt>
                <c:pt idx="4462">
                  <c:v>24.9976890556539</c:v>
                </c:pt>
                <c:pt idx="4463">
                  <c:v>7.3326440694704598</c:v>
                </c:pt>
                <c:pt idx="4464">
                  <c:v>22.8914130624369</c:v>
                </c:pt>
                <c:pt idx="4465">
                  <c:v>-48.815270150188297</c:v>
                </c:pt>
                <c:pt idx="4466">
                  <c:v>85.154396559531193</c:v>
                </c:pt>
                <c:pt idx="4467">
                  <c:v>171.662076264028</c:v>
                </c:pt>
                <c:pt idx="4468">
                  <c:v>123.202026381083</c:v>
                </c:pt>
                <c:pt idx="4469">
                  <c:v>165.18510124235999</c:v>
                </c:pt>
                <c:pt idx="4470">
                  <c:v>337.34655792910002</c:v>
                </c:pt>
                <c:pt idx="4471">
                  <c:v>4.0534248016739403</c:v>
                </c:pt>
                <c:pt idx="4472">
                  <c:v>117.768611242654</c:v>
                </c:pt>
                <c:pt idx="4473">
                  <c:v>-90.643605422981196</c:v>
                </c:pt>
                <c:pt idx="4474">
                  <c:v>444.71485624749897</c:v>
                </c:pt>
                <c:pt idx="4475">
                  <c:v>461.47529331773097</c:v>
                </c:pt>
                <c:pt idx="4476">
                  <c:v>-70.872315950479603</c:v>
                </c:pt>
                <c:pt idx="4477">
                  <c:v>227.36860822716</c:v>
                </c:pt>
                <c:pt idx="4478">
                  <c:v>-120.867632400334</c:v>
                </c:pt>
                <c:pt idx="4479">
                  <c:v>-44.725962835754103</c:v>
                </c:pt>
                <c:pt idx="4480">
                  <c:v>23.137712605840399</c:v>
                </c:pt>
                <c:pt idx="4481">
                  <c:v>-27.543657969533299</c:v>
                </c:pt>
                <c:pt idx="4482">
                  <c:v>-61.441309993060997</c:v>
                </c:pt>
                <c:pt idx="4483">
                  <c:v>-36.520012400508598</c:v>
                </c:pt>
                <c:pt idx="4484">
                  <c:v>-111.560417917631</c:v>
                </c:pt>
                <c:pt idx="4485">
                  <c:v>97.819756548257303</c:v>
                </c:pt>
                <c:pt idx="4486">
                  <c:v>-16.923672860376001</c:v>
                </c:pt>
                <c:pt idx="4487">
                  <c:v>-12.8300927048732</c:v>
                </c:pt>
                <c:pt idx="4488">
                  <c:v>-67.056302496551396</c:v>
                </c:pt>
                <c:pt idx="4489">
                  <c:v>928.09963698594402</c:v>
                </c:pt>
                <c:pt idx="4490">
                  <c:v>542.85177392097103</c:v>
                </c:pt>
                <c:pt idx="4491">
                  <c:v>-43.956764197236701</c:v>
                </c:pt>
                <c:pt idx="4492">
                  <c:v>-30.531339937673899</c:v>
                </c:pt>
                <c:pt idx="4493">
                  <c:v>-72.661392607934204</c:v>
                </c:pt>
                <c:pt idx="4494">
                  <c:v>210.56019289220899</c:v>
                </c:pt>
                <c:pt idx="4495">
                  <c:v>30.6221217460293</c:v>
                </c:pt>
                <c:pt idx="4496">
                  <c:v>39.417755602597701</c:v>
                </c:pt>
                <c:pt idx="4497">
                  <c:v>-67.097120716344506</c:v>
                </c:pt>
                <c:pt idx="4498">
                  <c:v>277.34512994128897</c:v>
                </c:pt>
                <c:pt idx="4499">
                  <c:v>447.39814326009599</c:v>
                </c:pt>
                <c:pt idx="4500">
                  <c:v>-56.865804260196903</c:v>
                </c:pt>
                <c:pt idx="4501">
                  <c:v>-13.883353667840501</c:v>
                </c:pt>
                <c:pt idx="4502">
                  <c:v>85.933091356046006</c:v>
                </c:pt>
                <c:pt idx="4503">
                  <c:v>13.4204195616388</c:v>
                </c:pt>
                <c:pt idx="4504">
                  <c:v>70.959947227034604</c:v>
                </c:pt>
                <c:pt idx="4505">
                  <c:v>6.4596843036575704</c:v>
                </c:pt>
                <c:pt idx="4506">
                  <c:v>-26.488979264476399</c:v>
                </c:pt>
                <c:pt idx="4507">
                  <c:v>159.174039692013</c:v>
                </c:pt>
                <c:pt idx="4508">
                  <c:v>35.661762333178103</c:v>
                </c:pt>
                <c:pt idx="4509">
                  <c:v>-70.872315950479603</c:v>
                </c:pt>
                <c:pt idx="4510">
                  <c:v>-34.660786300779499</c:v>
                </c:pt>
                <c:pt idx="4511">
                  <c:v>-11.4439358939527</c:v>
                </c:pt>
                <c:pt idx="4512">
                  <c:v>568.14605882695105</c:v>
                </c:pt>
                <c:pt idx="4513">
                  <c:v>345.710200263969</c:v>
                </c:pt>
                <c:pt idx="4514">
                  <c:v>-13.556246709245</c:v>
                </c:pt>
                <c:pt idx="4515">
                  <c:v>316.023362194664</c:v>
                </c:pt>
                <c:pt idx="4516">
                  <c:v>-47.770224541155997</c:v>
                </c:pt>
                <c:pt idx="4517">
                  <c:v>14.598178658505599</c:v>
                </c:pt>
                <c:pt idx="4518">
                  <c:v>1.0136513198338799</c:v>
                </c:pt>
                <c:pt idx="4519">
                  <c:v>2.634459902108</c:v>
                </c:pt>
                <c:pt idx="4520">
                  <c:v>-103.342585449656</c:v>
                </c:pt>
                <c:pt idx="4521">
                  <c:v>-83.652405752013905</c:v>
                </c:pt>
                <c:pt idx="4522">
                  <c:v>-73.159015452978693</c:v>
                </c:pt>
                <c:pt idx="4523">
                  <c:v>115.393218651894</c:v>
                </c:pt>
                <c:pt idx="4524">
                  <c:v>2.52587862757894</c:v>
                </c:pt>
                <c:pt idx="4525">
                  <c:v>140.62965462237</c:v>
                </c:pt>
                <c:pt idx="4526">
                  <c:v>29.744409990860401</c:v>
                </c:pt>
                <c:pt idx="4527">
                  <c:v>114.541749539034</c:v>
                </c:pt>
                <c:pt idx="4528">
                  <c:v>100.194588649396</c:v>
                </c:pt>
                <c:pt idx="4529">
                  <c:v>255.913380057681</c:v>
                </c:pt>
                <c:pt idx="4530">
                  <c:v>-13.556246709245</c:v>
                </c:pt>
                <c:pt idx="4531">
                  <c:v>-114.547745359648</c:v>
                </c:pt>
                <c:pt idx="4532">
                  <c:v>15.6288491258553</c:v>
                </c:pt>
                <c:pt idx="4533">
                  <c:v>-71.335778504842196</c:v>
                </c:pt>
                <c:pt idx="4534">
                  <c:v>-1.7512506598870301</c:v>
                </c:pt>
                <c:pt idx="4535">
                  <c:v>98.570831622515101</c:v>
                </c:pt>
                <c:pt idx="4536">
                  <c:v>136.13684979887</c:v>
                </c:pt>
                <c:pt idx="4537">
                  <c:v>0.191190078154654</c:v>
                </c:pt>
                <c:pt idx="4538">
                  <c:v>19.208099012694198</c:v>
                </c:pt>
                <c:pt idx="4539">
                  <c:v>264.93462640351498</c:v>
                </c:pt>
                <c:pt idx="4540">
                  <c:v>-13.556246709245</c:v>
                </c:pt>
                <c:pt idx="4541">
                  <c:v>21.846477659731299</c:v>
                </c:pt>
                <c:pt idx="4542">
                  <c:v>-55.348727272318001</c:v>
                </c:pt>
                <c:pt idx="4543">
                  <c:v>-21.6980973426537</c:v>
                </c:pt>
                <c:pt idx="4544">
                  <c:v>18.336686331140399</c:v>
                </c:pt>
                <c:pt idx="4545">
                  <c:v>-62.486357834028396</c:v>
                </c:pt>
                <c:pt idx="4546">
                  <c:v>-29.502153515541</c:v>
                </c:pt>
                <c:pt idx="4547">
                  <c:v>-47.957122670373998</c:v>
                </c:pt>
                <c:pt idx="4548">
                  <c:v>-27.994229765209401</c:v>
                </c:pt>
                <c:pt idx="4549">
                  <c:v>-79.301950294556704</c:v>
                </c:pt>
                <c:pt idx="4550">
                  <c:v>366.30829830630802</c:v>
                </c:pt>
                <c:pt idx="4551">
                  <c:v>87.791961755156393</c:v>
                </c:pt>
                <c:pt idx="4552">
                  <c:v>-28.5579067402366</c:v>
                </c:pt>
                <c:pt idx="4553">
                  <c:v>60.307204062339203</c:v>
                </c:pt>
                <c:pt idx="4554">
                  <c:v>-60.176267427456096</c:v>
                </c:pt>
                <c:pt idx="4555">
                  <c:v>-7.8960342143696902</c:v>
                </c:pt>
                <c:pt idx="4556">
                  <c:v>-75.775906661988401</c:v>
                </c:pt>
                <c:pt idx="4557">
                  <c:v>-37.9802365775354</c:v>
                </c:pt>
                <c:pt idx="4558">
                  <c:v>51.530500907702901</c:v>
                </c:pt>
                <c:pt idx="4559">
                  <c:v>-19.493796931742999</c:v>
                </c:pt>
                <c:pt idx="4560">
                  <c:v>-111.560417917631</c:v>
                </c:pt>
                <c:pt idx="4561">
                  <c:v>-95.470562152515896</c:v>
                </c:pt>
                <c:pt idx="4562">
                  <c:v>15.7874465400473</c:v>
                </c:pt>
                <c:pt idx="4563">
                  <c:v>6.7197630779820701</c:v>
                </c:pt>
                <c:pt idx="4564">
                  <c:v>-28.919424406703399</c:v>
                </c:pt>
                <c:pt idx="4565">
                  <c:v>3.4362959914346201</c:v>
                </c:pt>
                <c:pt idx="4566">
                  <c:v>-15.135082048142699</c:v>
                </c:pt>
                <c:pt idx="4567">
                  <c:v>-39.358871674953299</c:v>
                </c:pt>
                <c:pt idx="4568">
                  <c:v>204.04590427933201</c:v>
                </c:pt>
                <c:pt idx="4569">
                  <c:v>-11.054946841509</c:v>
                </c:pt>
                <c:pt idx="4570">
                  <c:v>-32.114969844485302</c:v>
                </c:pt>
                <c:pt idx="4571">
                  <c:v>-67.556438253014306</c:v>
                </c:pt>
                <c:pt idx="4572">
                  <c:v>-39.3477724191319</c:v>
                </c:pt>
                <c:pt idx="4573">
                  <c:v>37.198695679286502</c:v>
                </c:pt>
                <c:pt idx="4574">
                  <c:v>106.620692660305</c:v>
                </c:pt>
                <c:pt idx="4575">
                  <c:v>216.63546017677299</c:v>
                </c:pt>
                <c:pt idx="4576">
                  <c:v>39.431030231002602</c:v>
                </c:pt>
                <c:pt idx="4577">
                  <c:v>9.2105626702329104</c:v>
                </c:pt>
                <c:pt idx="4578">
                  <c:v>15.9129779503079</c:v>
                </c:pt>
                <c:pt idx="4579">
                  <c:v>120.037127723289</c:v>
                </c:pt>
                <c:pt idx="4580">
                  <c:v>-34.540548122193499</c:v>
                </c:pt>
                <c:pt idx="4581">
                  <c:v>-60.072879469261103</c:v>
                </c:pt>
                <c:pt idx="4582">
                  <c:v>25.4940873016509</c:v>
                </c:pt>
                <c:pt idx="4583">
                  <c:v>39.538517345385998</c:v>
                </c:pt>
                <c:pt idx="4584">
                  <c:v>-39.156066974610503</c:v>
                </c:pt>
                <c:pt idx="4585">
                  <c:v>146.869997849257</c:v>
                </c:pt>
                <c:pt idx="4586">
                  <c:v>-104.819005155306</c:v>
                </c:pt>
                <c:pt idx="4587">
                  <c:v>150.79658646335901</c:v>
                </c:pt>
                <c:pt idx="4588">
                  <c:v>44.701656775844597</c:v>
                </c:pt>
                <c:pt idx="4589">
                  <c:v>58.321526433563399</c:v>
                </c:pt>
                <c:pt idx="4590">
                  <c:v>248.834904327934</c:v>
                </c:pt>
                <c:pt idx="4591">
                  <c:v>-61.455482424671899</c:v>
                </c:pt>
                <c:pt idx="4592">
                  <c:v>-107.764158012127</c:v>
                </c:pt>
                <c:pt idx="4593">
                  <c:v>-52.482927941123798</c:v>
                </c:pt>
                <c:pt idx="4594">
                  <c:v>39.538517345385998</c:v>
                </c:pt>
                <c:pt idx="4595">
                  <c:v>5.8909725762260896</c:v>
                </c:pt>
                <c:pt idx="4596">
                  <c:v>-106.733461188097</c:v>
                </c:pt>
                <c:pt idx="4597">
                  <c:v>64.7947026224887</c:v>
                </c:pt>
                <c:pt idx="4598">
                  <c:v>64.130398611727898</c:v>
                </c:pt>
                <c:pt idx="4599">
                  <c:v>-61.839249671827702</c:v>
                </c:pt>
                <c:pt idx="4600">
                  <c:v>7.4368892579228003</c:v>
                </c:pt>
                <c:pt idx="4601">
                  <c:v>-33.008302081149203</c:v>
                </c:pt>
                <c:pt idx="4602">
                  <c:v>113.756263033526</c:v>
                </c:pt>
                <c:pt idx="4603">
                  <c:v>87.258789845827806</c:v>
                </c:pt>
                <c:pt idx="4604">
                  <c:v>-77.082890371245398</c:v>
                </c:pt>
                <c:pt idx="4605">
                  <c:v>872.403040846316</c:v>
                </c:pt>
                <c:pt idx="4606">
                  <c:v>59.008840640232101</c:v>
                </c:pt>
                <c:pt idx="4607">
                  <c:v>-19.493796931742999</c:v>
                </c:pt>
                <c:pt idx="4608">
                  <c:v>-75.655780626522002</c:v>
                </c:pt>
                <c:pt idx="4609">
                  <c:v>171.295904437936</c:v>
                </c:pt>
                <c:pt idx="4610">
                  <c:v>32.7712928746598</c:v>
                </c:pt>
                <c:pt idx="4611">
                  <c:v>35.7998272655325</c:v>
                </c:pt>
                <c:pt idx="4612">
                  <c:v>-70.531285716586396</c:v>
                </c:pt>
                <c:pt idx="4613">
                  <c:v>162.47935761596099</c:v>
                </c:pt>
                <c:pt idx="4614">
                  <c:v>-50.267750479528097</c:v>
                </c:pt>
                <c:pt idx="4615">
                  <c:v>-59.291367341735103</c:v>
                </c:pt>
                <c:pt idx="4616">
                  <c:v>-71.335778504842196</c:v>
                </c:pt>
                <c:pt idx="4617">
                  <c:v>-79.922824955744503</c:v>
                </c:pt>
                <c:pt idx="4618">
                  <c:v>-24.251750311643999</c:v>
                </c:pt>
                <c:pt idx="4619">
                  <c:v>5.7437273396753898</c:v>
                </c:pt>
                <c:pt idx="4620">
                  <c:v>-92.997330151960995</c:v>
                </c:pt>
                <c:pt idx="4621">
                  <c:v>63.688100458756999</c:v>
                </c:pt>
                <c:pt idx="4622">
                  <c:v>-75.358242446121096</c:v>
                </c:pt>
                <c:pt idx="4623">
                  <c:v>20.755508257208501</c:v>
                </c:pt>
                <c:pt idx="4624">
                  <c:v>-95.809338874740604</c:v>
                </c:pt>
                <c:pt idx="4625">
                  <c:v>-7.1858226917487098</c:v>
                </c:pt>
                <c:pt idx="4626">
                  <c:v>28.818211244474298</c:v>
                </c:pt>
                <c:pt idx="4627">
                  <c:v>1.2038341545865401</c:v>
                </c:pt>
                <c:pt idx="4628">
                  <c:v>110.06781814804</c:v>
                </c:pt>
                <c:pt idx="4629">
                  <c:v>60.157329743034303</c:v>
                </c:pt>
                <c:pt idx="4630">
                  <c:v>3.3079168770977199</c:v>
                </c:pt>
                <c:pt idx="4631">
                  <c:v>-20.578792421451102</c:v>
                </c:pt>
                <c:pt idx="4632">
                  <c:v>35.194641170104298</c:v>
                </c:pt>
                <c:pt idx="4633">
                  <c:v>153.344595008976</c:v>
                </c:pt>
                <c:pt idx="4634">
                  <c:v>208.58559913898199</c:v>
                </c:pt>
                <c:pt idx="4635">
                  <c:v>26.122082282402101</c:v>
                </c:pt>
                <c:pt idx="4636">
                  <c:v>-103.26965817407699</c:v>
                </c:pt>
                <c:pt idx="4637">
                  <c:v>10.8933896434758</c:v>
                </c:pt>
                <c:pt idx="4638">
                  <c:v>-75.253186216679396</c:v>
                </c:pt>
                <c:pt idx="4639">
                  <c:v>55.530811384174797</c:v>
                </c:pt>
                <c:pt idx="4640">
                  <c:v>19.008512206841701</c:v>
                </c:pt>
                <c:pt idx="4641">
                  <c:v>-67.300000592938204</c:v>
                </c:pt>
                <c:pt idx="4642">
                  <c:v>-0.27604567356466703</c:v>
                </c:pt>
                <c:pt idx="4643">
                  <c:v>0.54677593500440003</c:v>
                </c:pt>
                <c:pt idx="4644">
                  <c:v>153.92220220677899</c:v>
                </c:pt>
                <c:pt idx="4645">
                  <c:v>16.011593029386699</c:v>
                </c:pt>
                <c:pt idx="4646">
                  <c:v>-0.12764440035199601</c:v>
                </c:pt>
                <c:pt idx="4647">
                  <c:v>-92.517847204350801</c:v>
                </c:pt>
                <c:pt idx="4648">
                  <c:v>173.424565640461</c:v>
                </c:pt>
                <c:pt idx="4649">
                  <c:v>-4.0111357368293197</c:v>
                </c:pt>
                <c:pt idx="4650">
                  <c:v>-20.652732844727201</c:v>
                </c:pt>
                <c:pt idx="4651">
                  <c:v>-85.816794293851899</c:v>
                </c:pt>
                <c:pt idx="4652">
                  <c:v>-76.464538065484405</c:v>
                </c:pt>
                <c:pt idx="4653">
                  <c:v>-97.064524094872795</c:v>
                </c:pt>
                <c:pt idx="4654">
                  <c:v>-20.5898539107618</c:v>
                </c:pt>
                <c:pt idx="4655">
                  <c:v>-47.887314051268199</c:v>
                </c:pt>
                <c:pt idx="4656">
                  <c:v>124.842856892296</c:v>
                </c:pt>
                <c:pt idx="4657">
                  <c:v>-91.8435599741765</c:v>
                </c:pt>
                <c:pt idx="4658">
                  <c:v>191.76854084783201</c:v>
                </c:pt>
                <c:pt idx="4659">
                  <c:v>-132.19759057916599</c:v>
                </c:pt>
                <c:pt idx="4660">
                  <c:v>880.69469629615401</c:v>
                </c:pt>
                <c:pt idx="4661">
                  <c:v>-25.269800259861299</c:v>
                </c:pt>
                <c:pt idx="4662">
                  <c:v>-6.0729728252838404</c:v>
                </c:pt>
                <c:pt idx="4663">
                  <c:v>95.780264267105395</c:v>
                </c:pt>
                <c:pt idx="4664">
                  <c:v>-86.276309284675904</c:v>
                </c:pt>
                <c:pt idx="4665">
                  <c:v>-22.2617184212388</c:v>
                </c:pt>
                <c:pt idx="4666">
                  <c:v>131.40485670709899</c:v>
                </c:pt>
                <c:pt idx="4667">
                  <c:v>-30.0141822449147</c:v>
                </c:pt>
                <c:pt idx="4668">
                  <c:v>412.13034676207201</c:v>
                </c:pt>
                <c:pt idx="4669">
                  <c:v>4.0535523246140199</c:v>
                </c:pt>
                <c:pt idx="4670">
                  <c:v>44.683891063512398</c:v>
                </c:pt>
                <c:pt idx="4671">
                  <c:v>-13.979422289527699</c:v>
                </c:pt>
                <c:pt idx="4672">
                  <c:v>-14.618235068932499</c:v>
                </c:pt>
                <c:pt idx="4673">
                  <c:v>5.04043346669655</c:v>
                </c:pt>
                <c:pt idx="4674">
                  <c:v>-14.192610667710399</c:v>
                </c:pt>
                <c:pt idx="4675">
                  <c:v>-23.461571233019701</c:v>
                </c:pt>
                <c:pt idx="4676">
                  <c:v>3.9127968296170001</c:v>
                </c:pt>
                <c:pt idx="4677">
                  <c:v>-95.304831190247199</c:v>
                </c:pt>
                <c:pt idx="4678">
                  <c:v>16.7896691254996</c:v>
                </c:pt>
                <c:pt idx="4679">
                  <c:v>-46.396502068912604</c:v>
                </c:pt>
                <c:pt idx="4680">
                  <c:v>-23.825452211774198</c:v>
                </c:pt>
                <c:pt idx="4681">
                  <c:v>-56.509558614487702</c:v>
                </c:pt>
                <c:pt idx="4682">
                  <c:v>-23.4347818909078</c:v>
                </c:pt>
                <c:pt idx="4683">
                  <c:v>4.9060275785597902</c:v>
                </c:pt>
                <c:pt idx="4684">
                  <c:v>-44.751443869713697</c:v>
                </c:pt>
                <c:pt idx="4685">
                  <c:v>52.954952408369898</c:v>
                </c:pt>
                <c:pt idx="4686">
                  <c:v>134.14950452260501</c:v>
                </c:pt>
                <c:pt idx="4687">
                  <c:v>-76.464538065484405</c:v>
                </c:pt>
                <c:pt idx="4688">
                  <c:v>211.95524681471801</c:v>
                </c:pt>
                <c:pt idx="4689">
                  <c:v>4.2109193828628397</c:v>
                </c:pt>
                <c:pt idx="4690">
                  <c:v>166.52438489844201</c:v>
                </c:pt>
                <c:pt idx="4691">
                  <c:v>-78.526111208872095</c:v>
                </c:pt>
                <c:pt idx="4692">
                  <c:v>-33.811221866674998</c:v>
                </c:pt>
                <c:pt idx="4693">
                  <c:v>-34.920751828330701</c:v>
                </c:pt>
                <c:pt idx="4694">
                  <c:v>277.09446630163899</c:v>
                </c:pt>
                <c:pt idx="4695">
                  <c:v>-20.884736624786999</c:v>
                </c:pt>
                <c:pt idx="4696">
                  <c:v>-69.790725732002898</c:v>
                </c:pt>
                <c:pt idx="4697">
                  <c:v>69.054674483950507</c:v>
                </c:pt>
                <c:pt idx="4698">
                  <c:v>79.104372898990903</c:v>
                </c:pt>
                <c:pt idx="4699">
                  <c:v>-1.30426152367135</c:v>
                </c:pt>
                <c:pt idx="4700">
                  <c:v>2.83138786239794</c:v>
                </c:pt>
                <c:pt idx="4701">
                  <c:v>43.303483659214301</c:v>
                </c:pt>
                <c:pt idx="4702">
                  <c:v>9.4604466378952399</c:v>
                </c:pt>
                <c:pt idx="4703">
                  <c:v>-74.389550028166099</c:v>
                </c:pt>
                <c:pt idx="4704">
                  <c:v>9.76949863913668</c:v>
                </c:pt>
                <c:pt idx="4705">
                  <c:v>-17.4347616917041</c:v>
                </c:pt>
                <c:pt idx="4706">
                  <c:v>65.497342574233798</c:v>
                </c:pt>
                <c:pt idx="4707">
                  <c:v>364.00742374116902</c:v>
                </c:pt>
                <c:pt idx="4708">
                  <c:v>76.0006629225376</c:v>
                </c:pt>
                <c:pt idx="4709">
                  <c:v>73.191575442794303</c:v>
                </c:pt>
                <c:pt idx="4710">
                  <c:v>240.616715859599</c:v>
                </c:pt>
                <c:pt idx="4711">
                  <c:v>-65.785353413389302</c:v>
                </c:pt>
                <c:pt idx="4712">
                  <c:v>179.19955991102199</c:v>
                </c:pt>
                <c:pt idx="4713">
                  <c:v>14.2344005269692</c:v>
                </c:pt>
                <c:pt idx="4714">
                  <c:v>12.7056472194182</c:v>
                </c:pt>
                <c:pt idx="4715">
                  <c:v>-58.069534148521598</c:v>
                </c:pt>
                <c:pt idx="4716">
                  <c:v>325.54918048989299</c:v>
                </c:pt>
                <c:pt idx="4717">
                  <c:v>46.020144390304303</c:v>
                </c:pt>
                <c:pt idx="4718">
                  <c:v>-67.097120716344506</c:v>
                </c:pt>
                <c:pt idx="4719">
                  <c:v>23.7442393280642</c:v>
                </c:pt>
                <c:pt idx="4720">
                  <c:v>-118.678351263766</c:v>
                </c:pt>
                <c:pt idx="4721">
                  <c:v>-81.520860963097903</c:v>
                </c:pt>
                <c:pt idx="4722">
                  <c:v>-6.0773618687591799</c:v>
                </c:pt>
                <c:pt idx="4723">
                  <c:v>-43.796991521575897</c:v>
                </c:pt>
                <c:pt idx="4724">
                  <c:v>-105.557750460695</c:v>
                </c:pt>
                <c:pt idx="4725">
                  <c:v>-88.326109989896594</c:v>
                </c:pt>
                <c:pt idx="4726">
                  <c:v>288.10817593843501</c:v>
                </c:pt>
                <c:pt idx="4727">
                  <c:v>-52.3236372743673</c:v>
                </c:pt>
                <c:pt idx="4728">
                  <c:v>26.122082282402101</c:v>
                </c:pt>
                <c:pt idx="4729">
                  <c:v>420.56527313412801</c:v>
                </c:pt>
                <c:pt idx="4730">
                  <c:v>111.772873291176</c:v>
                </c:pt>
                <c:pt idx="4731">
                  <c:v>116.17417808436601</c:v>
                </c:pt>
                <c:pt idx="4732">
                  <c:v>8.3509166762395992</c:v>
                </c:pt>
                <c:pt idx="4733">
                  <c:v>-47.116750135074703</c:v>
                </c:pt>
                <c:pt idx="4734">
                  <c:v>-18.363645196466098</c:v>
                </c:pt>
                <c:pt idx="4735">
                  <c:v>-91.635250937573005</c:v>
                </c:pt>
                <c:pt idx="4736">
                  <c:v>-111.560417917631</c:v>
                </c:pt>
                <c:pt idx="4737">
                  <c:v>275.75140716550698</c:v>
                </c:pt>
                <c:pt idx="4738">
                  <c:v>13.0936862207991</c:v>
                </c:pt>
                <c:pt idx="4739">
                  <c:v>254.12339232308699</c:v>
                </c:pt>
                <c:pt idx="4740">
                  <c:v>-43.178530915889397</c:v>
                </c:pt>
                <c:pt idx="4741">
                  <c:v>11.996664906967901</c:v>
                </c:pt>
                <c:pt idx="4742">
                  <c:v>1.97249916903115</c:v>
                </c:pt>
                <c:pt idx="4743">
                  <c:v>108.81342043872</c:v>
                </c:pt>
                <c:pt idx="4744">
                  <c:v>351.341332590175</c:v>
                </c:pt>
                <c:pt idx="4745">
                  <c:v>32.443791180155003</c:v>
                </c:pt>
                <c:pt idx="4746">
                  <c:v>1.97249916903115</c:v>
                </c:pt>
                <c:pt idx="4747">
                  <c:v>12.7056472194182</c:v>
                </c:pt>
                <c:pt idx="4748">
                  <c:v>501.063883512031</c:v>
                </c:pt>
                <c:pt idx="4749">
                  <c:v>174.91911860487801</c:v>
                </c:pt>
                <c:pt idx="4750">
                  <c:v>742.559714645741</c:v>
                </c:pt>
                <c:pt idx="4751">
                  <c:v>-0.48497036395619197</c:v>
                </c:pt>
                <c:pt idx="4752">
                  <c:v>48.155738396585001</c:v>
                </c:pt>
                <c:pt idx="4753">
                  <c:v>-16.7195973294276</c:v>
                </c:pt>
                <c:pt idx="4754">
                  <c:v>-68.117807351818996</c:v>
                </c:pt>
                <c:pt idx="4755">
                  <c:v>-60.439940946410601</c:v>
                </c:pt>
                <c:pt idx="4756">
                  <c:v>-116.560527302013</c:v>
                </c:pt>
                <c:pt idx="4757">
                  <c:v>231.803553808553</c:v>
                </c:pt>
                <c:pt idx="4758">
                  <c:v>-92.702948807497407</c:v>
                </c:pt>
                <c:pt idx="4759">
                  <c:v>-40.9600930325172</c:v>
                </c:pt>
                <c:pt idx="4760">
                  <c:v>49.855391564141001</c:v>
                </c:pt>
                <c:pt idx="4761">
                  <c:v>-108.38255113995601</c:v>
                </c:pt>
                <c:pt idx="4762">
                  <c:v>-54.929361370209897</c:v>
                </c:pt>
                <c:pt idx="4763">
                  <c:v>-32.312532579956297</c:v>
                </c:pt>
                <c:pt idx="4764">
                  <c:v>668.47326181264896</c:v>
                </c:pt>
                <c:pt idx="4765">
                  <c:v>-0.84831276516849696</c:v>
                </c:pt>
                <c:pt idx="4766">
                  <c:v>32.528378775601702</c:v>
                </c:pt>
                <c:pt idx="4767">
                  <c:v>-86.790963479143201</c:v>
                </c:pt>
                <c:pt idx="4768">
                  <c:v>29.149838328951802</c:v>
                </c:pt>
                <c:pt idx="4769">
                  <c:v>-18.519277410807799</c:v>
                </c:pt>
                <c:pt idx="4770">
                  <c:v>104.848142123176</c:v>
                </c:pt>
                <c:pt idx="4771">
                  <c:v>-25.712693028363699</c:v>
                </c:pt>
                <c:pt idx="4772">
                  <c:v>394.46554589526102</c:v>
                </c:pt>
                <c:pt idx="4773">
                  <c:v>331.14373160157498</c:v>
                </c:pt>
                <c:pt idx="4774">
                  <c:v>30.541515909352501</c:v>
                </c:pt>
                <c:pt idx="4775">
                  <c:v>-20.5898539107618</c:v>
                </c:pt>
                <c:pt idx="4776">
                  <c:v>-44.796406355876698</c:v>
                </c:pt>
                <c:pt idx="4777">
                  <c:v>7.3390731942247003</c:v>
                </c:pt>
                <c:pt idx="4778">
                  <c:v>538.62990168838598</c:v>
                </c:pt>
                <c:pt idx="4779">
                  <c:v>-44.660804454315901</c:v>
                </c:pt>
                <c:pt idx="4780">
                  <c:v>-72.553252001112696</c:v>
                </c:pt>
                <c:pt idx="4781">
                  <c:v>68.199201887402793</c:v>
                </c:pt>
                <c:pt idx="4782">
                  <c:v>70.561327366180606</c:v>
                </c:pt>
                <c:pt idx="4783">
                  <c:v>-47.813790517457498</c:v>
                </c:pt>
                <c:pt idx="4784">
                  <c:v>163.422365081902</c:v>
                </c:pt>
                <c:pt idx="4785">
                  <c:v>-81.619760625262501</c:v>
                </c:pt>
                <c:pt idx="4786">
                  <c:v>-38.248050763514698</c:v>
                </c:pt>
                <c:pt idx="4787">
                  <c:v>-52.058475874767502</c:v>
                </c:pt>
                <c:pt idx="4788">
                  <c:v>33.334467967533001</c:v>
                </c:pt>
                <c:pt idx="4789">
                  <c:v>-16.810509919146199</c:v>
                </c:pt>
                <c:pt idx="4790">
                  <c:v>-44.555878215256698</c:v>
                </c:pt>
                <c:pt idx="4791">
                  <c:v>234.93499729523199</c:v>
                </c:pt>
                <c:pt idx="4792">
                  <c:v>23.9563250321773</c:v>
                </c:pt>
                <c:pt idx="4793">
                  <c:v>-22.442416031031598</c:v>
                </c:pt>
                <c:pt idx="4794">
                  <c:v>171.019580962628</c:v>
                </c:pt>
                <c:pt idx="4795">
                  <c:v>214.206855581463</c:v>
                </c:pt>
                <c:pt idx="4796">
                  <c:v>-43.848215929839498</c:v>
                </c:pt>
                <c:pt idx="4797">
                  <c:v>-79.7840159270105</c:v>
                </c:pt>
                <c:pt idx="4798">
                  <c:v>558.26564850335797</c:v>
                </c:pt>
                <c:pt idx="4799">
                  <c:v>159.51558073477301</c:v>
                </c:pt>
                <c:pt idx="4800">
                  <c:v>96.125628061300603</c:v>
                </c:pt>
                <c:pt idx="4801">
                  <c:v>-4.5628770796114502</c:v>
                </c:pt>
                <c:pt idx="4802">
                  <c:v>64.347358206150105</c:v>
                </c:pt>
                <c:pt idx="4803">
                  <c:v>-78.660569711509794</c:v>
                </c:pt>
                <c:pt idx="4804">
                  <c:v>77.1045355217408</c:v>
                </c:pt>
                <c:pt idx="4805">
                  <c:v>13.7373569307018</c:v>
                </c:pt>
                <c:pt idx="4806">
                  <c:v>-31.757339302801199</c:v>
                </c:pt>
                <c:pt idx="4807">
                  <c:v>200.81939305785301</c:v>
                </c:pt>
                <c:pt idx="4808">
                  <c:v>-90.399960975595604</c:v>
                </c:pt>
                <c:pt idx="4809">
                  <c:v>101.254118635111</c:v>
                </c:pt>
                <c:pt idx="4810">
                  <c:v>23.245478002593501</c:v>
                </c:pt>
                <c:pt idx="4811">
                  <c:v>-67.097120716344506</c:v>
                </c:pt>
                <c:pt idx="4812">
                  <c:v>-71.335778504842196</c:v>
                </c:pt>
                <c:pt idx="4813">
                  <c:v>-39.508404768166699</c:v>
                </c:pt>
                <c:pt idx="4814">
                  <c:v>-36.1104661999142</c:v>
                </c:pt>
                <c:pt idx="4815">
                  <c:v>204.737719889289</c:v>
                </c:pt>
                <c:pt idx="4816">
                  <c:v>-105.928968399841</c:v>
                </c:pt>
                <c:pt idx="4817">
                  <c:v>-53.503942976349997</c:v>
                </c:pt>
                <c:pt idx="4818">
                  <c:v>89.851777276014502</c:v>
                </c:pt>
                <c:pt idx="4819">
                  <c:v>-73.484995148349796</c:v>
                </c:pt>
                <c:pt idx="4820">
                  <c:v>-77.082890371245398</c:v>
                </c:pt>
                <c:pt idx="4821">
                  <c:v>-62.410030502169299</c:v>
                </c:pt>
                <c:pt idx="4822">
                  <c:v>-23.6555876197061</c:v>
                </c:pt>
                <c:pt idx="4823">
                  <c:v>33.889072166992698</c:v>
                </c:pt>
                <c:pt idx="4824">
                  <c:v>-74.092392751122603</c:v>
                </c:pt>
                <c:pt idx="4825">
                  <c:v>367.51899346805902</c:v>
                </c:pt>
                <c:pt idx="4826">
                  <c:v>-61.556654909364099</c:v>
                </c:pt>
                <c:pt idx="4827">
                  <c:v>-67.982568946482203</c:v>
                </c:pt>
                <c:pt idx="4828">
                  <c:v>-47.770224541155997</c:v>
                </c:pt>
                <c:pt idx="4829">
                  <c:v>161.43017091408601</c:v>
                </c:pt>
                <c:pt idx="4830">
                  <c:v>14.981046580393601</c:v>
                </c:pt>
                <c:pt idx="4831">
                  <c:v>-44.959153939095302</c:v>
                </c:pt>
                <c:pt idx="4832">
                  <c:v>13.6154319877496</c:v>
                </c:pt>
                <c:pt idx="4833">
                  <c:v>253.216295373072</c:v>
                </c:pt>
                <c:pt idx="4834">
                  <c:v>-15.5999000027597</c:v>
                </c:pt>
                <c:pt idx="4835">
                  <c:v>-66.5621817759382</c:v>
                </c:pt>
                <c:pt idx="4836">
                  <c:v>-58.102425652184202</c:v>
                </c:pt>
                <c:pt idx="4837">
                  <c:v>-19.712716481364399</c:v>
                </c:pt>
                <c:pt idx="4838">
                  <c:v>90.520970584724694</c:v>
                </c:pt>
                <c:pt idx="4839">
                  <c:v>27.510070281412499</c:v>
                </c:pt>
                <c:pt idx="4840">
                  <c:v>-67.248208831712702</c:v>
                </c:pt>
                <c:pt idx="4841">
                  <c:v>34.161379327054902</c:v>
                </c:pt>
                <c:pt idx="4842">
                  <c:v>24.398863297597</c:v>
                </c:pt>
                <c:pt idx="4843">
                  <c:v>6.4506198983449599</c:v>
                </c:pt>
                <c:pt idx="4844">
                  <c:v>42.902197427480203</c:v>
                </c:pt>
                <c:pt idx="4845">
                  <c:v>34.5288168207654</c:v>
                </c:pt>
                <c:pt idx="4846">
                  <c:v>-18.519277410807799</c:v>
                </c:pt>
                <c:pt idx="4847">
                  <c:v>20.4980266929309</c:v>
                </c:pt>
                <c:pt idx="4848">
                  <c:v>-5.0337115725786603</c:v>
                </c:pt>
                <c:pt idx="4849">
                  <c:v>19.5719065680623</c:v>
                </c:pt>
                <c:pt idx="4850">
                  <c:v>5.7470736591301401</c:v>
                </c:pt>
                <c:pt idx="4851">
                  <c:v>-70.484798588430095</c:v>
                </c:pt>
                <c:pt idx="4852">
                  <c:v>-99.318762780955595</c:v>
                </c:pt>
                <c:pt idx="4853">
                  <c:v>43.846406991692199</c:v>
                </c:pt>
                <c:pt idx="4854">
                  <c:v>90.520970584724694</c:v>
                </c:pt>
                <c:pt idx="4855">
                  <c:v>-109.406755433481</c:v>
                </c:pt>
                <c:pt idx="4856">
                  <c:v>7.41402638468292</c:v>
                </c:pt>
                <c:pt idx="4857">
                  <c:v>76.179566301313699</c:v>
                </c:pt>
                <c:pt idx="4858">
                  <c:v>-7.7808482326346198</c:v>
                </c:pt>
                <c:pt idx="4859">
                  <c:v>335.63277865777297</c:v>
                </c:pt>
                <c:pt idx="4860">
                  <c:v>-22.5556151838868</c:v>
                </c:pt>
                <c:pt idx="4861">
                  <c:v>38.075240697945503</c:v>
                </c:pt>
                <c:pt idx="4862">
                  <c:v>-84.849600102834899</c:v>
                </c:pt>
                <c:pt idx="4863">
                  <c:v>-1.4341681148515599</c:v>
                </c:pt>
                <c:pt idx="4864">
                  <c:v>210.610095675325</c:v>
                </c:pt>
                <c:pt idx="4865">
                  <c:v>-69.316180639655798</c:v>
                </c:pt>
                <c:pt idx="4866">
                  <c:v>-66.036650090320094</c:v>
                </c:pt>
                <c:pt idx="4867">
                  <c:v>-101.102011670306</c:v>
                </c:pt>
                <c:pt idx="4868">
                  <c:v>-1.14023219024903</c:v>
                </c:pt>
                <c:pt idx="4869">
                  <c:v>-40.9600930325172</c:v>
                </c:pt>
                <c:pt idx="4870">
                  <c:v>-30.2269449821301</c:v>
                </c:pt>
                <c:pt idx="4871">
                  <c:v>-50.454171291509802</c:v>
                </c:pt>
                <c:pt idx="4872">
                  <c:v>-18.026287124725599</c:v>
                </c:pt>
                <c:pt idx="4873">
                  <c:v>-98.221900963457998</c:v>
                </c:pt>
                <c:pt idx="4874">
                  <c:v>133.45356278627301</c:v>
                </c:pt>
                <c:pt idx="4875">
                  <c:v>-30.2269449821301</c:v>
                </c:pt>
                <c:pt idx="4876">
                  <c:v>248.728185222241</c:v>
                </c:pt>
                <c:pt idx="4877">
                  <c:v>-108.010732645823</c:v>
                </c:pt>
                <c:pt idx="4878">
                  <c:v>-92.517847204350801</c:v>
                </c:pt>
                <c:pt idx="4879">
                  <c:v>-100.68178483805001</c:v>
                </c:pt>
                <c:pt idx="4880">
                  <c:v>-17.543859164970499</c:v>
                </c:pt>
                <c:pt idx="4881">
                  <c:v>-26.667957963973699</c:v>
                </c:pt>
                <c:pt idx="4882">
                  <c:v>-100.50596475165599</c:v>
                </c:pt>
                <c:pt idx="4883">
                  <c:v>306.66140460316802</c:v>
                </c:pt>
                <c:pt idx="4884">
                  <c:v>-28.669469266221501</c:v>
                </c:pt>
                <c:pt idx="4885">
                  <c:v>146.76290458548399</c:v>
                </c:pt>
                <c:pt idx="4886">
                  <c:v>-42.374038127633597</c:v>
                </c:pt>
                <c:pt idx="4887">
                  <c:v>-57.359968240710998</c:v>
                </c:pt>
                <c:pt idx="4888">
                  <c:v>1.1806484891890701</c:v>
                </c:pt>
                <c:pt idx="4889">
                  <c:v>-113.973896282399</c:v>
                </c:pt>
                <c:pt idx="4890">
                  <c:v>0.99833245348395305</c:v>
                </c:pt>
                <c:pt idx="4891">
                  <c:v>138.16592218995001</c:v>
                </c:pt>
                <c:pt idx="4892">
                  <c:v>14.4211558646266</c:v>
                </c:pt>
                <c:pt idx="4893">
                  <c:v>-1.14023219024903</c:v>
                </c:pt>
                <c:pt idx="4894">
                  <c:v>-97.258489801358905</c:v>
                </c:pt>
                <c:pt idx="4895">
                  <c:v>-37.139811751642</c:v>
                </c:pt>
                <c:pt idx="4896">
                  <c:v>-49.506408476879997</c:v>
                </c:pt>
                <c:pt idx="4897">
                  <c:v>-25.987582012882701</c:v>
                </c:pt>
                <c:pt idx="4898">
                  <c:v>38.505854049498197</c:v>
                </c:pt>
                <c:pt idx="4899">
                  <c:v>7.7614329472028896</c:v>
                </c:pt>
                <c:pt idx="4900">
                  <c:v>42.163778927242198</c:v>
                </c:pt>
                <c:pt idx="4901">
                  <c:v>-0.345034199261329</c:v>
                </c:pt>
                <c:pt idx="4902">
                  <c:v>303.75442306508199</c:v>
                </c:pt>
                <c:pt idx="4903">
                  <c:v>84.735822416781502</c:v>
                </c:pt>
                <c:pt idx="4904">
                  <c:v>-25.326421321148601</c:v>
                </c:pt>
                <c:pt idx="4905">
                  <c:v>-19.1103846287482</c:v>
                </c:pt>
                <c:pt idx="4906">
                  <c:v>272.64955310155898</c:v>
                </c:pt>
                <c:pt idx="4907">
                  <c:v>-36.489997240790203</c:v>
                </c:pt>
                <c:pt idx="4908">
                  <c:v>2.3391837633442001</c:v>
                </c:pt>
                <c:pt idx="4909">
                  <c:v>172.79227095613999</c:v>
                </c:pt>
                <c:pt idx="4910">
                  <c:v>0.51096769378833995</c:v>
                </c:pt>
                <c:pt idx="4911">
                  <c:v>-36.894615569633302</c:v>
                </c:pt>
                <c:pt idx="4912">
                  <c:v>11.818395192530099</c:v>
                </c:pt>
                <c:pt idx="4913">
                  <c:v>47.237458915428697</c:v>
                </c:pt>
                <c:pt idx="4914">
                  <c:v>145.511961199909</c:v>
                </c:pt>
                <c:pt idx="4915">
                  <c:v>1.81671514607493</c:v>
                </c:pt>
                <c:pt idx="4916">
                  <c:v>-11.235359749333</c:v>
                </c:pt>
                <c:pt idx="4917">
                  <c:v>-1.65306311432118</c:v>
                </c:pt>
                <c:pt idx="4918">
                  <c:v>116.478293948649</c:v>
                </c:pt>
                <c:pt idx="4919">
                  <c:v>-85.816648693446396</c:v>
                </c:pt>
                <c:pt idx="4920">
                  <c:v>-13.2648396681007</c:v>
                </c:pt>
                <c:pt idx="4921">
                  <c:v>-55.758021953986301</c:v>
                </c:pt>
                <c:pt idx="4922">
                  <c:v>-100.163605782967</c:v>
                </c:pt>
                <c:pt idx="4923">
                  <c:v>462.22112714984399</c:v>
                </c:pt>
                <c:pt idx="4924">
                  <c:v>85.760700465779706</c:v>
                </c:pt>
                <c:pt idx="4925">
                  <c:v>18.0722212446118</c:v>
                </c:pt>
                <c:pt idx="4926">
                  <c:v>-34.508537373901902</c:v>
                </c:pt>
                <c:pt idx="4927">
                  <c:v>271.37814929212499</c:v>
                </c:pt>
                <c:pt idx="4928">
                  <c:v>9.8832157823614804</c:v>
                </c:pt>
                <c:pt idx="4929">
                  <c:v>4.2292358588101404</c:v>
                </c:pt>
                <c:pt idx="4930">
                  <c:v>106.02474962158701</c:v>
                </c:pt>
                <c:pt idx="4931">
                  <c:v>-33.432673930621597</c:v>
                </c:pt>
                <c:pt idx="4932">
                  <c:v>357.32813571308702</c:v>
                </c:pt>
                <c:pt idx="4933">
                  <c:v>237.28140937107</c:v>
                </c:pt>
                <c:pt idx="4934">
                  <c:v>-48.724282716828597</c:v>
                </c:pt>
                <c:pt idx="4935">
                  <c:v>225.81073492202901</c:v>
                </c:pt>
                <c:pt idx="4936">
                  <c:v>-108.800911724447</c:v>
                </c:pt>
                <c:pt idx="4937">
                  <c:v>-81.521010217867996</c:v>
                </c:pt>
                <c:pt idx="4938">
                  <c:v>102.43466375840801</c:v>
                </c:pt>
                <c:pt idx="4939">
                  <c:v>20.755508257208501</c:v>
                </c:pt>
                <c:pt idx="4940">
                  <c:v>91.947861313505598</c:v>
                </c:pt>
                <c:pt idx="4941">
                  <c:v>259.568052378321</c:v>
                </c:pt>
                <c:pt idx="4942">
                  <c:v>-54.263757929057398</c:v>
                </c:pt>
                <c:pt idx="4943">
                  <c:v>7.2413867145839497</c:v>
                </c:pt>
                <c:pt idx="4944">
                  <c:v>7.3390731942247003</c:v>
                </c:pt>
                <c:pt idx="4945">
                  <c:v>6.2457719254679898</c:v>
                </c:pt>
                <c:pt idx="4946">
                  <c:v>-16.810509919146199</c:v>
                </c:pt>
                <c:pt idx="4947">
                  <c:v>167.93447138759001</c:v>
                </c:pt>
                <c:pt idx="4948">
                  <c:v>8.1067159125283492</c:v>
                </c:pt>
                <c:pt idx="4949">
                  <c:v>243.46833030274101</c:v>
                </c:pt>
                <c:pt idx="4950">
                  <c:v>189.92375063129299</c:v>
                </c:pt>
                <c:pt idx="4951">
                  <c:v>-89.278069553119295</c:v>
                </c:pt>
                <c:pt idx="4952">
                  <c:v>-28.484146585760602</c:v>
                </c:pt>
                <c:pt idx="4953">
                  <c:v>51.605441236291803</c:v>
                </c:pt>
                <c:pt idx="4954">
                  <c:v>-12.412414956264399</c:v>
                </c:pt>
                <c:pt idx="4955">
                  <c:v>-63.175204157196902</c:v>
                </c:pt>
                <c:pt idx="4956">
                  <c:v>-94.138146742905903</c:v>
                </c:pt>
                <c:pt idx="4957">
                  <c:v>-40.046006092914197</c:v>
                </c:pt>
                <c:pt idx="4958">
                  <c:v>114.50205558224501</c:v>
                </c:pt>
                <c:pt idx="4959">
                  <c:v>-2.74438294031689</c:v>
                </c:pt>
                <c:pt idx="4960">
                  <c:v>66.3713874713537</c:v>
                </c:pt>
                <c:pt idx="4961">
                  <c:v>-50.418966010191497</c:v>
                </c:pt>
                <c:pt idx="4962">
                  <c:v>-73.286092910407206</c:v>
                </c:pt>
                <c:pt idx="4963">
                  <c:v>-102.176664241482</c:v>
                </c:pt>
                <c:pt idx="4964">
                  <c:v>92.132207346045305</c:v>
                </c:pt>
                <c:pt idx="4965">
                  <c:v>-98.688533305539096</c:v>
                </c:pt>
                <c:pt idx="4966">
                  <c:v>-32.486638606289098</c:v>
                </c:pt>
                <c:pt idx="4967">
                  <c:v>63.688100458756999</c:v>
                </c:pt>
                <c:pt idx="4968">
                  <c:v>108.208613225248</c:v>
                </c:pt>
                <c:pt idx="4969">
                  <c:v>3.9610256002711899</c:v>
                </c:pt>
                <c:pt idx="4970">
                  <c:v>378.54617991104402</c:v>
                </c:pt>
                <c:pt idx="4971">
                  <c:v>-27.411383710331702</c:v>
                </c:pt>
                <c:pt idx="4972">
                  <c:v>178.10467204628799</c:v>
                </c:pt>
                <c:pt idx="4973">
                  <c:v>124.66666495627599</c:v>
                </c:pt>
                <c:pt idx="4974">
                  <c:v>-85.012155905190596</c:v>
                </c:pt>
                <c:pt idx="4975">
                  <c:v>-2.7693759785667398</c:v>
                </c:pt>
                <c:pt idx="4976">
                  <c:v>-24.934982173429798</c:v>
                </c:pt>
                <c:pt idx="4977">
                  <c:v>-40.9600930325172</c:v>
                </c:pt>
                <c:pt idx="4978">
                  <c:v>-86.675897522966295</c:v>
                </c:pt>
                <c:pt idx="4979">
                  <c:v>187.11930303820799</c:v>
                </c:pt>
                <c:pt idx="4980">
                  <c:v>-103.756611277708</c:v>
                </c:pt>
                <c:pt idx="4981">
                  <c:v>117.72002673526799</c:v>
                </c:pt>
                <c:pt idx="4982">
                  <c:v>-85.496527057441796</c:v>
                </c:pt>
                <c:pt idx="4983">
                  <c:v>-88.256255680214906</c:v>
                </c:pt>
                <c:pt idx="4984">
                  <c:v>7.7614329472028896</c:v>
                </c:pt>
                <c:pt idx="4985">
                  <c:v>136.49404025644401</c:v>
                </c:pt>
                <c:pt idx="4986">
                  <c:v>57.170234989088101</c:v>
                </c:pt>
                <c:pt idx="4987">
                  <c:v>222.00203420196601</c:v>
                </c:pt>
                <c:pt idx="4988">
                  <c:v>1.2920489475249399</c:v>
                </c:pt>
                <c:pt idx="4989">
                  <c:v>20.3763993563181</c:v>
                </c:pt>
                <c:pt idx="4990">
                  <c:v>3.4424063320359402</c:v>
                </c:pt>
                <c:pt idx="4991">
                  <c:v>650.76876447485995</c:v>
                </c:pt>
                <c:pt idx="4992">
                  <c:v>201.38019284734801</c:v>
                </c:pt>
                <c:pt idx="4993">
                  <c:v>-29.951359976715601</c:v>
                </c:pt>
                <c:pt idx="4994">
                  <c:v>166.960067342125</c:v>
                </c:pt>
                <c:pt idx="4995">
                  <c:v>878.38237342976799</c:v>
                </c:pt>
                <c:pt idx="4996">
                  <c:v>51.751618098294003</c:v>
                </c:pt>
                <c:pt idx="4997">
                  <c:v>264.93462640351498</c:v>
                </c:pt>
                <c:pt idx="4998">
                  <c:v>-5.2647805873288096</c:v>
                </c:pt>
                <c:pt idx="4999">
                  <c:v>35.731332162709201</c:v>
                </c:pt>
                <c:pt idx="5000">
                  <c:v>-51.801062970306397</c:v>
                </c:pt>
                <c:pt idx="5001">
                  <c:v>-111.810573754046</c:v>
                </c:pt>
                <c:pt idx="5002">
                  <c:v>45.057146636727502</c:v>
                </c:pt>
                <c:pt idx="5003">
                  <c:v>398.23210203283099</c:v>
                </c:pt>
                <c:pt idx="5004">
                  <c:v>-111.24082596379399</c:v>
                </c:pt>
                <c:pt idx="5005">
                  <c:v>-94.073075775248299</c:v>
                </c:pt>
                <c:pt idx="5006">
                  <c:v>1.4074827190949699</c:v>
                </c:pt>
                <c:pt idx="5007">
                  <c:v>-115.50964310925499</c:v>
                </c:pt>
                <c:pt idx="5008">
                  <c:v>252.388228603763</c:v>
                </c:pt>
                <c:pt idx="5009">
                  <c:v>-18.813614075421999</c:v>
                </c:pt>
                <c:pt idx="5010">
                  <c:v>-6.90922251626899</c:v>
                </c:pt>
                <c:pt idx="5011">
                  <c:v>-38.715072082277999</c:v>
                </c:pt>
                <c:pt idx="5012">
                  <c:v>76.765745860432702</c:v>
                </c:pt>
                <c:pt idx="5013">
                  <c:v>9.9179931089928193</c:v>
                </c:pt>
                <c:pt idx="5014">
                  <c:v>-79.804315701233094</c:v>
                </c:pt>
                <c:pt idx="5015">
                  <c:v>-73.776212803882103</c:v>
                </c:pt>
                <c:pt idx="5016">
                  <c:v>86.800646207109807</c:v>
                </c:pt>
                <c:pt idx="5017">
                  <c:v>-21.881213075771001</c:v>
                </c:pt>
                <c:pt idx="5018">
                  <c:v>-14.2674634162784</c:v>
                </c:pt>
                <c:pt idx="5019">
                  <c:v>-24.368670381931999</c:v>
                </c:pt>
                <c:pt idx="5020">
                  <c:v>133.43835573194701</c:v>
                </c:pt>
                <c:pt idx="5021">
                  <c:v>114.374267146034</c:v>
                </c:pt>
                <c:pt idx="5022">
                  <c:v>110.554684885209</c:v>
                </c:pt>
                <c:pt idx="5023">
                  <c:v>-0.89455967330447805</c:v>
                </c:pt>
                <c:pt idx="5024">
                  <c:v>-95.470562152515896</c:v>
                </c:pt>
                <c:pt idx="5025">
                  <c:v>-18.277802403495901</c:v>
                </c:pt>
                <c:pt idx="5026">
                  <c:v>33.766339745140698</c:v>
                </c:pt>
                <c:pt idx="5027">
                  <c:v>160.286432912241</c:v>
                </c:pt>
                <c:pt idx="5028">
                  <c:v>113.731240101694</c:v>
                </c:pt>
                <c:pt idx="5029">
                  <c:v>165.65300693743399</c:v>
                </c:pt>
                <c:pt idx="5030">
                  <c:v>122.74563856020799</c:v>
                </c:pt>
                <c:pt idx="5031">
                  <c:v>24.326736642282</c:v>
                </c:pt>
                <c:pt idx="5032">
                  <c:v>-67.820138737081905</c:v>
                </c:pt>
                <c:pt idx="5033">
                  <c:v>-73.9362646047543</c:v>
                </c:pt>
                <c:pt idx="5034">
                  <c:v>148.79028084388801</c:v>
                </c:pt>
                <c:pt idx="5035">
                  <c:v>-96.600404188463997</c:v>
                </c:pt>
                <c:pt idx="5036">
                  <c:v>11.3946530801856</c:v>
                </c:pt>
                <c:pt idx="5037">
                  <c:v>-38.474973726881998</c:v>
                </c:pt>
                <c:pt idx="5038">
                  <c:v>265.62163377952203</c:v>
                </c:pt>
                <c:pt idx="5039">
                  <c:v>-19.545284598331101</c:v>
                </c:pt>
                <c:pt idx="5040">
                  <c:v>513.964293404508</c:v>
                </c:pt>
                <c:pt idx="5041">
                  <c:v>4.2865435912022702</c:v>
                </c:pt>
                <c:pt idx="5042">
                  <c:v>-0.54041313833248406</c:v>
                </c:pt>
                <c:pt idx="5043">
                  <c:v>-21.508491168571201</c:v>
                </c:pt>
                <c:pt idx="5044">
                  <c:v>13.670214874784</c:v>
                </c:pt>
                <c:pt idx="5045">
                  <c:v>-41.767745920842103</c:v>
                </c:pt>
                <c:pt idx="5046">
                  <c:v>0.99833245348395305</c:v>
                </c:pt>
                <c:pt idx="5047">
                  <c:v>-36.520012400508598</c:v>
                </c:pt>
                <c:pt idx="5048">
                  <c:v>-100.33950328078301</c:v>
                </c:pt>
                <c:pt idx="5049">
                  <c:v>57.151486220854203</c:v>
                </c:pt>
                <c:pt idx="5050">
                  <c:v>7.41402638468292</c:v>
                </c:pt>
                <c:pt idx="5051">
                  <c:v>-80.727531770438205</c:v>
                </c:pt>
                <c:pt idx="5052">
                  <c:v>12.4862113613269</c:v>
                </c:pt>
                <c:pt idx="5053">
                  <c:v>203.495466744281</c:v>
                </c:pt>
                <c:pt idx="5054">
                  <c:v>69.054674483950507</c:v>
                </c:pt>
                <c:pt idx="5055">
                  <c:v>102.307754707591</c:v>
                </c:pt>
                <c:pt idx="5056">
                  <c:v>592.29564194032196</c:v>
                </c:pt>
                <c:pt idx="5057">
                  <c:v>-56.001821099788003</c:v>
                </c:pt>
                <c:pt idx="5058">
                  <c:v>-33.083303967920401</c:v>
                </c:pt>
                <c:pt idx="5059">
                  <c:v>182.88394258398799</c:v>
                </c:pt>
                <c:pt idx="5060">
                  <c:v>57.189809851238998</c:v>
                </c:pt>
                <c:pt idx="5061">
                  <c:v>49.240851864378499</c:v>
                </c:pt>
                <c:pt idx="5062">
                  <c:v>-50.091688623550901</c:v>
                </c:pt>
                <c:pt idx="5063">
                  <c:v>-22.177083944339799</c:v>
                </c:pt>
                <c:pt idx="5064">
                  <c:v>35.679003701371897</c:v>
                </c:pt>
                <c:pt idx="5065">
                  <c:v>242.84431934994001</c:v>
                </c:pt>
                <c:pt idx="5066">
                  <c:v>28.6685216013272</c:v>
                </c:pt>
                <c:pt idx="5067">
                  <c:v>57.287598166382097</c:v>
                </c:pt>
                <c:pt idx="5068">
                  <c:v>262.94028038558599</c:v>
                </c:pt>
                <c:pt idx="5069">
                  <c:v>24.5872997805971</c:v>
                </c:pt>
                <c:pt idx="5070">
                  <c:v>4.6644432713119404</c:v>
                </c:pt>
                <c:pt idx="5071">
                  <c:v>10.2510458710082</c:v>
                </c:pt>
                <c:pt idx="5072">
                  <c:v>-3.1328840513300003E-2</c:v>
                </c:pt>
                <c:pt idx="5073">
                  <c:v>-7.4901930140036903</c:v>
                </c:pt>
                <c:pt idx="5074">
                  <c:v>31.639298391899199</c:v>
                </c:pt>
                <c:pt idx="5075">
                  <c:v>175.344668151663</c:v>
                </c:pt>
                <c:pt idx="5076">
                  <c:v>-77.082890371245398</c:v>
                </c:pt>
                <c:pt idx="5077">
                  <c:v>-70.082136871855297</c:v>
                </c:pt>
                <c:pt idx="5078">
                  <c:v>-59.530353297900497</c:v>
                </c:pt>
                <c:pt idx="5079">
                  <c:v>330.68198840803802</c:v>
                </c:pt>
                <c:pt idx="5080">
                  <c:v>55.8477368516889</c:v>
                </c:pt>
                <c:pt idx="5081">
                  <c:v>-60.5943098981448</c:v>
                </c:pt>
                <c:pt idx="5082">
                  <c:v>183.82821960132401</c:v>
                </c:pt>
                <c:pt idx="5083">
                  <c:v>905.31846643768904</c:v>
                </c:pt>
                <c:pt idx="5084">
                  <c:v>-47.770224541155997</c:v>
                </c:pt>
                <c:pt idx="5085">
                  <c:v>-58.348780133392403</c:v>
                </c:pt>
                <c:pt idx="5086">
                  <c:v>101.254118635111</c:v>
                </c:pt>
                <c:pt idx="5087">
                  <c:v>-80.5450923018183</c:v>
                </c:pt>
                <c:pt idx="5088">
                  <c:v>-7.5670969816694598</c:v>
                </c:pt>
                <c:pt idx="5089">
                  <c:v>35.679003701371897</c:v>
                </c:pt>
                <c:pt idx="5090">
                  <c:v>447.39814326009599</c:v>
                </c:pt>
                <c:pt idx="5091">
                  <c:v>39.814358353697202</c:v>
                </c:pt>
                <c:pt idx="5092">
                  <c:v>140.26903552394899</c:v>
                </c:pt>
                <c:pt idx="5093">
                  <c:v>-68.532102649555895</c:v>
                </c:pt>
                <c:pt idx="5094">
                  <c:v>-99.965801365540599</c:v>
                </c:pt>
                <c:pt idx="5095">
                  <c:v>453.19351943793401</c:v>
                </c:pt>
                <c:pt idx="5096">
                  <c:v>-47.1669435917497</c:v>
                </c:pt>
                <c:pt idx="5097">
                  <c:v>213.86371947312799</c:v>
                </c:pt>
                <c:pt idx="5098">
                  <c:v>-28.484146585760602</c:v>
                </c:pt>
                <c:pt idx="5099">
                  <c:v>12.2336463629828</c:v>
                </c:pt>
                <c:pt idx="5100">
                  <c:v>-22.177083944339799</c:v>
                </c:pt>
                <c:pt idx="5101">
                  <c:v>-2.9538915030998498</c:v>
                </c:pt>
                <c:pt idx="5102">
                  <c:v>-93.861576576004296</c:v>
                </c:pt>
                <c:pt idx="5103">
                  <c:v>-9.6448269483831606</c:v>
                </c:pt>
                <c:pt idx="5104">
                  <c:v>-20.763087096505899</c:v>
                </c:pt>
                <c:pt idx="5105">
                  <c:v>16.884812664071799</c:v>
                </c:pt>
                <c:pt idx="5106">
                  <c:v>-40.9600930325172</c:v>
                </c:pt>
                <c:pt idx="5107">
                  <c:v>51.819369637955504</c:v>
                </c:pt>
                <c:pt idx="5108">
                  <c:v>63.829456909648101</c:v>
                </c:pt>
                <c:pt idx="5109">
                  <c:v>-73.367847677446406</c:v>
                </c:pt>
                <c:pt idx="5110">
                  <c:v>-76.967228022632696</c:v>
                </c:pt>
                <c:pt idx="5111">
                  <c:v>145.51239798160901</c:v>
                </c:pt>
                <c:pt idx="5112">
                  <c:v>-90.796285185060796</c:v>
                </c:pt>
                <c:pt idx="5113">
                  <c:v>-64.679299928275299</c:v>
                </c:pt>
                <c:pt idx="5114">
                  <c:v>84.150209663206297</c:v>
                </c:pt>
                <c:pt idx="5115">
                  <c:v>-68.206650678000202</c:v>
                </c:pt>
                <c:pt idx="5116">
                  <c:v>5.8625370131071897</c:v>
                </c:pt>
                <c:pt idx="5117">
                  <c:v>-98.688533305539096</c:v>
                </c:pt>
                <c:pt idx="5118">
                  <c:v>-9.4503415015301808</c:v>
                </c:pt>
                <c:pt idx="5119">
                  <c:v>-20.229880136646699</c:v>
                </c:pt>
                <c:pt idx="5120">
                  <c:v>-36.628863206946399</c:v>
                </c:pt>
                <c:pt idx="5121">
                  <c:v>-63.7460614110067</c:v>
                </c:pt>
                <c:pt idx="5122">
                  <c:v>-46.596997553520403</c:v>
                </c:pt>
                <c:pt idx="5123">
                  <c:v>-99.783354466371804</c:v>
                </c:pt>
                <c:pt idx="5124">
                  <c:v>-115.198080137128</c:v>
                </c:pt>
                <c:pt idx="5125">
                  <c:v>-87.4190284247085</c:v>
                </c:pt>
                <c:pt idx="5126">
                  <c:v>42.458664101405901</c:v>
                </c:pt>
                <c:pt idx="5127">
                  <c:v>7.7614329472028896</c:v>
                </c:pt>
                <c:pt idx="5128">
                  <c:v>61.238827715509899</c:v>
                </c:pt>
                <c:pt idx="5129">
                  <c:v>-76.464538065484405</c:v>
                </c:pt>
                <c:pt idx="5130">
                  <c:v>5.2261297583745296</c:v>
                </c:pt>
                <c:pt idx="5131">
                  <c:v>-46.016051444887196</c:v>
                </c:pt>
                <c:pt idx="5132">
                  <c:v>155.69384585895401</c:v>
                </c:pt>
                <c:pt idx="5133">
                  <c:v>-81.521010217867996</c:v>
                </c:pt>
                <c:pt idx="5134">
                  <c:v>82.356758771231</c:v>
                </c:pt>
                <c:pt idx="5135">
                  <c:v>77.589282168913996</c:v>
                </c:pt>
                <c:pt idx="5136">
                  <c:v>39.538517345385998</c:v>
                </c:pt>
                <c:pt idx="5137">
                  <c:v>16.5167019768286</c:v>
                </c:pt>
                <c:pt idx="5138">
                  <c:v>284.03659380349097</c:v>
                </c:pt>
                <c:pt idx="5139">
                  <c:v>44.504671678037397</c:v>
                </c:pt>
                <c:pt idx="5140">
                  <c:v>-20.817323988463599</c:v>
                </c:pt>
                <c:pt idx="5141">
                  <c:v>-108.342446764608</c:v>
                </c:pt>
                <c:pt idx="5142">
                  <c:v>12.2336463629828</c:v>
                </c:pt>
                <c:pt idx="5143">
                  <c:v>186.877057249487</c:v>
                </c:pt>
                <c:pt idx="5144">
                  <c:v>-16.188593565084901</c:v>
                </c:pt>
                <c:pt idx="5145">
                  <c:v>121.18650297046</c:v>
                </c:pt>
                <c:pt idx="5146">
                  <c:v>195.75582719607999</c:v>
                </c:pt>
                <c:pt idx="5147">
                  <c:v>-2.3398394795395601</c:v>
                </c:pt>
                <c:pt idx="5148">
                  <c:v>455.44800429788597</c:v>
                </c:pt>
                <c:pt idx="5149">
                  <c:v>-6.9807887861563804</c:v>
                </c:pt>
                <c:pt idx="5150">
                  <c:v>-91.448098211236996</c:v>
                </c:pt>
                <c:pt idx="5151">
                  <c:v>389.582765752299</c:v>
                </c:pt>
                <c:pt idx="5152">
                  <c:v>-59.217148733586001</c:v>
                </c:pt>
                <c:pt idx="5153">
                  <c:v>326.65022769324099</c:v>
                </c:pt>
                <c:pt idx="5154">
                  <c:v>60.529528532442299</c:v>
                </c:pt>
                <c:pt idx="5155">
                  <c:v>31.909950279603802</c:v>
                </c:pt>
                <c:pt idx="5156">
                  <c:v>47.8525501750008</c:v>
                </c:pt>
                <c:pt idx="5157">
                  <c:v>224.685321214563</c:v>
                </c:pt>
                <c:pt idx="5158">
                  <c:v>-24.860370956936599</c:v>
                </c:pt>
                <c:pt idx="5159">
                  <c:v>18.914579712870999</c:v>
                </c:pt>
                <c:pt idx="5160">
                  <c:v>91.976257511083602</c:v>
                </c:pt>
                <c:pt idx="5161">
                  <c:v>427.76895080320298</c:v>
                </c:pt>
                <c:pt idx="5162">
                  <c:v>30.583766505591999</c:v>
                </c:pt>
                <c:pt idx="5163">
                  <c:v>89.603325579666702</c:v>
                </c:pt>
                <c:pt idx="5164">
                  <c:v>15.4641605510416</c:v>
                </c:pt>
                <c:pt idx="5165">
                  <c:v>-82.292869789165195</c:v>
                </c:pt>
                <c:pt idx="5166">
                  <c:v>-6.6712190579003501</c:v>
                </c:pt>
                <c:pt idx="5167">
                  <c:v>141.623210443738</c:v>
                </c:pt>
                <c:pt idx="5168">
                  <c:v>-13.2900321836094</c:v>
                </c:pt>
                <c:pt idx="5169">
                  <c:v>216.94254946750101</c:v>
                </c:pt>
                <c:pt idx="5170">
                  <c:v>105.015319220862</c:v>
                </c:pt>
                <c:pt idx="5171">
                  <c:v>-25.1122918584255</c:v>
                </c:pt>
                <c:pt idx="5172">
                  <c:v>-84.108240295389393</c:v>
                </c:pt>
                <c:pt idx="5173">
                  <c:v>-45.7518354603814</c:v>
                </c:pt>
                <c:pt idx="5174">
                  <c:v>-50.961558598000998</c:v>
                </c:pt>
                <c:pt idx="5175">
                  <c:v>-14.2167905386809</c:v>
                </c:pt>
                <c:pt idx="5176">
                  <c:v>-34.433339656572002</c:v>
                </c:pt>
                <c:pt idx="5177">
                  <c:v>-68.882351244258999</c:v>
                </c:pt>
                <c:pt idx="5178">
                  <c:v>89.917246894204794</c:v>
                </c:pt>
                <c:pt idx="5179">
                  <c:v>-1.6024411198103601</c:v>
                </c:pt>
                <c:pt idx="5180">
                  <c:v>-39.338411139502099</c:v>
                </c:pt>
                <c:pt idx="5181">
                  <c:v>257.84218075724198</c:v>
                </c:pt>
                <c:pt idx="5182">
                  <c:v>1.9720827666373899</c:v>
                </c:pt>
                <c:pt idx="5183">
                  <c:v>23.5943705093412</c:v>
                </c:pt>
                <c:pt idx="5184">
                  <c:v>-81.3356464347208</c:v>
                </c:pt>
                <c:pt idx="5185">
                  <c:v>6.7197630779820701</c:v>
                </c:pt>
                <c:pt idx="5186">
                  <c:v>-84.207663116934796</c:v>
                </c:pt>
                <c:pt idx="5187">
                  <c:v>-45.592009280656796</c:v>
                </c:pt>
                <c:pt idx="5188">
                  <c:v>53.745368308641098</c:v>
                </c:pt>
                <c:pt idx="5189">
                  <c:v>13.3982346090791</c:v>
                </c:pt>
                <c:pt idx="5190">
                  <c:v>-98.688533305539096</c:v>
                </c:pt>
                <c:pt idx="5191">
                  <c:v>28.805369294998901</c:v>
                </c:pt>
                <c:pt idx="5192">
                  <c:v>-49.709795074995199</c:v>
                </c:pt>
                <c:pt idx="5193">
                  <c:v>458.82496895572399</c:v>
                </c:pt>
                <c:pt idx="5194">
                  <c:v>-86.621141481702196</c:v>
                </c:pt>
                <c:pt idx="5195">
                  <c:v>-105.69809264938699</c:v>
                </c:pt>
                <c:pt idx="5196">
                  <c:v>-112.751807117569</c:v>
                </c:pt>
                <c:pt idx="5197">
                  <c:v>50.461708625902602</c:v>
                </c:pt>
                <c:pt idx="5198">
                  <c:v>-89.034619846469596</c:v>
                </c:pt>
                <c:pt idx="5199">
                  <c:v>-6.5226395077283801</c:v>
                </c:pt>
                <c:pt idx="5200">
                  <c:v>76.640834589591094</c:v>
                </c:pt>
                <c:pt idx="5201">
                  <c:v>-54.938238410695199</c:v>
                </c:pt>
                <c:pt idx="5202">
                  <c:v>-12.9239383885226</c:v>
                </c:pt>
                <c:pt idx="5203">
                  <c:v>-61.231959611407497</c:v>
                </c:pt>
                <c:pt idx="5204">
                  <c:v>-45.584139596375799</c:v>
                </c:pt>
                <c:pt idx="5205">
                  <c:v>-40.9600930325172</c:v>
                </c:pt>
                <c:pt idx="5206">
                  <c:v>349.25349778476101</c:v>
                </c:pt>
                <c:pt idx="5207">
                  <c:v>342.26024715971698</c:v>
                </c:pt>
                <c:pt idx="5208">
                  <c:v>398.88799249277099</c:v>
                </c:pt>
                <c:pt idx="5209">
                  <c:v>71.048901633687095</c:v>
                </c:pt>
                <c:pt idx="5210">
                  <c:v>-17.912212457035402</c:v>
                </c:pt>
                <c:pt idx="5211">
                  <c:v>-36.520012400508598</c:v>
                </c:pt>
                <c:pt idx="5212">
                  <c:v>281.034348479095</c:v>
                </c:pt>
                <c:pt idx="5213">
                  <c:v>-104.909664916705</c:v>
                </c:pt>
                <c:pt idx="5214">
                  <c:v>38.973107410079798</c:v>
                </c:pt>
                <c:pt idx="5215">
                  <c:v>216.63546017677299</c:v>
                </c:pt>
                <c:pt idx="5216">
                  <c:v>214.758557404665</c:v>
                </c:pt>
                <c:pt idx="5217">
                  <c:v>3.4313241934169798</c:v>
                </c:pt>
                <c:pt idx="5218">
                  <c:v>539.67423034742399</c:v>
                </c:pt>
                <c:pt idx="5219">
                  <c:v>13.0220053208413</c:v>
                </c:pt>
                <c:pt idx="5220">
                  <c:v>-72.803099083484597</c:v>
                </c:pt>
                <c:pt idx="5221">
                  <c:v>-69.243026935720707</c:v>
                </c:pt>
                <c:pt idx="5222">
                  <c:v>-55.5607409430459</c:v>
                </c:pt>
                <c:pt idx="5223">
                  <c:v>-11.211710975406101</c:v>
                </c:pt>
                <c:pt idx="5224">
                  <c:v>47.7532067065872</c:v>
                </c:pt>
                <c:pt idx="5225">
                  <c:v>-31.2856582498164</c:v>
                </c:pt>
                <c:pt idx="5226">
                  <c:v>81.579894145512398</c:v>
                </c:pt>
                <c:pt idx="5227">
                  <c:v>-16.458076043692401</c:v>
                </c:pt>
                <c:pt idx="5228">
                  <c:v>-23.3556927318212</c:v>
                </c:pt>
                <c:pt idx="5229">
                  <c:v>-48.308918435049897</c:v>
                </c:pt>
                <c:pt idx="5230">
                  <c:v>-31.757881443516698</c:v>
                </c:pt>
                <c:pt idx="5231">
                  <c:v>34.655223288863603</c:v>
                </c:pt>
                <c:pt idx="5232">
                  <c:v>87.837683572128</c:v>
                </c:pt>
                <c:pt idx="5233">
                  <c:v>129.089334399645</c:v>
                </c:pt>
                <c:pt idx="5234">
                  <c:v>-27.257211305704001</c:v>
                </c:pt>
                <c:pt idx="5235">
                  <c:v>-22.8090270928001</c:v>
                </c:pt>
                <c:pt idx="5236">
                  <c:v>-32.251328712883002</c:v>
                </c:pt>
                <c:pt idx="5237">
                  <c:v>251.33923416611199</c:v>
                </c:pt>
                <c:pt idx="5238">
                  <c:v>-70.425710601311494</c:v>
                </c:pt>
                <c:pt idx="5239">
                  <c:v>-59.9649566912314</c:v>
                </c:pt>
                <c:pt idx="5240">
                  <c:v>-97.258489801358905</c:v>
                </c:pt>
                <c:pt idx="5241">
                  <c:v>115.393218651894</c:v>
                </c:pt>
                <c:pt idx="5242">
                  <c:v>13.981549936453399</c:v>
                </c:pt>
                <c:pt idx="5243">
                  <c:v>-13.7568273144124</c:v>
                </c:pt>
                <c:pt idx="5244">
                  <c:v>-46.379746982989701</c:v>
                </c:pt>
                <c:pt idx="5245">
                  <c:v>69.553416354165904</c:v>
                </c:pt>
                <c:pt idx="5246">
                  <c:v>1.2038341545865401</c:v>
                </c:pt>
                <c:pt idx="5247">
                  <c:v>-39.3477724191319</c:v>
                </c:pt>
                <c:pt idx="5248">
                  <c:v>-77.082890371245398</c:v>
                </c:pt>
                <c:pt idx="5249">
                  <c:v>48.6111878530224</c:v>
                </c:pt>
                <c:pt idx="5250">
                  <c:v>-77.041106630931296</c:v>
                </c:pt>
                <c:pt idx="5251">
                  <c:v>-26.876973422811002</c:v>
                </c:pt>
                <c:pt idx="5252">
                  <c:v>-67.504086207644804</c:v>
                </c:pt>
                <c:pt idx="5253">
                  <c:v>373.87847336863098</c:v>
                </c:pt>
                <c:pt idx="5254">
                  <c:v>-94.141965255619695</c:v>
                </c:pt>
                <c:pt idx="5255">
                  <c:v>-30.200694959023998</c:v>
                </c:pt>
                <c:pt idx="5256">
                  <c:v>-44.660804454315901</c:v>
                </c:pt>
                <c:pt idx="5257">
                  <c:v>-101.223450910721</c:v>
                </c:pt>
                <c:pt idx="5258">
                  <c:v>-51.744407184039098</c:v>
                </c:pt>
                <c:pt idx="5259">
                  <c:v>99.216692605385703</c:v>
                </c:pt>
                <c:pt idx="5260">
                  <c:v>-53.933746651456701</c:v>
                </c:pt>
                <c:pt idx="5261">
                  <c:v>16.909112398931399</c:v>
                </c:pt>
                <c:pt idx="5262">
                  <c:v>153.61214704144601</c:v>
                </c:pt>
                <c:pt idx="5263">
                  <c:v>168.33629395003101</c:v>
                </c:pt>
                <c:pt idx="5264">
                  <c:v>-54.8922911381324</c:v>
                </c:pt>
                <c:pt idx="5265">
                  <c:v>18.412358838166799</c:v>
                </c:pt>
                <c:pt idx="5266">
                  <c:v>-120.117026996294</c:v>
                </c:pt>
                <c:pt idx="5267">
                  <c:v>7.6147960473528498</c:v>
                </c:pt>
                <c:pt idx="5268">
                  <c:v>-110.381269881696</c:v>
                </c:pt>
                <c:pt idx="5269">
                  <c:v>-106.57149971889901</c:v>
                </c:pt>
                <c:pt idx="5270">
                  <c:v>49.5254697125132</c:v>
                </c:pt>
                <c:pt idx="5271">
                  <c:v>-19.493796931742999</c:v>
                </c:pt>
                <c:pt idx="5272">
                  <c:v>28.805369294998901</c:v>
                </c:pt>
                <c:pt idx="5273">
                  <c:v>157.118875609676</c:v>
                </c:pt>
                <c:pt idx="5274">
                  <c:v>-89.839112634725396</c:v>
                </c:pt>
                <c:pt idx="5275">
                  <c:v>-26.035138255404799</c:v>
                </c:pt>
                <c:pt idx="5276">
                  <c:v>14.687215967331101</c:v>
                </c:pt>
                <c:pt idx="5277">
                  <c:v>219.59524789745299</c:v>
                </c:pt>
                <c:pt idx="5278">
                  <c:v>-35.557657970571498</c:v>
                </c:pt>
                <c:pt idx="5279">
                  <c:v>-121.432088533178</c:v>
                </c:pt>
                <c:pt idx="5280">
                  <c:v>-1.7512506598870301</c:v>
                </c:pt>
                <c:pt idx="5281">
                  <c:v>4.79681248974381</c:v>
                </c:pt>
                <c:pt idx="5282">
                  <c:v>64.096383498846805</c:v>
                </c:pt>
                <c:pt idx="5283">
                  <c:v>98.570831622515101</c:v>
                </c:pt>
                <c:pt idx="5284">
                  <c:v>10.428038013508701</c:v>
                </c:pt>
                <c:pt idx="5285">
                  <c:v>-70.422238848835903</c:v>
                </c:pt>
                <c:pt idx="5286">
                  <c:v>-56.001821099788003</c:v>
                </c:pt>
                <c:pt idx="5287">
                  <c:v>-54.653959749933598</c:v>
                </c:pt>
                <c:pt idx="5288">
                  <c:v>39.538517345385998</c:v>
                </c:pt>
                <c:pt idx="5289">
                  <c:v>-72.436611806778203</c:v>
                </c:pt>
                <c:pt idx="5290">
                  <c:v>246.15161731533701</c:v>
                </c:pt>
                <c:pt idx="5291">
                  <c:v>-94.666069364260096</c:v>
                </c:pt>
                <c:pt idx="5292">
                  <c:v>-51.693241082904301</c:v>
                </c:pt>
                <c:pt idx="5293">
                  <c:v>-62.791497119862001</c:v>
                </c:pt>
                <c:pt idx="5294">
                  <c:v>-119.33627348091299</c:v>
                </c:pt>
                <c:pt idx="5295">
                  <c:v>129.46043305492799</c:v>
                </c:pt>
                <c:pt idx="5296">
                  <c:v>-64.679299928275299</c:v>
                </c:pt>
                <c:pt idx="5297">
                  <c:v>14.7462480203389</c:v>
                </c:pt>
                <c:pt idx="5298">
                  <c:v>314.465710345486</c:v>
                </c:pt>
                <c:pt idx="5299">
                  <c:v>49.646744881367702</c:v>
                </c:pt>
                <c:pt idx="5300">
                  <c:v>-39.373189086727002</c:v>
                </c:pt>
                <c:pt idx="5301">
                  <c:v>15.3577211539607</c:v>
                </c:pt>
                <c:pt idx="5302">
                  <c:v>23.438795269805301</c:v>
                </c:pt>
                <c:pt idx="5303">
                  <c:v>-23.5995091182421</c:v>
                </c:pt>
                <c:pt idx="5304">
                  <c:v>12.2336463629828</c:v>
                </c:pt>
                <c:pt idx="5305">
                  <c:v>-87.450605114501997</c:v>
                </c:pt>
                <c:pt idx="5306">
                  <c:v>-48.235111368198503</c:v>
                </c:pt>
                <c:pt idx="5307">
                  <c:v>16.2603556082959</c:v>
                </c:pt>
                <c:pt idx="5308">
                  <c:v>481.91369210445703</c:v>
                </c:pt>
                <c:pt idx="5309">
                  <c:v>18.512773782600998</c:v>
                </c:pt>
                <c:pt idx="5310">
                  <c:v>-55.068734377993003</c:v>
                </c:pt>
                <c:pt idx="5311">
                  <c:v>10.0223602068214</c:v>
                </c:pt>
                <c:pt idx="5312">
                  <c:v>-16.809267211229098</c:v>
                </c:pt>
                <c:pt idx="5313">
                  <c:v>-78.814541371787598</c:v>
                </c:pt>
                <c:pt idx="5314">
                  <c:v>-52.525510552407397</c:v>
                </c:pt>
                <c:pt idx="5315">
                  <c:v>-34.099600030938397</c:v>
                </c:pt>
                <c:pt idx="5316">
                  <c:v>66.647326942317605</c:v>
                </c:pt>
                <c:pt idx="5317">
                  <c:v>-59.075061787704399</c:v>
                </c:pt>
                <c:pt idx="5318">
                  <c:v>-77.621385803976196</c:v>
                </c:pt>
                <c:pt idx="5319">
                  <c:v>-60.672571554947702</c:v>
                </c:pt>
                <c:pt idx="5320">
                  <c:v>134.16820438482799</c:v>
                </c:pt>
                <c:pt idx="5321">
                  <c:v>152.834216839379</c:v>
                </c:pt>
                <c:pt idx="5322">
                  <c:v>-99.717058272020395</c:v>
                </c:pt>
                <c:pt idx="5323">
                  <c:v>11.7013413993224</c:v>
                </c:pt>
                <c:pt idx="5324">
                  <c:v>31.488656307595601</c:v>
                </c:pt>
                <c:pt idx="5325">
                  <c:v>-19.575136605048201</c:v>
                </c:pt>
                <c:pt idx="5326">
                  <c:v>-39.713529518532397</c:v>
                </c:pt>
                <c:pt idx="5327">
                  <c:v>608.28996430975303</c:v>
                </c:pt>
                <c:pt idx="5328">
                  <c:v>369.582819894789</c:v>
                </c:pt>
                <c:pt idx="5329">
                  <c:v>-113.49754495289</c:v>
                </c:pt>
                <c:pt idx="5330">
                  <c:v>-104.319982823329</c:v>
                </c:pt>
                <c:pt idx="5331">
                  <c:v>77.1045355217408</c:v>
                </c:pt>
                <c:pt idx="5332">
                  <c:v>-20.3681569093512</c:v>
                </c:pt>
                <c:pt idx="5333">
                  <c:v>-1.47778149490624</c:v>
                </c:pt>
                <c:pt idx="5334">
                  <c:v>140.89567712084099</c:v>
                </c:pt>
                <c:pt idx="5335">
                  <c:v>-21.508491168571201</c:v>
                </c:pt>
                <c:pt idx="5336">
                  <c:v>99.052979675361399</c:v>
                </c:pt>
                <c:pt idx="5337">
                  <c:v>-58.220881023099302</c:v>
                </c:pt>
                <c:pt idx="5338">
                  <c:v>19.5719065680623</c:v>
                </c:pt>
                <c:pt idx="5339">
                  <c:v>32.744495322258601</c:v>
                </c:pt>
                <c:pt idx="5340">
                  <c:v>-87.425634269957996</c:v>
                </c:pt>
                <c:pt idx="5341">
                  <c:v>291.34331284121299</c:v>
                </c:pt>
                <c:pt idx="5342">
                  <c:v>25.637321861681901</c:v>
                </c:pt>
                <c:pt idx="5343">
                  <c:v>269.15025546075799</c:v>
                </c:pt>
                <c:pt idx="5344">
                  <c:v>-38.2768060199204</c:v>
                </c:pt>
                <c:pt idx="5345">
                  <c:v>-101.573608488275</c:v>
                </c:pt>
                <c:pt idx="5346">
                  <c:v>15.831436102610001</c:v>
                </c:pt>
                <c:pt idx="5347">
                  <c:v>10.5301409706819</c:v>
                </c:pt>
                <c:pt idx="5348">
                  <c:v>169.23276111630801</c:v>
                </c:pt>
                <c:pt idx="5349">
                  <c:v>73.191575442794303</c:v>
                </c:pt>
                <c:pt idx="5350">
                  <c:v>-34.920751828330701</c:v>
                </c:pt>
                <c:pt idx="5351">
                  <c:v>-99.493026093794896</c:v>
                </c:pt>
                <c:pt idx="5352">
                  <c:v>39.538517345385998</c:v>
                </c:pt>
                <c:pt idx="5353">
                  <c:v>7.7614329472028896</c:v>
                </c:pt>
                <c:pt idx="5354">
                  <c:v>9.1135003207370104</c:v>
                </c:pt>
                <c:pt idx="5355">
                  <c:v>82.4711095469344</c:v>
                </c:pt>
                <c:pt idx="5356">
                  <c:v>-3.3940748561623999</c:v>
                </c:pt>
                <c:pt idx="5357">
                  <c:v>278.263631229098</c:v>
                </c:pt>
                <c:pt idx="5358">
                  <c:v>16.5167019768286</c:v>
                </c:pt>
                <c:pt idx="5359">
                  <c:v>-79.301950294556704</c:v>
                </c:pt>
                <c:pt idx="5360">
                  <c:v>-59.019629771114701</c:v>
                </c:pt>
                <c:pt idx="5361">
                  <c:v>-112.395055166322</c:v>
                </c:pt>
                <c:pt idx="5362">
                  <c:v>400.90148820130702</c:v>
                </c:pt>
                <c:pt idx="5363">
                  <c:v>212.337739347878</c:v>
                </c:pt>
                <c:pt idx="5364">
                  <c:v>399.082042446402</c:v>
                </c:pt>
                <c:pt idx="5365">
                  <c:v>-43.643380045114</c:v>
                </c:pt>
                <c:pt idx="5366">
                  <c:v>217.41334734553001</c:v>
                </c:pt>
                <c:pt idx="5367">
                  <c:v>-3.3940748561623999</c:v>
                </c:pt>
                <c:pt idx="5368">
                  <c:v>-73.5426553902916</c:v>
                </c:pt>
                <c:pt idx="5369">
                  <c:v>-134.38362435305399</c:v>
                </c:pt>
                <c:pt idx="5370">
                  <c:v>-82.657918841560303</c:v>
                </c:pt>
                <c:pt idx="5371">
                  <c:v>-6.0776315032844099</c:v>
                </c:pt>
                <c:pt idx="5372">
                  <c:v>-69.396785402997395</c:v>
                </c:pt>
                <c:pt idx="5373">
                  <c:v>21.396424807615599</c:v>
                </c:pt>
                <c:pt idx="5374">
                  <c:v>79.261708988143496</c:v>
                </c:pt>
                <c:pt idx="5375">
                  <c:v>-73.484995148349796</c:v>
                </c:pt>
                <c:pt idx="5376">
                  <c:v>42.097704639224503</c:v>
                </c:pt>
                <c:pt idx="5377">
                  <c:v>50.015444061232301</c:v>
                </c:pt>
                <c:pt idx="5378">
                  <c:v>-6.5226395077283801</c:v>
                </c:pt>
                <c:pt idx="5379">
                  <c:v>63.736559496421002</c:v>
                </c:pt>
                <c:pt idx="5380">
                  <c:v>-47.463873970310601</c:v>
                </c:pt>
                <c:pt idx="5381">
                  <c:v>-23.8707039977504</c:v>
                </c:pt>
                <c:pt idx="5382">
                  <c:v>-103.515490035073</c:v>
                </c:pt>
                <c:pt idx="5383">
                  <c:v>-73.393843777799304</c:v>
                </c:pt>
                <c:pt idx="5384">
                  <c:v>219.31874718936999</c:v>
                </c:pt>
                <c:pt idx="5385">
                  <c:v>-20.412776957018998</c:v>
                </c:pt>
                <c:pt idx="5386">
                  <c:v>22.244196662365098</c:v>
                </c:pt>
                <c:pt idx="5387">
                  <c:v>-78.022045629096297</c:v>
                </c:pt>
                <c:pt idx="5388">
                  <c:v>-76.162735234376896</c:v>
                </c:pt>
                <c:pt idx="5389">
                  <c:v>-47.828088924473199</c:v>
                </c:pt>
                <c:pt idx="5390">
                  <c:v>175.522541331963</c:v>
                </c:pt>
                <c:pt idx="5391">
                  <c:v>70.587478048188402</c:v>
                </c:pt>
                <c:pt idx="5392">
                  <c:v>-11.4439358939527</c:v>
                </c:pt>
                <c:pt idx="5393">
                  <c:v>-61.904779603713003</c:v>
                </c:pt>
                <c:pt idx="5394">
                  <c:v>-109.79994734195201</c:v>
                </c:pt>
                <c:pt idx="5395">
                  <c:v>-101.906504458562</c:v>
                </c:pt>
                <c:pt idx="5396">
                  <c:v>8.9407847726016794</c:v>
                </c:pt>
                <c:pt idx="5397">
                  <c:v>-49.894954730871497</c:v>
                </c:pt>
                <c:pt idx="5398">
                  <c:v>152.846470285294</c:v>
                </c:pt>
                <c:pt idx="5399">
                  <c:v>-20.3681569093512</c:v>
                </c:pt>
                <c:pt idx="5400">
                  <c:v>-13.3675989177439</c:v>
                </c:pt>
                <c:pt idx="5401">
                  <c:v>-87.553835269683603</c:v>
                </c:pt>
                <c:pt idx="5402">
                  <c:v>-60.668414303947799</c:v>
                </c:pt>
                <c:pt idx="5403">
                  <c:v>-22.244297493213299</c:v>
                </c:pt>
                <c:pt idx="5404">
                  <c:v>3.27842375162097</c:v>
                </c:pt>
                <c:pt idx="5405">
                  <c:v>-5.8442972475299699</c:v>
                </c:pt>
                <c:pt idx="5406">
                  <c:v>0.51096769378833995</c:v>
                </c:pt>
                <c:pt idx="5407">
                  <c:v>14.122771044695501</c:v>
                </c:pt>
                <c:pt idx="5408">
                  <c:v>120.08229011957199</c:v>
                </c:pt>
                <c:pt idx="5409">
                  <c:v>-98.688533305539096</c:v>
                </c:pt>
                <c:pt idx="5410">
                  <c:v>18.0722212446118</c:v>
                </c:pt>
                <c:pt idx="5411">
                  <c:v>-32.231064162974299</c:v>
                </c:pt>
                <c:pt idx="5412">
                  <c:v>-27.623461112278498</c:v>
                </c:pt>
                <c:pt idx="5413">
                  <c:v>-111.961628038944</c:v>
                </c:pt>
                <c:pt idx="5414">
                  <c:v>-36.072991006392101</c:v>
                </c:pt>
                <c:pt idx="5415">
                  <c:v>0.58420694465005996</c:v>
                </c:pt>
                <c:pt idx="5416">
                  <c:v>9.8581002632349204</c:v>
                </c:pt>
                <c:pt idx="5417">
                  <c:v>-49.0099540703076</c:v>
                </c:pt>
                <c:pt idx="5418">
                  <c:v>-28.4413062741272</c:v>
                </c:pt>
                <c:pt idx="5419">
                  <c:v>-29.3731020200524</c:v>
                </c:pt>
                <c:pt idx="5420">
                  <c:v>-87.412495726324295</c:v>
                </c:pt>
                <c:pt idx="5421">
                  <c:v>-14.3766795429565</c:v>
                </c:pt>
                <c:pt idx="5422">
                  <c:v>-22.957460655075401</c:v>
                </c:pt>
                <c:pt idx="5423">
                  <c:v>13.166957635405399</c:v>
                </c:pt>
                <c:pt idx="5424">
                  <c:v>-23.009284616575201</c:v>
                </c:pt>
                <c:pt idx="5425">
                  <c:v>-5.95632056343148</c:v>
                </c:pt>
                <c:pt idx="5426">
                  <c:v>-61.385420397460997</c:v>
                </c:pt>
                <c:pt idx="5427">
                  <c:v>-27.268063117853501</c:v>
                </c:pt>
                <c:pt idx="5428">
                  <c:v>111.030908115838</c:v>
                </c:pt>
                <c:pt idx="5429">
                  <c:v>69.054674483950507</c:v>
                </c:pt>
                <c:pt idx="5430">
                  <c:v>-4.4972733460357501</c:v>
                </c:pt>
                <c:pt idx="5431">
                  <c:v>247.56985273512601</c:v>
                </c:pt>
                <c:pt idx="5432">
                  <c:v>-84.207663116934796</c:v>
                </c:pt>
                <c:pt idx="5433">
                  <c:v>-94.032969757455803</c:v>
                </c:pt>
                <c:pt idx="5434">
                  <c:v>-49.0099540703076</c:v>
                </c:pt>
                <c:pt idx="5435">
                  <c:v>-101.689300016828</c:v>
                </c:pt>
                <c:pt idx="5436">
                  <c:v>21.9853849328297</c:v>
                </c:pt>
                <c:pt idx="5437">
                  <c:v>229.98315341707601</c:v>
                </c:pt>
                <c:pt idx="5438">
                  <c:v>-20.4968623268072</c:v>
                </c:pt>
                <c:pt idx="5439">
                  <c:v>-17.3270734377463</c:v>
                </c:pt>
                <c:pt idx="5440">
                  <c:v>-65.109676145888201</c:v>
                </c:pt>
                <c:pt idx="5441">
                  <c:v>-64.415179001138398</c:v>
                </c:pt>
                <c:pt idx="5442">
                  <c:v>-52.673231214821101</c:v>
                </c:pt>
                <c:pt idx="5443">
                  <c:v>31.308451458314199</c:v>
                </c:pt>
                <c:pt idx="5444">
                  <c:v>-0.71078784356561597</c:v>
                </c:pt>
                <c:pt idx="5445">
                  <c:v>-101.669745414377</c:v>
                </c:pt>
                <c:pt idx="5446">
                  <c:v>172.44588880602001</c:v>
                </c:pt>
                <c:pt idx="5447">
                  <c:v>77.1045355217408</c:v>
                </c:pt>
                <c:pt idx="5448">
                  <c:v>-27.249328826961701</c:v>
                </c:pt>
                <c:pt idx="5449">
                  <c:v>86.761217273399694</c:v>
                </c:pt>
                <c:pt idx="5450">
                  <c:v>-5.1627952541592697</c:v>
                </c:pt>
                <c:pt idx="5451">
                  <c:v>6.1318567529282904</c:v>
                </c:pt>
                <c:pt idx="5452">
                  <c:v>-5.95632056343148</c:v>
                </c:pt>
                <c:pt idx="5453">
                  <c:v>-27.9867751418642</c:v>
                </c:pt>
                <c:pt idx="5454">
                  <c:v>-111.105573772882</c:v>
                </c:pt>
                <c:pt idx="5455">
                  <c:v>-57.175118388211203</c:v>
                </c:pt>
                <c:pt idx="5456">
                  <c:v>41.416960618357699</c:v>
                </c:pt>
                <c:pt idx="5457">
                  <c:v>-7.18250278693949</c:v>
                </c:pt>
                <c:pt idx="5458">
                  <c:v>169.34212395131701</c:v>
                </c:pt>
                <c:pt idx="5459">
                  <c:v>235.41846926495001</c:v>
                </c:pt>
                <c:pt idx="5460">
                  <c:v>48.822567550583599</c:v>
                </c:pt>
                <c:pt idx="5461">
                  <c:v>-49.377397704105597</c:v>
                </c:pt>
                <c:pt idx="5462">
                  <c:v>404.92395214258602</c:v>
                </c:pt>
                <c:pt idx="5463">
                  <c:v>-40.845510962755</c:v>
                </c:pt>
                <c:pt idx="5464">
                  <c:v>22.368815327191498</c:v>
                </c:pt>
                <c:pt idx="5465">
                  <c:v>-39.346139781472999</c:v>
                </c:pt>
                <c:pt idx="5466">
                  <c:v>-52.579271250058198</c:v>
                </c:pt>
                <c:pt idx="5467">
                  <c:v>-2.9538915030998498</c:v>
                </c:pt>
                <c:pt idx="5468">
                  <c:v>157.594861860994</c:v>
                </c:pt>
                <c:pt idx="5469">
                  <c:v>-13.979422289527699</c:v>
                </c:pt>
                <c:pt idx="5470">
                  <c:v>-49.785023374984597</c:v>
                </c:pt>
                <c:pt idx="5471">
                  <c:v>-53.636937163214697</c:v>
                </c:pt>
                <c:pt idx="5472">
                  <c:v>106.02474962158701</c:v>
                </c:pt>
                <c:pt idx="5473">
                  <c:v>238.101756277547</c:v>
                </c:pt>
                <c:pt idx="5474">
                  <c:v>-77.031167028601899</c:v>
                </c:pt>
                <c:pt idx="5475">
                  <c:v>-22.177083944339799</c:v>
                </c:pt>
                <c:pt idx="5476">
                  <c:v>167.34008196844701</c:v>
                </c:pt>
                <c:pt idx="5477">
                  <c:v>-61.302989543844902</c:v>
                </c:pt>
                <c:pt idx="5478">
                  <c:v>-4.7828202452717301</c:v>
                </c:pt>
                <c:pt idx="5479">
                  <c:v>7.41402638468292</c:v>
                </c:pt>
                <c:pt idx="5480">
                  <c:v>152.58543905221899</c:v>
                </c:pt>
                <c:pt idx="5481">
                  <c:v>165.65300693743399</c:v>
                </c:pt>
                <c:pt idx="5482">
                  <c:v>409.63360446653201</c:v>
                </c:pt>
                <c:pt idx="5483">
                  <c:v>5.8473138138336802</c:v>
                </c:pt>
                <c:pt idx="5484">
                  <c:v>25.468246688324299</c:v>
                </c:pt>
                <c:pt idx="5485">
                  <c:v>117.084852918493</c:v>
                </c:pt>
                <c:pt idx="5486">
                  <c:v>333.14982009026198</c:v>
                </c:pt>
                <c:pt idx="5487">
                  <c:v>-57.059815108097901</c:v>
                </c:pt>
                <c:pt idx="5488">
                  <c:v>46.531035366292102</c:v>
                </c:pt>
                <c:pt idx="5489">
                  <c:v>197.85245108859499</c:v>
                </c:pt>
                <c:pt idx="5490">
                  <c:v>-2.4734517943438101</c:v>
                </c:pt>
                <c:pt idx="5491">
                  <c:v>-101.102011670306</c:v>
                </c:pt>
                <c:pt idx="5492">
                  <c:v>128.086988761079</c:v>
                </c:pt>
                <c:pt idx="5493">
                  <c:v>54.251785313685097</c:v>
                </c:pt>
                <c:pt idx="5494">
                  <c:v>-1.65306311432118</c:v>
                </c:pt>
                <c:pt idx="5495">
                  <c:v>-44.879198251371498</c:v>
                </c:pt>
                <c:pt idx="5496">
                  <c:v>-105.928968399841</c:v>
                </c:pt>
                <c:pt idx="5497">
                  <c:v>-83.319685142271197</c:v>
                </c:pt>
                <c:pt idx="5498">
                  <c:v>-77.983927658098594</c:v>
                </c:pt>
                <c:pt idx="5499">
                  <c:v>-80.185199175655896</c:v>
                </c:pt>
                <c:pt idx="5500">
                  <c:v>82.56971837815</c:v>
                </c:pt>
                <c:pt idx="5501">
                  <c:v>5.8078393560823702</c:v>
                </c:pt>
                <c:pt idx="5502">
                  <c:v>71.863937804688803</c:v>
                </c:pt>
                <c:pt idx="5503">
                  <c:v>-38.620578709558302</c:v>
                </c:pt>
                <c:pt idx="5504">
                  <c:v>35.679003701371897</c:v>
                </c:pt>
                <c:pt idx="5505">
                  <c:v>-83.403170328679096</c:v>
                </c:pt>
                <c:pt idx="5506">
                  <c:v>436.29917088456199</c:v>
                </c:pt>
                <c:pt idx="5507">
                  <c:v>26.625485836974999</c:v>
                </c:pt>
                <c:pt idx="5508">
                  <c:v>125.273844465116</c:v>
                </c:pt>
                <c:pt idx="5509">
                  <c:v>-74.553749657865296</c:v>
                </c:pt>
                <c:pt idx="5510">
                  <c:v>-51.555726001659202</c:v>
                </c:pt>
                <c:pt idx="5511">
                  <c:v>58.549286791078103</c:v>
                </c:pt>
                <c:pt idx="5512">
                  <c:v>-11.871014459975299</c:v>
                </c:pt>
                <c:pt idx="5513">
                  <c:v>149.83327683999201</c:v>
                </c:pt>
                <c:pt idx="5514">
                  <c:v>-22.177083944339799</c:v>
                </c:pt>
                <c:pt idx="5515">
                  <c:v>284.25003390421699</c:v>
                </c:pt>
                <c:pt idx="5516">
                  <c:v>145.24769524968801</c:v>
                </c:pt>
                <c:pt idx="5517">
                  <c:v>-10.5997521264645</c:v>
                </c:pt>
                <c:pt idx="5518">
                  <c:v>129.02254714112399</c:v>
                </c:pt>
                <c:pt idx="5519">
                  <c:v>519.846892600209</c:v>
                </c:pt>
                <c:pt idx="5520">
                  <c:v>143.296336566973</c:v>
                </c:pt>
                <c:pt idx="5521">
                  <c:v>63.688100458756999</c:v>
                </c:pt>
                <c:pt idx="5522">
                  <c:v>-5.3482981926105202</c:v>
                </c:pt>
                <c:pt idx="5523">
                  <c:v>7.5445748953050398</c:v>
                </c:pt>
                <c:pt idx="5524">
                  <c:v>215.86814690247499</c:v>
                </c:pt>
                <c:pt idx="5525">
                  <c:v>103.04230483425199</c:v>
                </c:pt>
                <c:pt idx="5526">
                  <c:v>36.855230332789198</c:v>
                </c:pt>
                <c:pt idx="5527">
                  <c:v>39.538517345385998</c:v>
                </c:pt>
                <c:pt idx="5528">
                  <c:v>18.6450360654677</c:v>
                </c:pt>
                <c:pt idx="5529">
                  <c:v>60.152317764631803</c:v>
                </c:pt>
                <c:pt idx="5530">
                  <c:v>123.481762057347</c:v>
                </c:pt>
                <c:pt idx="5531">
                  <c:v>-46.006913715741</c:v>
                </c:pt>
                <c:pt idx="5532">
                  <c:v>-37.771613227348297</c:v>
                </c:pt>
                <c:pt idx="5533">
                  <c:v>-2.3622691295250302</c:v>
                </c:pt>
                <c:pt idx="5534">
                  <c:v>-96.272802670838502</c:v>
                </c:pt>
                <c:pt idx="5535">
                  <c:v>72.762110285619897</c:v>
                </c:pt>
                <c:pt idx="5536">
                  <c:v>96.471540724170694</c:v>
                </c:pt>
                <c:pt idx="5537">
                  <c:v>-88.630360421866101</c:v>
                </c:pt>
                <c:pt idx="5538">
                  <c:v>221.770584338801</c:v>
                </c:pt>
                <c:pt idx="5539">
                  <c:v>-73.671566512967601</c:v>
                </c:pt>
                <c:pt idx="5540">
                  <c:v>-38.2768060199204</c:v>
                </c:pt>
                <c:pt idx="5541">
                  <c:v>-48.815270150188297</c:v>
                </c:pt>
                <c:pt idx="5542">
                  <c:v>32.429847129797899</c:v>
                </c:pt>
                <c:pt idx="5543">
                  <c:v>-101.906504458562</c:v>
                </c:pt>
                <c:pt idx="5544">
                  <c:v>58.020740824045802</c:v>
                </c:pt>
                <c:pt idx="5545">
                  <c:v>-59.623896399518799</c:v>
                </c:pt>
                <c:pt idx="5546">
                  <c:v>280.54441940589101</c:v>
                </c:pt>
                <c:pt idx="5547">
                  <c:v>129.79146768140899</c:v>
                </c:pt>
                <c:pt idx="5548">
                  <c:v>-15.4263894721671</c:v>
                </c:pt>
                <c:pt idx="5549">
                  <c:v>-8.7606488813559409</c:v>
                </c:pt>
                <c:pt idx="5550">
                  <c:v>868.73916673292695</c:v>
                </c:pt>
                <c:pt idx="5551">
                  <c:v>-59.623896399518799</c:v>
                </c:pt>
                <c:pt idx="5552">
                  <c:v>-46.565940315169797</c:v>
                </c:pt>
                <c:pt idx="5553">
                  <c:v>-127.168586294932</c:v>
                </c:pt>
                <c:pt idx="5554">
                  <c:v>49.646744881367702</c:v>
                </c:pt>
                <c:pt idx="5555">
                  <c:v>-72.587839261285296</c:v>
                </c:pt>
                <c:pt idx="5556">
                  <c:v>-36.123702006492501</c:v>
                </c:pt>
                <c:pt idx="5557">
                  <c:v>20.264624096273799</c:v>
                </c:pt>
                <c:pt idx="5558">
                  <c:v>-132.700715454087</c:v>
                </c:pt>
                <c:pt idx="5559">
                  <c:v>3.0424771290517199</c:v>
                </c:pt>
                <c:pt idx="5560">
                  <c:v>36.855230332789198</c:v>
                </c:pt>
                <c:pt idx="5561">
                  <c:v>-43.848215929839498</c:v>
                </c:pt>
                <c:pt idx="5562">
                  <c:v>-40.732118256410601</c:v>
                </c:pt>
                <c:pt idx="5563">
                  <c:v>0.96098232591495802</c:v>
                </c:pt>
                <c:pt idx="5564">
                  <c:v>42.530657716244299</c:v>
                </c:pt>
                <c:pt idx="5565">
                  <c:v>0.44497034733248197</c:v>
                </c:pt>
                <c:pt idx="5566">
                  <c:v>-27.829896068536399</c:v>
                </c:pt>
                <c:pt idx="5567">
                  <c:v>14.987891615438199</c:v>
                </c:pt>
                <c:pt idx="5568">
                  <c:v>9.7841680354240292</c:v>
                </c:pt>
                <c:pt idx="5569">
                  <c:v>-11.677509531048999</c:v>
                </c:pt>
                <c:pt idx="5570">
                  <c:v>-30.272039183640398</c:v>
                </c:pt>
                <c:pt idx="5571">
                  <c:v>-58.532766485447198</c:v>
                </c:pt>
                <c:pt idx="5572">
                  <c:v>-52.723245090526497</c:v>
                </c:pt>
                <c:pt idx="5573">
                  <c:v>77.880646910472194</c:v>
                </c:pt>
                <c:pt idx="5574">
                  <c:v>-71.841523951446703</c:v>
                </c:pt>
                <c:pt idx="5575">
                  <c:v>182.775168287931</c:v>
                </c:pt>
                <c:pt idx="5576">
                  <c:v>-34.776397269945797</c:v>
                </c:pt>
                <c:pt idx="5577">
                  <c:v>-20.300854918522401</c:v>
                </c:pt>
                <c:pt idx="5578">
                  <c:v>-10.965969593741701</c:v>
                </c:pt>
                <c:pt idx="5579">
                  <c:v>-84.543018927210397</c:v>
                </c:pt>
                <c:pt idx="5580">
                  <c:v>349.98239467690303</c:v>
                </c:pt>
                <c:pt idx="5581">
                  <c:v>-38.2768060199204</c:v>
                </c:pt>
                <c:pt idx="5582">
                  <c:v>28.434614153779201</c:v>
                </c:pt>
                <c:pt idx="5583">
                  <c:v>12.7056472194182</c:v>
                </c:pt>
                <c:pt idx="5584">
                  <c:v>26.122082282402101</c:v>
                </c:pt>
                <c:pt idx="5585">
                  <c:v>-112.01508811933201</c:v>
                </c:pt>
                <c:pt idx="5586">
                  <c:v>66.100258055392004</c:v>
                </c:pt>
                <c:pt idx="5587">
                  <c:v>54.192695742534603</c:v>
                </c:pt>
                <c:pt idx="5588">
                  <c:v>-22.934389644600699</c:v>
                </c:pt>
                <c:pt idx="5589">
                  <c:v>-81.794184752167496</c:v>
                </c:pt>
                <c:pt idx="5590">
                  <c:v>-68.151147261347901</c:v>
                </c:pt>
                <c:pt idx="5591">
                  <c:v>11.3856464373299</c:v>
                </c:pt>
                <c:pt idx="5592">
                  <c:v>-113.55101563000299</c:v>
                </c:pt>
                <c:pt idx="5593">
                  <c:v>7.41402638468292</c:v>
                </c:pt>
                <c:pt idx="5594">
                  <c:v>-42.112292263303203</c:v>
                </c:pt>
                <c:pt idx="5595">
                  <c:v>190.92887046654599</c:v>
                </c:pt>
                <c:pt idx="5596">
                  <c:v>-48.2448695883946</c:v>
                </c:pt>
                <c:pt idx="5597">
                  <c:v>-98.271297847329706</c:v>
                </c:pt>
                <c:pt idx="5598">
                  <c:v>292.04426308672799</c:v>
                </c:pt>
                <c:pt idx="5599">
                  <c:v>-74.823211343601301</c:v>
                </c:pt>
                <c:pt idx="5600">
                  <c:v>-38.373965481620701</c:v>
                </c:pt>
                <c:pt idx="5601">
                  <c:v>32.760575832663797</c:v>
                </c:pt>
                <c:pt idx="5602">
                  <c:v>-31.747403210871099</c:v>
                </c:pt>
                <c:pt idx="5603">
                  <c:v>-8.4481687391573992</c:v>
                </c:pt>
                <c:pt idx="5604">
                  <c:v>39.538517345385998</c:v>
                </c:pt>
                <c:pt idx="5605">
                  <c:v>422.52739978479099</c:v>
                </c:pt>
                <c:pt idx="5606">
                  <c:v>-61.231959611407497</c:v>
                </c:pt>
                <c:pt idx="5607">
                  <c:v>131.50874242001601</c:v>
                </c:pt>
                <c:pt idx="5608">
                  <c:v>-18.173650944774</c:v>
                </c:pt>
                <c:pt idx="5609">
                  <c:v>-15.7520990364202</c:v>
                </c:pt>
                <c:pt idx="5610">
                  <c:v>227.36860822716</c:v>
                </c:pt>
                <c:pt idx="5611">
                  <c:v>-97.738404623706899</c:v>
                </c:pt>
                <c:pt idx="5612">
                  <c:v>10.0880093250301</c:v>
                </c:pt>
                <c:pt idx="5613">
                  <c:v>-4.6604793668810398</c:v>
                </c:pt>
                <c:pt idx="5614">
                  <c:v>-40.9600930325172</c:v>
                </c:pt>
                <c:pt idx="5615">
                  <c:v>-51.0688184506675</c:v>
                </c:pt>
                <c:pt idx="5616">
                  <c:v>-86.934854784914094</c:v>
                </c:pt>
                <c:pt idx="5617">
                  <c:v>130.723633124657</c:v>
                </c:pt>
                <c:pt idx="5618">
                  <c:v>-16.349959525400699</c:v>
                </c:pt>
                <c:pt idx="5619">
                  <c:v>10.7224858972486</c:v>
                </c:pt>
                <c:pt idx="5620">
                  <c:v>-78.022045629096297</c:v>
                </c:pt>
                <c:pt idx="5621">
                  <c:v>-6.0773618687591799</c:v>
                </c:pt>
                <c:pt idx="5622">
                  <c:v>-38.351574186354703</c:v>
                </c:pt>
                <c:pt idx="5623">
                  <c:v>-53.197838300326801</c:v>
                </c:pt>
                <c:pt idx="5624">
                  <c:v>8.2294940662498508</c:v>
                </c:pt>
                <c:pt idx="5625">
                  <c:v>178.79272706513899</c:v>
                </c:pt>
                <c:pt idx="5626">
                  <c:v>-9.3451238969667791</c:v>
                </c:pt>
                <c:pt idx="5627">
                  <c:v>169.23276111630801</c:v>
                </c:pt>
                <c:pt idx="5628">
                  <c:v>11.996664906967901</c:v>
                </c:pt>
                <c:pt idx="5629">
                  <c:v>35.498616680699698</c:v>
                </c:pt>
                <c:pt idx="5630">
                  <c:v>-61.724726856469999</c:v>
                </c:pt>
                <c:pt idx="5631">
                  <c:v>-36.986798028100303</c:v>
                </c:pt>
                <c:pt idx="5632">
                  <c:v>348.59196432054102</c:v>
                </c:pt>
                <c:pt idx="5633">
                  <c:v>-108.010732645823</c:v>
                </c:pt>
                <c:pt idx="5634">
                  <c:v>34.0213485507375</c:v>
                </c:pt>
                <c:pt idx="5635">
                  <c:v>73.500852199476995</c:v>
                </c:pt>
                <c:pt idx="5636">
                  <c:v>-25.9577908371452</c:v>
                </c:pt>
                <c:pt idx="5637">
                  <c:v>575.45583386112105</c:v>
                </c:pt>
                <c:pt idx="5638">
                  <c:v>-18.739329675641098</c:v>
                </c:pt>
                <c:pt idx="5639">
                  <c:v>7.3390731942247003</c:v>
                </c:pt>
                <c:pt idx="5640">
                  <c:v>19.446216292795999</c:v>
                </c:pt>
                <c:pt idx="5641">
                  <c:v>369.93075213817599</c:v>
                </c:pt>
                <c:pt idx="5642">
                  <c:v>13.670214874784</c:v>
                </c:pt>
                <c:pt idx="5643">
                  <c:v>-5.5958225821446099</c:v>
                </c:pt>
                <c:pt idx="5644">
                  <c:v>-13.2022991896654</c:v>
                </c:pt>
                <c:pt idx="5645">
                  <c:v>-70.311819217520906</c:v>
                </c:pt>
                <c:pt idx="5646">
                  <c:v>38.075240697945503</c:v>
                </c:pt>
                <c:pt idx="5647">
                  <c:v>14.987891615438199</c:v>
                </c:pt>
                <c:pt idx="5648">
                  <c:v>20.091073354464299</c:v>
                </c:pt>
                <c:pt idx="5649">
                  <c:v>-73.518196062921604</c:v>
                </c:pt>
                <c:pt idx="5650">
                  <c:v>93.480295530937894</c:v>
                </c:pt>
                <c:pt idx="5651">
                  <c:v>47.123018554663403</c:v>
                </c:pt>
                <c:pt idx="5652">
                  <c:v>241.352208623926</c:v>
                </c:pt>
                <c:pt idx="5653">
                  <c:v>-54.441429951470496</c:v>
                </c:pt>
                <c:pt idx="5654">
                  <c:v>-26.965828612229998</c:v>
                </c:pt>
                <c:pt idx="5655">
                  <c:v>108.12557226495601</c:v>
                </c:pt>
                <c:pt idx="5656">
                  <c:v>98.570831622515101</c:v>
                </c:pt>
                <c:pt idx="5657">
                  <c:v>-32.288393488071499</c:v>
                </c:pt>
                <c:pt idx="5658">
                  <c:v>-26.2841823625178</c:v>
                </c:pt>
                <c:pt idx="5659">
                  <c:v>87.258789845827806</c:v>
                </c:pt>
                <c:pt idx="5660">
                  <c:v>9.7841680354240292</c:v>
                </c:pt>
                <c:pt idx="5661">
                  <c:v>799.60896574880303</c:v>
                </c:pt>
                <c:pt idx="5662">
                  <c:v>426.21477113524799</c:v>
                </c:pt>
                <c:pt idx="5663">
                  <c:v>219.161609390813</c:v>
                </c:pt>
                <c:pt idx="5664">
                  <c:v>16.9067306213324</c:v>
                </c:pt>
                <c:pt idx="5665">
                  <c:v>-52.832444374958897</c:v>
                </c:pt>
                <c:pt idx="5666">
                  <c:v>13.1009624254855</c:v>
                </c:pt>
                <c:pt idx="5667">
                  <c:v>30.862354905204398</c:v>
                </c:pt>
                <c:pt idx="5668">
                  <c:v>39.538517345385998</c:v>
                </c:pt>
                <c:pt idx="5669">
                  <c:v>17.457213967206599</c:v>
                </c:pt>
                <c:pt idx="5670">
                  <c:v>-52.832444374958897</c:v>
                </c:pt>
                <c:pt idx="5671">
                  <c:v>47.588378383176298</c:v>
                </c:pt>
                <c:pt idx="5672">
                  <c:v>385.97453862131903</c:v>
                </c:pt>
                <c:pt idx="5673">
                  <c:v>-48.360439359217402</c:v>
                </c:pt>
                <c:pt idx="5674">
                  <c:v>52.599293189503101</c:v>
                </c:pt>
                <c:pt idx="5675">
                  <c:v>7.2463391969398003</c:v>
                </c:pt>
                <c:pt idx="5676">
                  <c:v>12.7056472194182</c:v>
                </c:pt>
                <c:pt idx="5677">
                  <c:v>591.567226240026</c:v>
                </c:pt>
                <c:pt idx="5678">
                  <c:v>-32.701691905019402</c:v>
                </c:pt>
                <c:pt idx="5679">
                  <c:v>-17.6226439713265</c:v>
                </c:pt>
                <c:pt idx="5680">
                  <c:v>159.24699146140699</c:v>
                </c:pt>
                <c:pt idx="5681">
                  <c:v>-46.016051444887196</c:v>
                </c:pt>
                <c:pt idx="5682">
                  <c:v>50.547545789145403</c:v>
                </c:pt>
                <c:pt idx="5683">
                  <c:v>51.582894110751397</c:v>
                </c:pt>
                <c:pt idx="5684">
                  <c:v>-77.082890371245398</c:v>
                </c:pt>
                <c:pt idx="5685">
                  <c:v>-75.358242446121096</c:v>
                </c:pt>
                <c:pt idx="5686">
                  <c:v>-52.393006886036602</c:v>
                </c:pt>
                <c:pt idx="5687">
                  <c:v>-105.928968399841</c:v>
                </c:pt>
                <c:pt idx="5688">
                  <c:v>-16.137252220586898</c:v>
                </c:pt>
                <c:pt idx="5689">
                  <c:v>45.591053902857197</c:v>
                </c:pt>
                <c:pt idx="5690">
                  <c:v>5.6213276402991497</c:v>
                </c:pt>
                <c:pt idx="5691">
                  <c:v>-10.945279225962601</c:v>
                </c:pt>
                <c:pt idx="5692">
                  <c:v>111.07424394600299</c:v>
                </c:pt>
                <c:pt idx="5693">
                  <c:v>-30.396463743907098</c:v>
                </c:pt>
                <c:pt idx="5694">
                  <c:v>320.32657342038698</c:v>
                </c:pt>
                <c:pt idx="5695">
                  <c:v>21.621748190628399</c:v>
                </c:pt>
                <c:pt idx="5696">
                  <c:v>512.92665742745498</c:v>
                </c:pt>
                <c:pt idx="5697">
                  <c:v>-55.634344197252197</c:v>
                </c:pt>
                <c:pt idx="5698">
                  <c:v>85.154396559531193</c:v>
                </c:pt>
                <c:pt idx="5699">
                  <c:v>-134.51234056288601</c:v>
                </c:pt>
                <c:pt idx="5700">
                  <c:v>146.68176711247699</c:v>
                </c:pt>
                <c:pt idx="5701">
                  <c:v>-27.780082890196301</c:v>
                </c:pt>
                <c:pt idx="5702">
                  <c:v>-30.041680790001799</c:v>
                </c:pt>
                <c:pt idx="5703">
                  <c:v>7.8740220133788599</c:v>
                </c:pt>
                <c:pt idx="5704">
                  <c:v>-81.934823051220306</c:v>
                </c:pt>
                <c:pt idx="5705">
                  <c:v>-93.632820646039804</c:v>
                </c:pt>
                <c:pt idx="5706">
                  <c:v>-73.671566512967601</c:v>
                </c:pt>
                <c:pt idx="5707">
                  <c:v>-113.85821886907701</c:v>
                </c:pt>
                <c:pt idx="5708">
                  <c:v>-23.9196418857635</c:v>
                </c:pt>
                <c:pt idx="5709">
                  <c:v>2.40670106513674</c:v>
                </c:pt>
                <c:pt idx="5710">
                  <c:v>-80.742631030739105</c:v>
                </c:pt>
                <c:pt idx="5711">
                  <c:v>386.66085337116601</c:v>
                </c:pt>
                <c:pt idx="5712">
                  <c:v>281.27404484447499</c:v>
                </c:pt>
                <c:pt idx="5713">
                  <c:v>-90.511822574180997</c:v>
                </c:pt>
                <c:pt idx="5714">
                  <c:v>277.87153721754902</c:v>
                </c:pt>
                <c:pt idx="5715">
                  <c:v>-11.9260181560189</c:v>
                </c:pt>
                <c:pt idx="5716">
                  <c:v>471.54772637346701</c:v>
                </c:pt>
                <c:pt idx="5717">
                  <c:v>-79.400687804315893</c:v>
                </c:pt>
                <c:pt idx="5718">
                  <c:v>-28.484146585760602</c:v>
                </c:pt>
                <c:pt idx="5719">
                  <c:v>607.65613478304601</c:v>
                </c:pt>
                <c:pt idx="5720">
                  <c:v>-16.036515243907498</c:v>
                </c:pt>
                <c:pt idx="5721">
                  <c:v>-7.0796996707025999</c:v>
                </c:pt>
                <c:pt idx="5722">
                  <c:v>109.10910157708901</c:v>
                </c:pt>
                <c:pt idx="5723">
                  <c:v>-54.959833015170197</c:v>
                </c:pt>
                <c:pt idx="5724">
                  <c:v>-93.124659632609195</c:v>
                </c:pt>
                <c:pt idx="5725">
                  <c:v>-118.36047989697499</c:v>
                </c:pt>
                <c:pt idx="5726">
                  <c:v>-6.5226395077283801</c:v>
                </c:pt>
                <c:pt idx="5727">
                  <c:v>50.513055219154197</c:v>
                </c:pt>
                <c:pt idx="5728">
                  <c:v>-72.449403781121404</c:v>
                </c:pt>
                <c:pt idx="5729">
                  <c:v>63.287216007505201</c:v>
                </c:pt>
                <c:pt idx="5730">
                  <c:v>-60.627609844752897</c:v>
                </c:pt>
                <c:pt idx="5731">
                  <c:v>63.717695286402503</c:v>
                </c:pt>
                <c:pt idx="5732">
                  <c:v>-4.0056542730647902</c:v>
                </c:pt>
                <c:pt idx="5733">
                  <c:v>11.6911556721489</c:v>
                </c:pt>
                <c:pt idx="5734">
                  <c:v>-25.487037926442799</c:v>
                </c:pt>
                <c:pt idx="5735">
                  <c:v>222.301340978236</c:v>
                </c:pt>
                <c:pt idx="5736">
                  <c:v>-10.0329457490274</c:v>
                </c:pt>
                <c:pt idx="5737">
                  <c:v>-62.943376261738997</c:v>
                </c:pt>
                <c:pt idx="5738">
                  <c:v>544.02491118749003</c:v>
                </c:pt>
                <c:pt idx="5739">
                  <c:v>672.30576079974799</c:v>
                </c:pt>
                <c:pt idx="5740">
                  <c:v>-105.117681283709</c:v>
                </c:pt>
                <c:pt idx="5741">
                  <c:v>-6.0729728252838404</c:v>
                </c:pt>
                <c:pt idx="5742">
                  <c:v>-13.979422289527699</c:v>
                </c:pt>
                <c:pt idx="5743">
                  <c:v>35.352331582690397</c:v>
                </c:pt>
                <c:pt idx="5744">
                  <c:v>146.147005304895</c:v>
                </c:pt>
                <c:pt idx="5745">
                  <c:v>151.38467837120399</c:v>
                </c:pt>
                <c:pt idx="5746">
                  <c:v>50.271665395773098</c:v>
                </c:pt>
                <c:pt idx="5747">
                  <c:v>-108.010732645823</c:v>
                </c:pt>
                <c:pt idx="5748">
                  <c:v>-35.5935190073237</c:v>
                </c:pt>
                <c:pt idx="5749">
                  <c:v>389.31177072608</c:v>
                </c:pt>
                <c:pt idx="5750">
                  <c:v>44.249992978759899</c:v>
                </c:pt>
                <c:pt idx="5751">
                  <c:v>326.67939301033198</c:v>
                </c:pt>
                <c:pt idx="5752">
                  <c:v>252.87481516224199</c:v>
                </c:pt>
                <c:pt idx="5753">
                  <c:v>548.04039944937995</c:v>
                </c:pt>
                <c:pt idx="5754">
                  <c:v>1.8241592829589199</c:v>
                </c:pt>
                <c:pt idx="5755">
                  <c:v>-116.93506150311499</c:v>
                </c:pt>
                <c:pt idx="5756">
                  <c:v>192.485877063402</c:v>
                </c:pt>
                <c:pt idx="5757">
                  <c:v>-36.633930682120699</c:v>
                </c:pt>
                <c:pt idx="5758">
                  <c:v>-79.111262889568906</c:v>
                </c:pt>
                <c:pt idx="5759">
                  <c:v>-99.493026093794896</c:v>
                </c:pt>
                <c:pt idx="5760">
                  <c:v>16.719658322408101</c:v>
                </c:pt>
                <c:pt idx="5761">
                  <c:v>-51.834929572398202</c:v>
                </c:pt>
                <c:pt idx="5762">
                  <c:v>129.71530285560601</c:v>
                </c:pt>
                <c:pt idx="5763">
                  <c:v>77.1045355217408</c:v>
                </c:pt>
                <c:pt idx="5764">
                  <c:v>-36.742588609843096</c:v>
                </c:pt>
                <c:pt idx="5765">
                  <c:v>24.4122859383674</c:v>
                </c:pt>
                <c:pt idx="5766">
                  <c:v>872.08878244861796</c:v>
                </c:pt>
                <c:pt idx="5767">
                  <c:v>-47.116750135074703</c:v>
                </c:pt>
                <c:pt idx="5768">
                  <c:v>-42.948705052307098</c:v>
                </c:pt>
                <c:pt idx="5769">
                  <c:v>20.305686139677501</c:v>
                </c:pt>
                <c:pt idx="5770">
                  <c:v>-109.95143234112</c:v>
                </c:pt>
                <c:pt idx="5771">
                  <c:v>-75.759413774674996</c:v>
                </c:pt>
                <c:pt idx="5772">
                  <c:v>-96.275054940771696</c:v>
                </c:pt>
                <c:pt idx="5773">
                  <c:v>-57.735605262130001</c:v>
                </c:pt>
                <c:pt idx="5774">
                  <c:v>-107.50216544133001</c:v>
                </c:pt>
                <c:pt idx="5775">
                  <c:v>84.735822416781502</c:v>
                </c:pt>
                <c:pt idx="5776">
                  <c:v>91.947861313505598</c:v>
                </c:pt>
                <c:pt idx="5777">
                  <c:v>-103.816401554457</c:v>
                </c:pt>
                <c:pt idx="5778">
                  <c:v>2.52587862757894</c:v>
                </c:pt>
                <c:pt idx="5779">
                  <c:v>-24.860370956936599</c:v>
                </c:pt>
                <c:pt idx="5780">
                  <c:v>-90.618872571724907</c:v>
                </c:pt>
                <c:pt idx="5781">
                  <c:v>-20.581926627853601</c:v>
                </c:pt>
                <c:pt idx="5782">
                  <c:v>109.742803048692</c:v>
                </c:pt>
                <c:pt idx="5783">
                  <c:v>114.67055369809501</c:v>
                </c:pt>
                <c:pt idx="5784">
                  <c:v>32.760575832663797</c:v>
                </c:pt>
                <c:pt idx="5785">
                  <c:v>6.6696105427218502</c:v>
                </c:pt>
                <c:pt idx="5786">
                  <c:v>165.327769621578</c:v>
                </c:pt>
                <c:pt idx="5787">
                  <c:v>39.538517345385998</c:v>
                </c:pt>
                <c:pt idx="5788">
                  <c:v>-83.552944821918302</c:v>
                </c:pt>
                <c:pt idx="5789">
                  <c:v>-20.738291355465101</c:v>
                </c:pt>
                <c:pt idx="5790">
                  <c:v>272.81342658209701</c:v>
                </c:pt>
                <c:pt idx="5791">
                  <c:v>-100.89912093820401</c:v>
                </c:pt>
                <c:pt idx="5792">
                  <c:v>-24.860370956936599</c:v>
                </c:pt>
                <c:pt idx="5793">
                  <c:v>50.461708625902602</c:v>
                </c:pt>
                <c:pt idx="5794">
                  <c:v>112.15745392302</c:v>
                </c:pt>
                <c:pt idx="5795">
                  <c:v>-83.403170328679096</c:v>
                </c:pt>
                <c:pt idx="5796">
                  <c:v>537.63915282393805</c:v>
                </c:pt>
                <c:pt idx="5797">
                  <c:v>-84.206118880923697</c:v>
                </c:pt>
                <c:pt idx="5798">
                  <c:v>228.037849084058</c:v>
                </c:pt>
                <c:pt idx="5799">
                  <c:v>166.695966965602</c:v>
                </c:pt>
                <c:pt idx="5800">
                  <c:v>-25.689908899396102</c:v>
                </c:pt>
                <c:pt idx="5801">
                  <c:v>-96.5054025837849</c:v>
                </c:pt>
                <c:pt idx="5802">
                  <c:v>15.388934232015</c:v>
                </c:pt>
                <c:pt idx="5803">
                  <c:v>-17.9409974093107</c:v>
                </c:pt>
                <c:pt idx="5804">
                  <c:v>43.010159643804997</c:v>
                </c:pt>
                <c:pt idx="5805">
                  <c:v>81.775584007270794</c:v>
                </c:pt>
                <c:pt idx="5806">
                  <c:v>400.09699541305201</c:v>
                </c:pt>
                <c:pt idx="5807">
                  <c:v>58.321526433563399</c:v>
                </c:pt>
                <c:pt idx="5808">
                  <c:v>-44.544172032542697</c:v>
                </c:pt>
                <c:pt idx="5809">
                  <c:v>-44.906521483231501</c:v>
                </c:pt>
                <c:pt idx="5810">
                  <c:v>-37.366261566675597</c:v>
                </c:pt>
                <c:pt idx="5811">
                  <c:v>-134.51234056288601</c:v>
                </c:pt>
                <c:pt idx="5812">
                  <c:v>61.008229887644099</c:v>
                </c:pt>
                <c:pt idx="5813">
                  <c:v>7.3390731942247003</c:v>
                </c:pt>
                <c:pt idx="5814">
                  <c:v>57.270834366667501</c:v>
                </c:pt>
                <c:pt idx="5815">
                  <c:v>199.51831368624599</c:v>
                </c:pt>
                <c:pt idx="5816">
                  <c:v>141.50342382406299</c:v>
                </c:pt>
                <c:pt idx="5817">
                  <c:v>-23.0662112094946</c:v>
                </c:pt>
                <c:pt idx="5818">
                  <c:v>-20.4968623268072</c:v>
                </c:pt>
                <c:pt idx="5819">
                  <c:v>47.480920807588802</c:v>
                </c:pt>
                <c:pt idx="5820">
                  <c:v>364.67166363363202</c:v>
                </c:pt>
                <c:pt idx="5821">
                  <c:v>4.7974883644572799</c:v>
                </c:pt>
                <c:pt idx="5822">
                  <c:v>-105.213826357456</c:v>
                </c:pt>
                <c:pt idx="5823">
                  <c:v>-19.663610045128902</c:v>
                </c:pt>
                <c:pt idx="5824">
                  <c:v>113.05828783361</c:v>
                </c:pt>
                <c:pt idx="5825">
                  <c:v>31.488656307595601</c:v>
                </c:pt>
                <c:pt idx="5826">
                  <c:v>7.3390731942247003</c:v>
                </c:pt>
                <c:pt idx="5827">
                  <c:v>86.477530626964594</c:v>
                </c:pt>
                <c:pt idx="5828">
                  <c:v>247.38355892150301</c:v>
                </c:pt>
                <c:pt idx="5829">
                  <c:v>103.23915654666401</c:v>
                </c:pt>
                <c:pt idx="5830">
                  <c:v>-111.332146455019</c:v>
                </c:pt>
                <c:pt idx="5831">
                  <c:v>-42.862580502815398</c:v>
                </c:pt>
                <c:pt idx="5832">
                  <c:v>244.83868505154399</c:v>
                </c:pt>
                <c:pt idx="5833">
                  <c:v>-58.220881023099302</c:v>
                </c:pt>
                <c:pt idx="5834">
                  <c:v>-24.860370956936599</c:v>
                </c:pt>
                <c:pt idx="5835">
                  <c:v>624.49508609148302</c:v>
                </c:pt>
                <c:pt idx="5836">
                  <c:v>-18.093088428076999</c:v>
                </c:pt>
                <c:pt idx="5837">
                  <c:v>318.60036665544999</c:v>
                </c:pt>
                <c:pt idx="5838">
                  <c:v>147.74572955185999</c:v>
                </c:pt>
                <c:pt idx="5839">
                  <c:v>-55.801220559905097</c:v>
                </c:pt>
                <c:pt idx="5840">
                  <c:v>9.7841680354240292</c:v>
                </c:pt>
                <c:pt idx="5841">
                  <c:v>-8.9642379760965891</c:v>
                </c:pt>
                <c:pt idx="5842">
                  <c:v>7.6147960473528498</c:v>
                </c:pt>
                <c:pt idx="5843">
                  <c:v>-26.2841823625178</c:v>
                </c:pt>
                <c:pt idx="5844">
                  <c:v>5.9381152804911501</c:v>
                </c:pt>
                <c:pt idx="5845">
                  <c:v>7.3390731942247003</c:v>
                </c:pt>
                <c:pt idx="5846">
                  <c:v>-67.097120716344506</c:v>
                </c:pt>
                <c:pt idx="5847">
                  <c:v>-41.454427608915303</c:v>
                </c:pt>
                <c:pt idx="5848">
                  <c:v>-10.6878451677452</c:v>
                </c:pt>
                <c:pt idx="5849">
                  <c:v>-83.128034126047496</c:v>
                </c:pt>
                <c:pt idx="5850">
                  <c:v>-35.5935190073237</c:v>
                </c:pt>
                <c:pt idx="5851">
                  <c:v>33.989884417805101</c:v>
                </c:pt>
                <c:pt idx="5852">
                  <c:v>-76.310637278108501</c:v>
                </c:pt>
                <c:pt idx="5853">
                  <c:v>-34.052744361045796</c:v>
                </c:pt>
                <c:pt idx="5854">
                  <c:v>-72.621173543740994</c:v>
                </c:pt>
                <c:pt idx="5855">
                  <c:v>-129.68483409394599</c:v>
                </c:pt>
                <c:pt idx="5856">
                  <c:v>-20.5898539107618</c:v>
                </c:pt>
                <c:pt idx="5857">
                  <c:v>-52.832864539722003</c:v>
                </c:pt>
                <c:pt idx="5858">
                  <c:v>-87.896511285737304</c:v>
                </c:pt>
                <c:pt idx="5859">
                  <c:v>16.596563354918299</c:v>
                </c:pt>
                <c:pt idx="5860">
                  <c:v>84.829722083222507</c:v>
                </c:pt>
                <c:pt idx="5861">
                  <c:v>-109.95143234112</c:v>
                </c:pt>
                <c:pt idx="5862">
                  <c:v>-68.663475659501003</c:v>
                </c:pt>
                <c:pt idx="5863">
                  <c:v>7.2413867145839497</c:v>
                </c:pt>
                <c:pt idx="5864">
                  <c:v>-73.498781193405506</c:v>
                </c:pt>
                <c:pt idx="5865">
                  <c:v>-68.117807351818996</c:v>
                </c:pt>
                <c:pt idx="5866">
                  <c:v>-66.831205783702401</c:v>
                </c:pt>
                <c:pt idx="5867">
                  <c:v>558.65556749499297</c:v>
                </c:pt>
                <c:pt idx="5868">
                  <c:v>-40.324870957283103</c:v>
                </c:pt>
                <c:pt idx="5869">
                  <c:v>-22.934389644600699</c:v>
                </c:pt>
                <c:pt idx="5870">
                  <c:v>-46.643820472055502</c:v>
                </c:pt>
                <c:pt idx="5871">
                  <c:v>-83.568201078761305</c:v>
                </c:pt>
                <c:pt idx="5872">
                  <c:v>62.304209436830398</c:v>
                </c:pt>
                <c:pt idx="5873">
                  <c:v>-23.662627096911699</c:v>
                </c:pt>
                <c:pt idx="5874">
                  <c:v>-87.450578380902002</c:v>
                </c:pt>
                <c:pt idx="5875">
                  <c:v>27.315203453333002</c:v>
                </c:pt>
                <c:pt idx="5876">
                  <c:v>211.789239435328</c:v>
                </c:pt>
                <c:pt idx="5877">
                  <c:v>1.09821796154506</c:v>
                </c:pt>
                <c:pt idx="5878">
                  <c:v>175.27570923816401</c:v>
                </c:pt>
                <c:pt idx="5879">
                  <c:v>-107.663402186117</c:v>
                </c:pt>
                <c:pt idx="5880">
                  <c:v>27.864157284331601</c:v>
                </c:pt>
                <c:pt idx="5881">
                  <c:v>301.83698390874702</c:v>
                </c:pt>
                <c:pt idx="5882">
                  <c:v>-69.887070927884196</c:v>
                </c:pt>
                <c:pt idx="5883">
                  <c:v>-98.688533305539096</c:v>
                </c:pt>
                <c:pt idx="5884">
                  <c:v>367.176575134865</c:v>
                </c:pt>
                <c:pt idx="5885">
                  <c:v>-16.719107494258498</c:v>
                </c:pt>
                <c:pt idx="5886">
                  <c:v>53.757027986276498</c:v>
                </c:pt>
                <c:pt idx="5887">
                  <c:v>27.790704998460701</c:v>
                </c:pt>
                <c:pt idx="5888">
                  <c:v>18.4914174666477</c:v>
                </c:pt>
                <c:pt idx="5889">
                  <c:v>-73.553637038878307</c:v>
                </c:pt>
                <c:pt idx="5890">
                  <c:v>276.35085939018501</c:v>
                </c:pt>
                <c:pt idx="5891">
                  <c:v>-75.866921669294598</c:v>
                </c:pt>
                <c:pt idx="5892">
                  <c:v>-79.090356345274799</c:v>
                </c:pt>
                <c:pt idx="5893">
                  <c:v>3.4820508029464801</c:v>
                </c:pt>
                <c:pt idx="5894">
                  <c:v>-96.227442008169902</c:v>
                </c:pt>
                <c:pt idx="5895">
                  <c:v>-27.411383710331702</c:v>
                </c:pt>
                <c:pt idx="5896">
                  <c:v>41.8789802510748</c:v>
                </c:pt>
                <c:pt idx="5897">
                  <c:v>-61.468835752619697</c:v>
                </c:pt>
                <c:pt idx="5898">
                  <c:v>-43.848215929839498</c:v>
                </c:pt>
                <c:pt idx="5899">
                  <c:v>109.303979672902</c:v>
                </c:pt>
                <c:pt idx="5900">
                  <c:v>-45.667813007193203</c:v>
                </c:pt>
                <c:pt idx="5901">
                  <c:v>-7.18250278693949</c:v>
                </c:pt>
                <c:pt idx="5902">
                  <c:v>43.244793982151997</c:v>
                </c:pt>
                <c:pt idx="5903">
                  <c:v>-27.4146150008402</c:v>
                </c:pt>
                <c:pt idx="5904">
                  <c:v>-46.016051444887196</c:v>
                </c:pt>
                <c:pt idx="5905">
                  <c:v>253.67148459128001</c:v>
                </c:pt>
                <c:pt idx="5906">
                  <c:v>1.20991675530786</c:v>
                </c:pt>
                <c:pt idx="5907">
                  <c:v>159.19471864689299</c:v>
                </c:pt>
                <c:pt idx="5908">
                  <c:v>235.17597382061399</c:v>
                </c:pt>
                <c:pt idx="5909">
                  <c:v>-33.635882417912498</c:v>
                </c:pt>
                <c:pt idx="5910">
                  <c:v>133.72974841386801</c:v>
                </c:pt>
                <c:pt idx="5911">
                  <c:v>228.411794719428</c:v>
                </c:pt>
                <c:pt idx="5912">
                  <c:v>-2.1315876727841001</c:v>
                </c:pt>
                <c:pt idx="5913">
                  <c:v>138.63683922991899</c:v>
                </c:pt>
                <c:pt idx="5914">
                  <c:v>12.1335346788031</c:v>
                </c:pt>
                <c:pt idx="5915">
                  <c:v>18.891367120047398</c:v>
                </c:pt>
                <c:pt idx="5916">
                  <c:v>-121.924025881625</c:v>
                </c:pt>
                <c:pt idx="5917">
                  <c:v>-61.989556470195701</c:v>
                </c:pt>
                <c:pt idx="5918">
                  <c:v>-65.109676145888201</c:v>
                </c:pt>
                <c:pt idx="5919">
                  <c:v>-56.183974806581297</c:v>
                </c:pt>
                <c:pt idx="5920">
                  <c:v>68.265534605644604</c:v>
                </c:pt>
                <c:pt idx="5921">
                  <c:v>131.80496878876701</c:v>
                </c:pt>
                <c:pt idx="5922">
                  <c:v>-22.177083944339799</c:v>
                </c:pt>
                <c:pt idx="5923">
                  <c:v>173.846944975897</c:v>
                </c:pt>
                <c:pt idx="5924">
                  <c:v>-34.6570683137952</c:v>
                </c:pt>
                <c:pt idx="5925">
                  <c:v>-73.1300820135409</c:v>
                </c:pt>
                <c:pt idx="5926">
                  <c:v>9.2087018860426095</c:v>
                </c:pt>
                <c:pt idx="5927">
                  <c:v>-59.623896399518799</c:v>
                </c:pt>
                <c:pt idx="5928">
                  <c:v>39.538517345385998</c:v>
                </c:pt>
                <c:pt idx="5929">
                  <c:v>-30.734986605818001</c:v>
                </c:pt>
                <c:pt idx="5930">
                  <c:v>-31.592161943363699</c:v>
                </c:pt>
                <c:pt idx="5931">
                  <c:v>130.139372916637</c:v>
                </c:pt>
                <c:pt idx="5932">
                  <c:v>-32.430485296391304</c:v>
                </c:pt>
                <c:pt idx="5933">
                  <c:v>-49.0099540703076</c:v>
                </c:pt>
                <c:pt idx="5934">
                  <c:v>-7.69821367044241</c:v>
                </c:pt>
                <c:pt idx="5935">
                  <c:v>-27.623461112278498</c:v>
                </c:pt>
                <c:pt idx="5936">
                  <c:v>451.07481339867797</c:v>
                </c:pt>
                <c:pt idx="5937">
                  <c:v>-115.33413029194</c:v>
                </c:pt>
                <c:pt idx="5938">
                  <c:v>52.714353433548297</c:v>
                </c:pt>
                <c:pt idx="5939">
                  <c:v>39.538517345385998</c:v>
                </c:pt>
                <c:pt idx="5940">
                  <c:v>28.852289558280301</c:v>
                </c:pt>
                <c:pt idx="5941">
                  <c:v>7.41402638468292</c:v>
                </c:pt>
                <c:pt idx="5942">
                  <c:v>178.109000809554</c:v>
                </c:pt>
                <c:pt idx="5943">
                  <c:v>695.30544816142196</c:v>
                </c:pt>
                <c:pt idx="5944">
                  <c:v>-36.520012400508598</c:v>
                </c:pt>
                <c:pt idx="5945">
                  <c:v>-34.6570683137952</c:v>
                </c:pt>
                <c:pt idx="5946">
                  <c:v>470.19765360105902</c:v>
                </c:pt>
                <c:pt idx="5947">
                  <c:v>52.382921143755802</c:v>
                </c:pt>
                <c:pt idx="5948">
                  <c:v>-10.818705975030401</c:v>
                </c:pt>
                <c:pt idx="5949">
                  <c:v>-5.4148988044237099</c:v>
                </c:pt>
                <c:pt idx="5950">
                  <c:v>-19.493796931742999</c:v>
                </c:pt>
                <c:pt idx="5951">
                  <c:v>14.6934931511376</c:v>
                </c:pt>
                <c:pt idx="5952">
                  <c:v>-20.884736624786999</c:v>
                </c:pt>
                <c:pt idx="5953">
                  <c:v>-33.589510329054903</c:v>
                </c:pt>
                <c:pt idx="5954">
                  <c:v>11.9428506780277</c:v>
                </c:pt>
                <c:pt idx="5955">
                  <c:v>57.220704437643597</c:v>
                </c:pt>
                <c:pt idx="5956">
                  <c:v>264.65233781869398</c:v>
                </c:pt>
                <c:pt idx="5957">
                  <c:v>-3.5616438400033399</c:v>
                </c:pt>
                <c:pt idx="5958">
                  <c:v>-120.514902871152</c:v>
                </c:pt>
                <c:pt idx="5959">
                  <c:v>-40.440251714681999</c:v>
                </c:pt>
                <c:pt idx="5960">
                  <c:v>34.940648197564599</c:v>
                </c:pt>
                <c:pt idx="5961">
                  <c:v>30.154655271698701</c:v>
                </c:pt>
                <c:pt idx="5962">
                  <c:v>98.570831622515101</c:v>
                </c:pt>
                <c:pt idx="5963">
                  <c:v>-30.041680790001799</c:v>
                </c:pt>
                <c:pt idx="5964">
                  <c:v>478.74093437914502</c:v>
                </c:pt>
                <c:pt idx="5965">
                  <c:v>15.5325848117776</c:v>
                </c:pt>
                <c:pt idx="5966">
                  <c:v>396.692840582347</c:v>
                </c:pt>
                <c:pt idx="5967">
                  <c:v>-87.412495726324295</c:v>
                </c:pt>
                <c:pt idx="5968">
                  <c:v>7.7614329472028896</c:v>
                </c:pt>
                <c:pt idx="5969">
                  <c:v>-12.6209447398195</c:v>
                </c:pt>
                <c:pt idx="5970">
                  <c:v>37.7401963973671</c:v>
                </c:pt>
                <c:pt idx="5971">
                  <c:v>100.06905742132599</c:v>
                </c:pt>
                <c:pt idx="5972">
                  <c:v>-113.169403494143</c:v>
                </c:pt>
                <c:pt idx="5973">
                  <c:v>-122.91263170332</c:v>
                </c:pt>
                <c:pt idx="5974">
                  <c:v>-11.587261547330201</c:v>
                </c:pt>
                <c:pt idx="5975">
                  <c:v>-118.51672253574699</c:v>
                </c:pt>
                <c:pt idx="5976">
                  <c:v>-22.306276503230301</c:v>
                </c:pt>
                <c:pt idx="5977">
                  <c:v>106.015075716539</c:v>
                </c:pt>
                <c:pt idx="5978">
                  <c:v>-50.791910595984703</c:v>
                </c:pt>
                <c:pt idx="5979">
                  <c:v>-14.2167905386809</c:v>
                </c:pt>
                <c:pt idx="5980">
                  <c:v>62.911352789669003</c:v>
                </c:pt>
                <c:pt idx="5981">
                  <c:v>-14.637107468379901</c:v>
                </c:pt>
                <c:pt idx="5982">
                  <c:v>-77.736055671968401</c:v>
                </c:pt>
                <c:pt idx="5983">
                  <c:v>338.30664898086098</c:v>
                </c:pt>
                <c:pt idx="5984">
                  <c:v>45.1666435029355</c:v>
                </c:pt>
                <c:pt idx="5985">
                  <c:v>-43.399601675064403</c:v>
                </c:pt>
                <c:pt idx="5986">
                  <c:v>-120.584371608487</c:v>
                </c:pt>
                <c:pt idx="5987">
                  <c:v>-4.17810377388947</c:v>
                </c:pt>
                <c:pt idx="5988">
                  <c:v>57.593468592119002</c:v>
                </c:pt>
                <c:pt idx="5989">
                  <c:v>76.311897356890896</c:v>
                </c:pt>
                <c:pt idx="5990">
                  <c:v>3.01485857501793</c:v>
                </c:pt>
                <c:pt idx="5991">
                  <c:v>56.942984975552299</c:v>
                </c:pt>
                <c:pt idx="5992">
                  <c:v>-37.856458568594199</c:v>
                </c:pt>
                <c:pt idx="5993">
                  <c:v>-25.278925378439599</c:v>
                </c:pt>
                <c:pt idx="5994">
                  <c:v>-0.90925183939080501</c:v>
                </c:pt>
                <c:pt idx="5995">
                  <c:v>21.611789298338401</c:v>
                </c:pt>
                <c:pt idx="5996">
                  <c:v>-68.335099092146095</c:v>
                </c:pt>
                <c:pt idx="5997">
                  <c:v>-59.100624278107198</c:v>
                </c:pt>
                <c:pt idx="5998">
                  <c:v>1.97249916903115</c:v>
                </c:pt>
                <c:pt idx="5999">
                  <c:v>323.96694068064397</c:v>
                </c:pt>
                <c:pt idx="6000">
                  <c:v>211.26551161934401</c:v>
                </c:pt>
                <c:pt idx="6001">
                  <c:v>-38.269709740286999</c:v>
                </c:pt>
                <c:pt idx="6002">
                  <c:v>-52.602269242610902</c:v>
                </c:pt>
                <c:pt idx="6003">
                  <c:v>-103.71774227020801</c:v>
                </c:pt>
                <c:pt idx="6004">
                  <c:v>-22.934389644600699</c:v>
                </c:pt>
                <c:pt idx="6005">
                  <c:v>-33.432673930621597</c:v>
                </c:pt>
                <c:pt idx="6006">
                  <c:v>-4.17810377388947</c:v>
                </c:pt>
                <c:pt idx="6007">
                  <c:v>-51.693241082904301</c:v>
                </c:pt>
                <c:pt idx="6008">
                  <c:v>-26.093275595652901</c:v>
                </c:pt>
                <c:pt idx="6009">
                  <c:v>98.570831622515101</c:v>
                </c:pt>
                <c:pt idx="6010">
                  <c:v>538.62990168838598</c:v>
                </c:pt>
                <c:pt idx="6011">
                  <c:v>85.6243904983466</c:v>
                </c:pt>
                <c:pt idx="6012">
                  <c:v>-57.0505418805826</c:v>
                </c:pt>
                <c:pt idx="6013">
                  <c:v>54.969589251317103</c:v>
                </c:pt>
                <c:pt idx="6014">
                  <c:v>-1.2952177924199599</c:v>
                </c:pt>
                <c:pt idx="6015">
                  <c:v>3.20689148937173</c:v>
                </c:pt>
                <c:pt idx="6016">
                  <c:v>168.72536458024001</c:v>
                </c:pt>
                <c:pt idx="6017">
                  <c:v>90.520970584724694</c:v>
                </c:pt>
                <c:pt idx="6018">
                  <c:v>-87.7139844289877</c:v>
                </c:pt>
                <c:pt idx="6019">
                  <c:v>74.497108359464093</c:v>
                </c:pt>
                <c:pt idx="6020">
                  <c:v>154.91985888704701</c:v>
                </c:pt>
                <c:pt idx="6021">
                  <c:v>13.3649212144012</c:v>
                </c:pt>
                <c:pt idx="6022">
                  <c:v>50.699881130953202</c:v>
                </c:pt>
                <c:pt idx="6023">
                  <c:v>208.58559913898199</c:v>
                </c:pt>
                <c:pt idx="6024">
                  <c:v>52.954952408369898</c:v>
                </c:pt>
                <c:pt idx="6025">
                  <c:v>66.250659328054397</c:v>
                </c:pt>
                <c:pt idx="6026">
                  <c:v>-91.267718178300697</c:v>
                </c:pt>
                <c:pt idx="6027">
                  <c:v>27.6168344506202</c:v>
                </c:pt>
                <c:pt idx="6028">
                  <c:v>243.46833030274101</c:v>
                </c:pt>
                <c:pt idx="6029">
                  <c:v>-99.493026093794896</c:v>
                </c:pt>
                <c:pt idx="6030">
                  <c:v>-32.9054667866275</c:v>
                </c:pt>
                <c:pt idx="6031">
                  <c:v>26.355598943460802</c:v>
                </c:pt>
                <c:pt idx="6032">
                  <c:v>-35.133603033331497</c:v>
                </c:pt>
                <c:pt idx="6033">
                  <c:v>165.65300693743399</c:v>
                </c:pt>
                <c:pt idx="6034">
                  <c:v>-59.471528928666302</c:v>
                </c:pt>
                <c:pt idx="6035">
                  <c:v>3.7189203577377001</c:v>
                </c:pt>
                <c:pt idx="6036">
                  <c:v>-78.249984920465096</c:v>
                </c:pt>
                <c:pt idx="6037">
                  <c:v>-2.7798922900880001</c:v>
                </c:pt>
                <c:pt idx="6038">
                  <c:v>-50.182347421881403</c:v>
                </c:pt>
                <c:pt idx="6039">
                  <c:v>148.736238739329</c:v>
                </c:pt>
                <c:pt idx="6040">
                  <c:v>35.744580653656698</c:v>
                </c:pt>
                <c:pt idx="6041">
                  <c:v>237.146159272625</c:v>
                </c:pt>
                <c:pt idx="6042">
                  <c:v>-11.6068943814501</c:v>
                </c:pt>
                <c:pt idx="6043">
                  <c:v>-87.001882247545893</c:v>
                </c:pt>
                <c:pt idx="6044">
                  <c:v>112.33059639870601</c:v>
                </c:pt>
                <c:pt idx="6045">
                  <c:v>119.073737607921</c:v>
                </c:pt>
                <c:pt idx="6046">
                  <c:v>13.398673743347301</c:v>
                </c:pt>
                <c:pt idx="6047">
                  <c:v>-104.11415146211399</c:v>
                </c:pt>
                <c:pt idx="6048">
                  <c:v>-68.193652948587598</c:v>
                </c:pt>
                <c:pt idx="6049">
                  <c:v>-14.076898116965101</c:v>
                </c:pt>
                <c:pt idx="6050">
                  <c:v>-11.4439358939527</c:v>
                </c:pt>
                <c:pt idx="6051">
                  <c:v>-65.556721364291306</c:v>
                </c:pt>
                <c:pt idx="6052">
                  <c:v>-49.344641329854099</c:v>
                </c:pt>
                <c:pt idx="6053">
                  <c:v>-23.820801468838798</c:v>
                </c:pt>
                <c:pt idx="6054">
                  <c:v>-84.429234114562803</c:v>
                </c:pt>
                <c:pt idx="6055">
                  <c:v>-70.872315950479603</c:v>
                </c:pt>
                <c:pt idx="6056">
                  <c:v>9.8891106291439606</c:v>
                </c:pt>
                <c:pt idx="6057">
                  <c:v>-70.311819217520906</c:v>
                </c:pt>
                <c:pt idx="6058">
                  <c:v>0.51096769378833995</c:v>
                </c:pt>
                <c:pt idx="6059">
                  <c:v>190.12437767828999</c:v>
                </c:pt>
                <c:pt idx="6060">
                  <c:v>39.538517345385998</c:v>
                </c:pt>
                <c:pt idx="6061">
                  <c:v>-6.8735291106841503</c:v>
                </c:pt>
                <c:pt idx="6062">
                  <c:v>5.1425858357139296</c:v>
                </c:pt>
                <c:pt idx="6063">
                  <c:v>12.7056472194182</c:v>
                </c:pt>
                <c:pt idx="6064">
                  <c:v>17.674729987358798</c:v>
                </c:pt>
                <c:pt idx="6065">
                  <c:v>-65.136032853700996</c:v>
                </c:pt>
                <c:pt idx="6066">
                  <c:v>-76.724572908322202</c:v>
                </c:pt>
                <c:pt idx="6067">
                  <c:v>57.830780120342297</c:v>
                </c:pt>
                <c:pt idx="6068">
                  <c:v>442.03156923490201</c:v>
                </c:pt>
                <c:pt idx="6069">
                  <c:v>62.182516996763802</c:v>
                </c:pt>
                <c:pt idx="6070">
                  <c:v>50.271665395773098</c:v>
                </c:pt>
                <c:pt idx="6071">
                  <c:v>25.744580473822801</c:v>
                </c:pt>
                <c:pt idx="6072">
                  <c:v>-65.136032853700996</c:v>
                </c:pt>
                <c:pt idx="6073">
                  <c:v>462.89499016560399</c:v>
                </c:pt>
                <c:pt idx="6074">
                  <c:v>-18.2453181769229</c:v>
                </c:pt>
                <c:pt idx="6075">
                  <c:v>38.0235394352108</c:v>
                </c:pt>
                <c:pt idx="6076">
                  <c:v>59.718406548042701</c:v>
                </c:pt>
                <c:pt idx="6077">
                  <c:v>-33.316249894287502</c:v>
                </c:pt>
                <c:pt idx="6078">
                  <c:v>112.947091753805</c:v>
                </c:pt>
                <c:pt idx="6079">
                  <c:v>134.24279432544401</c:v>
                </c:pt>
                <c:pt idx="6080">
                  <c:v>175.417886113305</c:v>
                </c:pt>
                <c:pt idx="6081">
                  <c:v>-6.5226395077283801</c:v>
                </c:pt>
                <c:pt idx="6082">
                  <c:v>186.10191373701099</c:v>
                </c:pt>
                <c:pt idx="6083">
                  <c:v>-59.141250745995102</c:v>
                </c:pt>
                <c:pt idx="6084">
                  <c:v>26.050089708641799</c:v>
                </c:pt>
                <c:pt idx="6085">
                  <c:v>533.04382383310599</c:v>
                </c:pt>
                <c:pt idx="6086">
                  <c:v>-27.154042096741101</c:v>
                </c:pt>
                <c:pt idx="6087">
                  <c:v>620.42832732140505</c:v>
                </c:pt>
                <c:pt idx="6088">
                  <c:v>-10.784953841986701</c:v>
                </c:pt>
                <c:pt idx="6089">
                  <c:v>30.989932233694098</c:v>
                </c:pt>
                <c:pt idx="6090">
                  <c:v>-16.810509919146199</c:v>
                </c:pt>
                <c:pt idx="6091">
                  <c:v>-20.5898539107618</c:v>
                </c:pt>
                <c:pt idx="6092">
                  <c:v>506.43045753722498</c:v>
                </c:pt>
                <c:pt idx="6093">
                  <c:v>-97.079547729027496</c:v>
                </c:pt>
                <c:pt idx="6094">
                  <c:v>315.91707964285399</c:v>
                </c:pt>
                <c:pt idx="6095">
                  <c:v>-70.967469105035207</c:v>
                </c:pt>
                <c:pt idx="6096">
                  <c:v>-46.520052329213399</c:v>
                </c:pt>
                <c:pt idx="6097">
                  <c:v>77.0949736790065</c:v>
                </c:pt>
                <c:pt idx="6098">
                  <c:v>58.992053192596103</c:v>
                </c:pt>
                <c:pt idx="6099">
                  <c:v>-56.847219041948001</c:v>
                </c:pt>
                <c:pt idx="6100">
                  <c:v>-54.8922911381324</c:v>
                </c:pt>
                <c:pt idx="6101">
                  <c:v>-77.082890371245398</c:v>
                </c:pt>
                <c:pt idx="6102">
                  <c:v>118.945362799085</c:v>
                </c:pt>
                <c:pt idx="6103">
                  <c:v>191.76564471492301</c:v>
                </c:pt>
                <c:pt idx="6104">
                  <c:v>-50.524938882772801</c:v>
                </c:pt>
                <c:pt idx="6105">
                  <c:v>-8.2148370341571102</c:v>
                </c:pt>
                <c:pt idx="6106">
                  <c:v>-50.984570867055197</c:v>
                </c:pt>
                <c:pt idx="6107">
                  <c:v>318.60036665544999</c:v>
                </c:pt>
                <c:pt idx="6108">
                  <c:v>-1.8335680400505601</c:v>
                </c:pt>
                <c:pt idx="6109">
                  <c:v>-73.754300486278396</c:v>
                </c:pt>
                <c:pt idx="6110">
                  <c:v>-91.416971994712299</c:v>
                </c:pt>
                <c:pt idx="6111">
                  <c:v>-44.890667546559001</c:v>
                </c:pt>
                <c:pt idx="6112">
                  <c:v>-111.961628038944</c:v>
                </c:pt>
                <c:pt idx="6113">
                  <c:v>-49.554743254794097</c:v>
                </c:pt>
                <c:pt idx="6114">
                  <c:v>7.5445748953050398</c:v>
                </c:pt>
                <c:pt idx="6115">
                  <c:v>-67.792963158484994</c:v>
                </c:pt>
                <c:pt idx="6116">
                  <c:v>77.880646910472194</c:v>
                </c:pt>
                <c:pt idx="6117">
                  <c:v>-66.831205783702401</c:v>
                </c:pt>
                <c:pt idx="6118">
                  <c:v>14.7462480203389</c:v>
                </c:pt>
                <c:pt idx="6119">
                  <c:v>-58.211765984286501</c:v>
                </c:pt>
                <c:pt idx="6120">
                  <c:v>-67.711599635982296</c:v>
                </c:pt>
                <c:pt idx="6121">
                  <c:v>318.75460188499898</c:v>
                </c:pt>
                <c:pt idx="6122">
                  <c:v>222.00203420196601</c:v>
                </c:pt>
                <c:pt idx="6123">
                  <c:v>-16.036515243907498</c:v>
                </c:pt>
                <c:pt idx="6124">
                  <c:v>533.26332766319297</c:v>
                </c:pt>
                <c:pt idx="6125">
                  <c:v>216.221439724368</c:v>
                </c:pt>
                <c:pt idx="6126">
                  <c:v>-67.792963158484994</c:v>
                </c:pt>
                <c:pt idx="6127">
                  <c:v>355.253668447557</c:v>
                </c:pt>
                <c:pt idx="6128">
                  <c:v>150.61551710751399</c:v>
                </c:pt>
                <c:pt idx="6129">
                  <c:v>-77.049559520341603</c:v>
                </c:pt>
                <c:pt idx="6130">
                  <c:v>-52.027951586703097</c:v>
                </c:pt>
                <c:pt idx="6131">
                  <c:v>-57.799602514102901</c:v>
                </c:pt>
                <c:pt idx="6132">
                  <c:v>-120.055219898472</c:v>
                </c:pt>
                <c:pt idx="6133">
                  <c:v>-82.879766761408206</c:v>
                </c:pt>
                <c:pt idx="6134">
                  <c:v>7.3390731942247003</c:v>
                </c:pt>
                <c:pt idx="6135">
                  <c:v>-68.174234653920493</c:v>
                </c:pt>
                <c:pt idx="6136">
                  <c:v>145.229592094705</c:v>
                </c:pt>
                <c:pt idx="6137">
                  <c:v>16.1242684088526</c:v>
                </c:pt>
                <c:pt idx="6138">
                  <c:v>389.31177072608</c:v>
                </c:pt>
                <c:pt idx="6139">
                  <c:v>14.074334975842699</c:v>
                </c:pt>
                <c:pt idx="6140">
                  <c:v>158.26274826632101</c:v>
                </c:pt>
                <c:pt idx="6141">
                  <c:v>-48.724282716828597</c:v>
                </c:pt>
                <c:pt idx="6142">
                  <c:v>24.9938661010743</c:v>
                </c:pt>
                <c:pt idx="6143">
                  <c:v>-65.341062400109294</c:v>
                </c:pt>
                <c:pt idx="6144">
                  <c:v>-4.9634428636281998</c:v>
                </c:pt>
                <c:pt idx="6145">
                  <c:v>10.090608531168201</c:v>
                </c:pt>
                <c:pt idx="6146">
                  <c:v>15.6277153299415</c:v>
                </c:pt>
                <c:pt idx="6147">
                  <c:v>-52.486725592602703</c:v>
                </c:pt>
                <c:pt idx="6148">
                  <c:v>-81.794184752167496</c:v>
                </c:pt>
                <c:pt idx="6149">
                  <c:v>65.828664651529806</c:v>
                </c:pt>
                <c:pt idx="6150">
                  <c:v>-47.363259727211997</c:v>
                </c:pt>
                <c:pt idx="6151">
                  <c:v>7.2608273159787</c:v>
                </c:pt>
                <c:pt idx="6152">
                  <c:v>-6.9763554443788198</c:v>
                </c:pt>
                <c:pt idx="6153">
                  <c:v>-11.336383509287799</c:v>
                </c:pt>
                <c:pt idx="6154">
                  <c:v>12.7056472194182</c:v>
                </c:pt>
                <c:pt idx="6155">
                  <c:v>35.744580653656698</c:v>
                </c:pt>
                <c:pt idx="6156">
                  <c:v>118.864414661116</c:v>
                </c:pt>
                <c:pt idx="6157">
                  <c:v>43.516062901646698</c:v>
                </c:pt>
                <c:pt idx="6158">
                  <c:v>-85.111196651333699</c:v>
                </c:pt>
                <c:pt idx="6159">
                  <c:v>212.47491870792399</c:v>
                </c:pt>
                <c:pt idx="6160">
                  <c:v>-40.2778019743999</c:v>
                </c:pt>
                <c:pt idx="6161">
                  <c:v>-101.906504458562</c:v>
                </c:pt>
                <c:pt idx="6162">
                  <c:v>-23.984089750087001</c:v>
                </c:pt>
                <c:pt idx="6163">
                  <c:v>29.2258200271318</c:v>
                </c:pt>
                <c:pt idx="6164">
                  <c:v>-46.921770603977102</c:v>
                </c:pt>
                <c:pt idx="6165">
                  <c:v>-24.934982173429798</c:v>
                </c:pt>
                <c:pt idx="6166">
                  <c:v>50.271665395773098</c:v>
                </c:pt>
                <c:pt idx="6167">
                  <c:v>232.66637914057401</c:v>
                </c:pt>
                <c:pt idx="6168">
                  <c:v>89.817906393456497</c:v>
                </c:pt>
                <c:pt idx="6169">
                  <c:v>-72.140271293097996</c:v>
                </c:pt>
                <c:pt idx="6170">
                  <c:v>-65.704328987051596</c:v>
                </c:pt>
                <c:pt idx="6171">
                  <c:v>87.258789845827806</c:v>
                </c:pt>
                <c:pt idx="6172">
                  <c:v>125.40370174848201</c:v>
                </c:pt>
                <c:pt idx="6173">
                  <c:v>-119.855170288225</c:v>
                </c:pt>
                <c:pt idx="6174">
                  <c:v>23.137712605840399</c:v>
                </c:pt>
                <c:pt idx="6175">
                  <c:v>15.651522116399301</c:v>
                </c:pt>
                <c:pt idx="6176">
                  <c:v>-28.388485157611299</c:v>
                </c:pt>
                <c:pt idx="6177">
                  <c:v>-71.582272471159499</c:v>
                </c:pt>
                <c:pt idx="6178">
                  <c:v>-95.720230506522896</c:v>
                </c:pt>
                <c:pt idx="6179">
                  <c:v>-79.380706387400096</c:v>
                </c:pt>
                <c:pt idx="6180">
                  <c:v>25.675453662154101</c:v>
                </c:pt>
                <c:pt idx="6181">
                  <c:v>-83.355562962004996</c:v>
                </c:pt>
                <c:pt idx="6182">
                  <c:v>77.1045355217408</c:v>
                </c:pt>
                <c:pt idx="6183">
                  <c:v>-57.059815108097901</c:v>
                </c:pt>
                <c:pt idx="6184">
                  <c:v>-35.5935190073237</c:v>
                </c:pt>
                <c:pt idx="6185">
                  <c:v>10.1930496235347</c:v>
                </c:pt>
                <c:pt idx="6186">
                  <c:v>-1.55413030711122</c:v>
                </c:pt>
                <c:pt idx="6187">
                  <c:v>196.664626755494</c:v>
                </c:pt>
                <c:pt idx="6188">
                  <c:v>-105.928968399841</c:v>
                </c:pt>
                <c:pt idx="6189">
                  <c:v>119.30391284180401</c:v>
                </c:pt>
                <c:pt idx="6190">
                  <c:v>-72.6447705246228</c:v>
                </c:pt>
                <c:pt idx="6191">
                  <c:v>65.0384855729055</c:v>
                </c:pt>
                <c:pt idx="6192">
                  <c:v>-82.630540179523607</c:v>
                </c:pt>
                <c:pt idx="6193">
                  <c:v>-46.396502068912604</c:v>
                </c:pt>
                <c:pt idx="6194">
                  <c:v>-52.747789839941902</c:v>
                </c:pt>
                <c:pt idx="6195">
                  <c:v>40.802120242231297</c:v>
                </c:pt>
                <c:pt idx="6196">
                  <c:v>-62.234783007702497</c:v>
                </c:pt>
                <c:pt idx="6197">
                  <c:v>-10.337744319574799</c:v>
                </c:pt>
                <c:pt idx="6198">
                  <c:v>-70.929937299174497</c:v>
                </c:pt>
                <c:pt idx="6199">
                  <c:v>-36.873734294872101</c:v>
                </c:pt>
                <c:pt idx="6200">
                  <c:v>-13.839682556873299</c:v>
                </c:pt>
                <c:pt idx="6201">
                  <c:v>59.7452633048417</c:v>
                </c:pt>
                <c:pt idx="6202">
                  <c:v>21.3161554047553</c:v>
                </c:pt>
                <c:pt idx="6203">
                  <c:v>431.905542720146</c:v>
                </c:pt>
                <c:pt idx="6204">
                  <c:v>45.535791382072297</c:v>
                </c:pt>
                <c:pt idx="6205">
                  <c:v>6.8467346210177702</c:v>
                </c:pt>
                <c:pt idx="6206">
                  <c:v>-96.384900049937002</c:v>
                </c:pt>
                <c:pt idx="6207">
                  <c:v>82.534843268930601</c:v>
                </c:pt>
                <c:pt idx="6208">
                  <c:v>-68.663475659501003</c:v>
                </c:pt>
                <c:pt idx="6209">
                  <c:v>-103.515490035073</c:v>
                </c:pt>
                <c:pt idx="6210">
                  <c:v>430.462009399409</c:v>
                </c:pt>
                <c:pt idx="6211">
                  <c:v>-62.678039963193797</c:v>
                </c:pt>
                <c:pt idx="6212">
                  <c:v>521.27448045808501</c:v>
                </c:pt>
                <c:pt idx="6213">
                  <c:v>117.59268505803701</c:v>
                </c:pt>
                <c:pt idx="6214">
                  <c:v>-68.663475659501003</c:v>
                </c:pt>
                <c:pt idx="6215">
                  <c:v>-2.1670112985996099</c:v>
                </c:pt>
                <c:pt idx="6216">
                  <c:v>675.47753933082197</c:v>
                </c:pt>
                <c:pt idx="6217">
                  <c:v>-135.20077488023901</c:v>
                </c:pt>
                <c:pt idx="6218">
                  <c:v>-62.4861484281233</c:v>
                </c:pt>
                <c:pt idx="6219">
                  <c:v>-11.620622633562</c:v>
                </c:pt>
                <c:pt idx="6220">
                  <c:v>92.181581158918604</c:v>
                </c:pt>
                <c:pt idx="6221">
                  <c:v>219.31874718936999</c:v>
                </c:pt>
                <c:pt idx="6222">
                  <c:v>-13.145655706921399</c:v>
                </c:pt>
                <c:pt idx="6223">
                  <c:v>292.27203447062197</c:v>
                </c:pt>
                <c:pt idx="6224">
                  <c:v>-78.209958840223294</c:v>
                </c:pt>
                <c:pt idx="6225">
                  <c:v>-92.445956676443103</c:v>
                </c:pt>
                <c:pt idx="6226">
                  <c:v>-108.010732645823</c:v>
                </c:pt>
                <c:pt idx="6227">
                  <c:v>44.965405410876002</c:v>
                </c:pt>
                <c:pt idx="6228">
                  <c:v>4.0494120235029403</c:v>
                </c:pt>
                <c:pt idx="6229">
                  <c:v>0.387313983845956</c:v>
                </c:pt>
                <c:pt idx="6230">
                  <c:v>402.04255949830502</c:v>
                </c:pt>
                <c:pt idx="6231">
                  <c:v>-3.2787968339820202</c:v>
                </c:pt>
                <c:pt idx="6232">
                  <c:v>-41.341531889357498</c:v>
                </c:pt>
                <c:pt idx="6233">
                  <c:v>-107.324177313951</c:v>
                </c:pt>
                <c:pt idx="6234">
                  <c:v>154.91985888704701</c:v>
                </c:pt>
                <c:pt idx="6235">
                  <c:v>440.32163482584099</c:v>
                </c:pt>
                <c:pt idx="6236">
                  <c:v>-100.345729151942</c:v>
                </c:pt>
                <c:pt idx="6237">
                  <c:v>-58.727886402016601</c:v>
                </c:pt>
                <c:pt idx="6238">
                  <c:v>101.254118635111</c:v>
                </c:pt>
                <c:pt idx="6239">
                  <c:v>206.542379822751</c:v>
                </c:pt>
                <c:pt idx="6240">
                  <c:v>71.370173564702199</c:v>
                </c:pt>
                <c:pt idx="6241">
                  <c:v>191.228966818054</c:v>
                </c:pt>
                <c:pt idx="6242">
                  <c:v>-12.412414956264399</c:v>
                </c:pt>
                <c:pt idx="6243">
                  <c:v>-80.495937275766394</c:v>
                </c:pt>
                <c:pt idx="6244">
                  <c:v>91.075815334310604</c:v>
                </c:pt>
                <c:pt idx="6245">
                  <c:v>-34.143102762298703</c:v>
                </c:pt>
                <c:pt idx="6246">
                  <c:v>-16.719803818951799</c:v>
                </c:pt>
                <c:pt idx="6247">
                  <c:v>140.26076327885301</c:v>
                </c:pt>
                <c:pt idx="6248">
                  <c:v>-69.825104321378802</c:v>
                </c:pt>
                <c:pt idx="6249">
                  <c:v>70.507457289461598</c:v>
                </c:pt>
                <c:pt idx="6250">
                  <c:v>-49.119392640194299</c:v>
                </c:pt>
                <c:pt idx="6251">
                  <c:v>-44.660804454315901</c:v>
                </c:pt>
                <c:pt idx="6252">
                  <c:v>-1.00870936246404</c:v>
                </c:pt>
                <c:pt idx="6253">
                  <c:v>172.72417675653199</c:v>
                </c:pt>
                <c:pt idx="6254">
                  <c:v>81.351300718146206</c:v>
                </c:pt>
                <c:pt idx="6255">
                  <c:v>-11.796455672938301</c:v>
                </c:pt>
                <c:pt idx="6256">
                  <c:v>-7.3335859691453598</c:v>
                </c:pt>
                <c:pt idx="6257">
                  <c:v>-15.236364572333899</c:v>
                </c:pt>
                <c:pt idx="6258">
                  <c:v>329.34006043363701</c:v>
                </c:pt>
                <c:pt idx="6259">
                  <c:v>66.0320228261062</c:v>
                </c:pt>
                <c:pt idx="6260">
                  <c:v>75.310813595021799</c:v>
                </c:pt>
                <c:pt idx="6261">
                  <c:v>-45.594253559020601</c:v>
                </c:pt>
                <c:pt idx="6262">
                  <c:v>24.4738571124199</c:v>
                </c:pt>
                <c:pt idx="6263">
                  <c:v>75.886401745967703</c:v>
                </c:pt>
                <c:pt idx="6264">
                  <c:v>-10.579027736904401</c:v>
                </c:pt>
                <c:pt idx="6265">
                  <c:v>-20.448280771012499</c:v>
                </c:pt>
                <c:pt idx="6266">
                  <c:v>-51.0688184506675</c:v>
                </c:pt>
                <c:pt idx="6267">
                  <c:v>-2.7350632654006901</c:v>
                </c:pt>
                <c:pt idx="6268">
                  <c:v>54.165096463061303</c:v>
                </c:pt>
                <c:pt idx="6269">
                  <c:v>25.6555635210544</c:v>
                </c:pt>
                <c:pt idx="6270">
                  <c:v>2.8165243251343899</c:v>
                </c:pt>
                <c:pt idx="6271">
                  <c:v>-105.928968399841</c:v>
                </c:pt>
                <c:pt idx="6272">
                  <c:v>-24.833919412886001</c:v>
                </c:pt>
                <c:pt idx="6273">
                  <c:v>-32.204473048571302</c:v>
                </c:pt>
                <c:pt idx="6274">
                  <c:v>-0.71078784356561597</c:v>
                </c:pt>
                <c:pt idx="6275">
                  <c:v>90.520970584724694</c:v>
                </c:pt>
                <c:pt idx="6276">
                  <c:v>23.5943705093412</c:v>
                </c:pt>
                <c:pt idx="6277">
                  <c:v>79.245817958929607</c:v>
                </c:pt>
                <c:pt idx="6278">
                  <c:v>62.724712778530296</c:v>
                </c:pt>
                <c:pt idx="6279">
                  <c:v>-97.258489801358905</c:v>
                </c:pt>
                <c:pt idx="6280">
                  <c:v>38.704993526100303</c:v>
                </c:pt>
                <c:pt idx="6281">
                  <c:v>-39.316843045314897</c:v>
                </c:pt>
                <c:pt idx="6282">
                  <c:v>154.91985888704701</c:v>
                </c:pt>
                <c:pt idx="6283">
                  <c:v>-49.894954730871497</c:v>
                </c:pt>
                <c:pt idx="6284">
                  <c:v>425.93184715932102</c:v>
                </c:pt>
                <c:pt idx="6285">
                  <c:v>90.367271934572003</c:v>
                </c:pt>
                <c:pt idx="6286">
                  <c:v>4.0174827849083599</c:v>
                </c:pt>
                <c:pt idx="6287">
                  <c:v>-59.084297301503398</c:v>
                </c:pt>
                <c:pt idx="6288">
                  <c:v>125.063247338784</c:v>
                </c:pt>
                <c:pt idx="6289">
                  <c:v>468.47888241479399</c:v>
                </c:pt>
                <c:pt idx="6290">
                  <c:v>-93.193044473109595</c:v>
                </c:pt>
                <c:pt idx="6291">
                  <c:v>-59.141250745995102</c:v>
                </c:pt>
                <c:pt idx="6292">
                  <c:v>31.2474964769584</c:v>
                </c:pt>
                <c:pt idx="6293">
                  <c:v>-81.794184752167496</c:v>
                </c:pt>
                <c:pt idx="6294">
                  <c:v>-24.860370956936599</c:v>
                </c:pt>
                <c:pt idx="6295">
                  <c:v>-77.969751106921393</c:v>
                </c:pt>
                <c:pt idx="6296">
                  <c:v>24.5934379548099</c:v>
                </c:pt>
                <c:pt idx="6297">
                  <c:v>-96.858487915344995</c:v>
                </c:pt>
                <c:pt idx="6298">
                  <c:v>-38.2768060199204</c:v>
                </c:pt>
                <c:pt idx="6299">
                  <c:v>23.137712605840399</c:v>
                </c:pt>
                <c:pt idx="6300">
                  <c:v>-53.782761176476697</c:v>
                </c:pt>
                <c:pt idx="6301">
                  <c:v>-11.608885053654699</c:v>
                </c:pt>
                <c:pt idx="6302">
                  <c:v>40.527285564253397</c:v>
                </c:pt>
                <c:pt idx="6303">
                  <c:v>-111.003484472596</c:v>
                </c:pt>
                <c:pt idx="6304">
                  <c:v>-70.872315950479603</c:v>
                </c:pt>
                <c:pt idx="6305">
                  <c:v>-99.318762780955595</c:v>
                </c:pt>
                <c:pt idx="6306">
                  <c:v>55.638239420966599</c:v>
                </c:pt>
                <c:pt idx="6307">
                  <c:v>-24.860370956936599</c:v>
                </c:pt>
                <c:pt idx="6308">
                  <c:v>-39.960559762866303</c:v>
                </c:pt>
                <c:pt idx="6309">
                  <c:v>-64.899469400223595</c:v>
                </c:pt>
                <c:pt idx="6310">
                  <c:v>-44.785858287360497</c:v>
                </c:pt>
                <c:pt idx="6311">
                  <c:v>-30.6584570090446</c:v>
                </c:pt>
                <c:pt idx="6312">
                  <c:v>-77.082890371245398</c:v>
                </c:pt>
                <c:pt idx="6313">
                  <c:v>95.090695361869294</c:v>
                </c:pt>
                <c:pt idx="6314">
                  <c:v>42.238443154266101</c:v>
                </c:pt>
                <c:pt idx="6315">
                  <c:v>27.109889798937498</c:v>
                </c:pt>
                <c:pt idx="6316">
                  <c:v>182.74876189216499</c:v>
                </c:pt>
                <c:pt idx="6317">
                  <c:v>66.3713874713537</c:v>
                </c:pt>
                <c:pt idx="6318">
                  <c:v>245.63438006793899</c:v>
                </c:pt>
                <c:pt idx="6319">
                  <c:v>-3.8539129019725298</c:v>
                </c:pt>
                <c:pt idx="6320">
                  <c:v>311.57435810369702</c:v>
                </c:pt>
                <c:pt idx="6321">
                  <c:v>-34.211012830388597</c:v>
                </c:pt>
                <c:pt idx="6322">
                  <c:v>-62.943376261738997</c:v>
                </c:pt>
                <c:pt idx="6323">
                  <c:v>40.947483681621001</c:v>
                </c:pt>
                <c:pt idx="6324">
                  <c:v>-40.468401636608903</c:v>
                </c:pt>
                <c:pt idx="6325">
                  <c:v>-109.95143234112</c:v>
                </c:pt>
                <c:pt idx="6326">
                  <c:v>12.2336463629828</c:v>
                </c:pt>
                <c:pt idx="6327">
                  <c:v>-20.118279249634401</c:v>
                </c:pt>
                <c:pt idx="6328">
                  <c:v>-37.509342785515301</c:v>
                </c:pt>
                <c:pt idx="6329">
                  <c:v>215.74970053754399</c:v>
                </c:pt>
                <c:pt idx="6330">
                  <c:v>-104.26630835845999</c:v>
                </c:pt>
                <c:pt idx="6331">
                  <c:v>-68.212944708788498</c:v>
                </c:pt>
                <c:pt idx="6332">
                  <c:v>7.6089503188394199</c:v>
                </c:pt>
                <c:pt idx="6333">
                  <c:v>6.7000219559696399</c:v>
                </c:pt>
                <c:pt idx="6334">
                  <c:v>233.11158490363701</c:v>
                </c:pt>
                <c:pt idx="6335">
                  <c:v>-72.8841097185081</c:v>
                </c:pt>
                <c:pt idx="6336">
                  <c:v>243.571268547237</c:v>
                </c:pt>
                <c:pt idx="6337">
                  <c:v>-9.4503415015301808</c:v>
                </c:pt>
                <c:pt idx="6338">
                  <c:v>-30.2269449821301</c:v>
                </c:pt>
                <c:pt idx="6339">
                  <c:v>-28.2249029310127</c:v>
                </c:pt>
                <c:pt idx="6340">
                  <c:v>34.171943320192398</c:v>
                </c:pt>
                <c:pt idx="6341">
                  <c:v>-63.2582352824816</c:v>
                </c:pt>
                <c:pt idx="6342">
                  <c:v>-53.993804408913299</c:v>
                </c:pt>
                <c:pt idx="6343">
                  <c:v>-63.642837386572097</c:v>
                </c:pt>
                <c:pt idx="6344">
                  <c:v>52.732115142465503</c:v>
                </c:pt>
                <c:pt idx="6345">
                  <c:v>-11.454100357482799</c:v>
                </c:pt>
                <c:pt idx="6346">
                  <c:v>-22.946021711895501</c:v>
                </c:pt>
                <c:pt idx="6347">
                  <c:v>-24.524593990792599</c:v>
                </c:pt>
                <c:pt idx="6348">
                  <c:v>399.098977033354</c:v>
                </c:pt>
                <c:pt idx="6349">
                  <c:v>69.823037465785205</c:v>
                </c:pt>
                <c:pt idx="6350">
                  <c:v>12.7056472194182</c:v>
                </c:pt>
                <c:pt idx="6351">
                  <c:v>130.62334909872499</c:v>
                </c:pt>
                <c:pt idx="6352">
                  <c:v>6.1636525354975999</c:v>
                </c:pt>
                <c:pt idx="6353">
                  <c:v>-105.928968399841</c:v>
                </c:pt>
                <c:pt idx="6354">
                  <c:v>22.899163630741398</c:v>
                </c:pt>
                <c:pt idx="6355">
                  <c:v>-24.860370956936599</c:v>
                </c:pt>
                <c:pt idx="6356">
                  <c:v>141.620556237637</c:v>
                </c:pt>
                <c:pt idx="6357">
                  <c:v>234.815616321818</c:v>
                </c:pt>
                <c:pt idx="6358">
                  <c:v>23.9563250321773</c:v>
                </c:pt>
                <c:pt idx="6359">
                  <c:v>-11.1986536157942</c:v>
                </c:pt>
                <c:pt idx="6360">
                  <c:v>-0.345034199261329</c:v>
                </c:pt>
                <c:pt idx="6361">
                  <c:v>17.432132703548501</c:v>
                </c:pt>
                <c:pt idx="6362">
                  <c:v>-12.6078049621693</c:v>
                </c:pt>
                <c:pt idx="6363">
                  <c:v>4.6644432713119404</c:v>
                </c:pt>
                <c:pt idx="6364">
                  <c:v>-55.757889918345299</c:v>
                </c:pt>
                <c:pt idx="6365">
                  <c:v>102.66469354671401</c:v>
                </c:pt>
                <c:pt idx="6366">
                  <c:v>-2.7798922900880001</c:v>
                </c:pt>
                <c:pt idx="6367">
                  <c:v>61.572611816193202</c:v>
                </c:pt>
                <c:pt idx="6368">
                  <c:v>-89.233231711094305</c:v>
                </c:pt>
                <c:pt idx="6369">
                  <c:v>-71.599770860800703</c:v>
                </c:pt>
                <c:pt idx="6370">
                  <c:v>90.520970584724694</c:v>
                </c:pt>
                <c:pt idx="6371">
                  <c:v>31.488656307595601</c:v>
                </c:pt>
                <c:pt idx="6372">
                  <c:v>-29.568031854021001</c:v>
                </c:pt>
                <c:pt idx="6373">
                  <c:v>-60.072879469261103</c:v>
                </c:pt>
                <c:pt idx="6374">
                  <c:v>-90.040201868660802</c:v>
                </c:pt>
                <c:pt idx="6375">
                  <c:v>-40.9600930325172</c:v>
                </c:pt>
                <c:pt idx="6376">
                  <c:v>-74.553749657865296</c:v>
                </c:pt>
                <c:pt idx="6377">
                  <c:v>-69.316180639655798</c:v>
                </c:pt>
                <c:pt idx="6378">
                  <c:v>36.089165717630799</c:v>
                </c:pt>
                <c:pt idx="6379">
                  <c:v>-91.809580504298296</c:v>
                </c:pt>
                <c:pt idx="6380">
                  <c:v>-55.666644444192798</c:v>
                </c:pt>
                <c:pt idx="6381">
                  <c:v>-21.147374254711298</c:v>
                </c:pt>
                <c:pt idx="6382">
                  <c:v>-77.512255490274697</c:v>
                </c:pt>
                <c:pt idx="6383">
                  <c:v>-41.573707720225798</c:v>
                </c:pt>
                <c:pt idx="6384">
                  <c:v>-81.934823051220306</c:v>
                </c:pt>
                <c:pt idx="6385">
                  <c:v>-85.885718444341904</c:v>
                </c:pt>
                <c:pt idx="6386">
                  <c:v>169.84454869976099</c:v>
                </c:pt>
                <c:pt idx="6387">
                  <c:v>34.447764635973101</c:v>
                </c:pt>
                <c:pt idx="6388">
                  <c:v>-43.178530915889397</c:v>
                </c:pt>
                <c:pt idx="6389">
                  <c:v>98.497524726138096</c:v>
                </c:pt>
                <c:pt idx="6390">
                  <c:v>-0.84032090050736097</c:v>
                </c:pt>
                <c:pt idx="6391">
                  <c:v>-43.216048198628002</c:v>
                </c:pt>
                <c:pt idx="6392">
                  <c:v>-15.900782443083999</c:v>
                </c:pt>
                <c:pt idx="6393">
                  <c:v>-50.524938882772801</c:v>
                </c:pt>
                <c:pt idx="6394">
                  <c:v>-36.520012400508598</c:v>
                </c:pt>
                <c:pt idx="6395">
                  <c:v>-24.860370956936599</c:v>
                </c:pt>
                <c:pt idx="6396">
                  <c:v>157.489437771952</c:v>
                </c:pt>
                <c:pt idx="6397">
                  <c:v>287.84384590916</c:v>
                </c:pt>
                <c:pt idx="6398">
                  <c:v>370.54714589550002</c:v>
                </c:pt>
                <c:pt idx="6399">
                  <c:v>-30.482631981708099</c:v>
                </c:pt>
                <c:pt idx="6400">
                  <c:v>-63.760704242860598</c:v>
                </c:pt>
                <c:pt idx="6401">
                  <c:v>348.39349712283098</c:v>
                </c:pt>
                <c:pt idx="6402">
                  <c:v>103.04230483425199</c:v>
                </c:pt>
                <c:pt idx="6403">
                  <c:v>-34.920751828330701</c:v>
                </c:pt>
                <c:pt idx="6404">
                  <c:v>-72.449403781121404</c:v>
                </c:pt>
                <c:pt idx="6405">
                  <c:v>12.2336463629828</c:v>
                </c:pt>
                <c:pt idx="6406">
                  <c:v>-69.887070927884196</c:v>
                </c:pt>
                <c:pt idx="6407">
                  <c:v>-44.810987624569201</c:v>
                </c:pt>
                <c:pt idx="6408">
                  <c:v>-50.984570867055197</c:v>
                </c:pt>
                <c:pt idx="6409">
                  <c:v>-107.000312638325</c:v>
                </c:pt>
                <c:pt idx="6410">
                  <c:v>-82.038536593638398</c:v>
                </c:pt>
                <c:pt idx="6411">
                  <c:v>8.1033882849856607</c:v>
                </c:pt>
                <c:pt idx="6412">
                  <c:v>-10.481526669271499</c:v>
                </c:pt>
                <c:pt idx="6413">
                  <c:v>-40.9600930325172</c:v>
                </c:pt>
                <c:pt idx="6414">
                  <c:v>9.4585342761273505</c:v>
                </c:pt>
                <c:pt idx="6415">
                  <c:v>-5.95632056343148</c:v>
                </c:pt>
                <c:pt idx="6416">
                  <c:v>-40.9600930325172</c:v>
                </c:pt>
                <c:pt idx="6417">
                  <c:v>-108.800911724447</c:v>
                </c:pt>
                <c:pt idx="6418">
                  <c:v>-16.6257778645965</c:v>
                </c:pt>
                <c:pt idx="6419">
                  <c:v>12.7056472194182</c:v>
                </c:pt>
                <c:pt idx="6420">
                  <c:v>-40.9600930325172</c:v>
                </c:pt>
                <c:pt idx="6421">
                  <c:v>144.46293584931601</c:v>
                </c:pt>
                <c:pt idx="6422">
                  <c:v>-8.8671752415672795</c:v>
                </c:pt>
                <c:pt idx="6423">
                  <c:v>30.8519748601069</c:v>
                </c:pt>
                <c:pt idx="6424">
                  <c:v>230.05189523975699</c:v>
                </c:pt>
                <c:pt idx="6425">
                  <c:v>2.6535996254446998</c:v>
                </c:pt>
                <c:pt idx="6426">
                  <c:v>6.1318567529282904</c:v>
                </c:pt>
                <c:pt idx="6427">
                  <c:v>169.34212395131701</c:v>
                </c:pt>
                <c:pt idx="6428">
                  <c:v>54.157016430791003</c:v>
                </c:pt>
                <c:pt idx="6429">
                  <c:v>155.250326127156</c:v>
                </c:pt>
                <c:pt idx="6430">
                  <c:v>-47.200994857168403</c:v>
                </c:pt>
                <c:pt idx="6431">
                  <c:v>-42.890391091768102</c:v>
                </c:pt>
                <c:pt idx="6432">
                  <c:v>26.1033960627299</c:v>
                </c:pt>
                <c:pt idx="6433">
                  <c:v>1.60935092312195</c:v>
                </c:pt>
                <c:pt idx="6434">
                  <c:v>-81.137384861838996</c:v>
                </c:pt>
                <c:pt idx="6435">
                  <c:v>7.3390731942247003</c:v>
                </c:pt>
                <c:pt idx="6436">
                  <c:v>-33.032278154114501</c:v>
                </c:pt>
                <c:pt idx="6437">
                  <c:v>-19.545284598331101</c:v>
                </c:pt>
                <c:pt idx="6438">
                  <c:v>7.5445748953050398</c:v>
                </c:pt>
                <c:pt idx="6439">
                  <c:v>-2.3899873528207198</c:v>
                </c:pt>
                <c:pt idx="6440">
                  <c:v>287.43577944861897</c:v>
                </c:pt>
                <c:pt idx="6441">
                  <c:v>-45.713274727981201</c:v>
                </c:pt>
                <c:pt idx="6442">
                  <c:v>-42.257637962694702</c:v>
                </c:pt>
                <c:pt idx="6443">
                  <c:v>21.611789298338401</c:v>
                </c:pt>
                <c:pt idx="6444">
                  <c:v>71.059445016433003</c:v>
                </c:pt>
                <c:pt idx="6445">
                  <c:v>-49.951826814780098</c:v>
                </c:pt>
                <c:pt idx="6446">
                  <c:v>-9.4015627102507793</c:v>
                </c:pt>
                <c:pt idx="6447">
                  <c:v>-26.047596578579899</c:v>
                </c:pt>
                <c:pt idx="6448">
                  <c:v>43.576808814857102</c:v>
                </c:pt>
                <c:pt idx="6449">
                  <c:v>-57.523006210446397</c:v>
                </c:pt>
                <c:pt idx="6450">
                  <c:v>30.9287432860853</c:v>
                </c:pt>
                <c:pt idx="6451">
                  <c:v>-54.484359829168397</c:v>
                </c:pt>
                <c:pt idx="6452">
                  <c:v>-105.64019540995</c:v>
                </c:pt>
                <c:pt idx="6453">
                  <c:v>-59.141250745995102</c:v>
                </c:pt>
                <c:pt idx="6454">
                  <c:v>-13.145655706921399</c:v>
                </c:pt>
                <c:pt idx="6455">
                  <c:v>-5.2241576714831597</c:v>
                </c:pt>
                <c:pt idx="6456">
                  <c:v>-80.302612927102103</c:v>
                </c:pt>
                <c:pt idx="6457">
                  <c:v>-30.592703270685998</c:v>
                </c:pt>
                <c:pt idx="6458">
                  <c:v>-9.8630126695317593</c:v>
                </c:pt>
                <c:pt idx="6459">
                  <c:v>3.5800152163780301</c:v>
                </c:pt>
                <c:pt idx="6460">
                  <c:v>-67.097120716344506</c:v>
                </c:pt>
                <c:pt idx="6461">
                  <c:v>-51.2893146110776</c:v>
                </c:pt>
                <c:pt idx="6462">
                  <c:v>-73.518196062921604</c:v>
                </c:pt>
                <c:pt idx="6463">
                  <c:v>-11.7185546687511</c:v>
                </c:pt>
                <c:pt idx="6464">
                  <c:v>-33.486437947560198</c:v>
                </c:pt>
                <c:pt idx="6465">
                  <c:v>-10.4512214365605</c:v>
                </c:pt>
                <c:pt idx="6466">
                  <c:v>-5.9082088762434504</c:v>
                </c:pt>
                <c:pt idx="6467">
                  <c:v>-86.621141481702196</c:v>
                </c:pt>
                <c:pt idx="6468">
                  <c:v>19.002965604067501</c:v>
                </c:pt>
                <c:pt idx="6469">
                  <c:v>-0.71078784356561597</c:v>
                </c:pt>
                <c:pt idx="6470">
                  <c:v>13.218701846243899</c:v>
                </c:pt>
                <c:pt idx="6471">
                  <c:v>-12.225170750765001</c:v>
                </c:pt>
                <c:pt idx="6472">
                  <c:v>200.53573810119201</c:v>
                </c:pt>
                <c:pt idx="6473">
                  <c:v>-26.617815666109099</c:v>
                </c:pt>
                <c:pt idx="6474">
                  <c:v>51.852047509441199</c:v>
                </c:pt>
                <c:pt idx="6475">
                  <c:v>-99.933444965073903</c:v>
                </c:pt>
                <c:pt idx="6476">
                  <c:v>-12.730152595217699</c:v>
                </c:pt>
                <c:pt idx="6477">
                  <c:v>95.486837123611494</c:v>
                </c:pt>
                <c:pt idx="6478">
                  <c:v>-124.774862669345</c:v>
                </c:pt>
                <c:pt idx="6479">
                  <c:v>-17.8502034617809</c:v>
                </c:pt>
                <c:pt idx="6480">
                  <c:v>-12.601589932185799</c:v>
                </c:pt>
                <c:pt idx="6481">
                  <c:v>450.27581862702903</c:v>
                </c:pt>
                <c:pt idx="6482">
                  <c:v>240.68145936010399</c:v>
                </c:pt>
                <c:pt idx="6483">
                  <c:v>11.337615831185101</c:v>
                </c:pt>
                <c:pt idx="6484">
                  <c:v>-32.879992161729398</c:v>
                </c:pt>
                <c:pt idx="6485">
                  <c:v>-48.477006659729398</c:v>
                </c:pt>
                <c:pt idx="6486">
                  <c:v>241.37654622292001</c:v>
                </c:pt>
                <c:pt idx="6487">
                  <c:v>595.04591332516395</c:v>
                </c:pt>
                <c:pt idx="6488">
                  <c:v>-58.199417771695501</c:v>
                </c:pt>
                <c:pt idx="6489">
                  <c:v>39.538517345385998</c:v>
                </c:pt>
                <c:pt idx="6490">
                  <c:v>58.321526433563399</c:v>
                </c:pt>
                <c:pt idx="6491">
                  <c:v>42.221804357982798</c:v>
                </c:pt>
                <c:pt idx="6492">
                  <c:v>-89.954866670796093</c:v>
                </c:pt>
                <c:pt idx="6493">
                  <c:v>-8.7116374019123093</c:v>
                </c:pt>
                <c:pt idx="6494">
                  <c:v>-0.20091067074716301</c:v>
                </c:pt>
                <c:pt idx="6495">
                  <c:v>-4.7828202452717301</c:v>
                </c:pt>
                <c:pt idx="6496">
                  <c:v>-35.784203083002097</c:v>
                </c:pt>
                <c:pt idx="6497">
                  <c:v>-91.448098211236996</c:v>
                </c:pt>
                <c:pt idx="6498">
                  <c:v>26.8123416623644</c:v>
                </c:pt>
                <c:pt idx="6499">
                  <c:v>-11.4439358939527</c:v>
                </c:pt>
                <c:pt idx="6500">
                  <c:v>-4.1833353788625001</c:v>
                </c:pt>
                <c:pt idx="6501">
                  <c:v>-57.735605262130001</c:v>
                </c:pt>
                <c:pt idx="6502">
                  <c:v>147.67745884283701</c:v>
                </c:pt>
                <c:pt idx="6503">
                  <c:v>6.1919894454069304</c:v>
                </c:pt>
                <c:pt idx="6504">
                  <c:v>-120.17156869129001</c:v>
                </c:pt>
                <c:pt idx="6505">
                  <c:v>-55.031785510362198</c:v>
                </c:pt>
                <c:pt idx="6506">
                  <c:v>393.56916617294303</c:v>
                </c:pt>
                <c:pt idx="6507">
                  <c:v>39.538517345385998</c:v>
                </c:pt>
                <c:pt idx="6508">
                  <c:v>-73.754300486278396</c:v>
                </c:pt>
                <c:pt idx="6509">
                  <c:v>539.416583923894</c:v>
                </c:pt>
                <c:pt idx="6510">
                  <c:v>-104.85001633132499</c:v>
                </c:pt>
                <c:pt idx="6511">
                  <c:v>40.215270487295399</c:v>
                </c:pt>
                <c:pt idx="6512">
                  <c:v>278.351061466499</c:v>
                </c:pt>
                <c:pt idx="6513">
                  <c:v>-104.880740175003</c:v>
                </c:pt>
                <c:pt idx="6514">
                  <c:v>142.50876554670899</c:v>
                </c:pt>
                <c:pt idx="6515">
                  <c:v>36.6831533777045</c:v>
                </c:pt>
                <c:pt idx="6516">
                  <c:v>-49.227687794770297</c:v>
                </c:pt>
                <c:pt idx="6517">
                  <c:v>-78.526111208872095</c:v>
                </c:pt>
                <c:pt idx="6518">
                  <c:v>-81.144643972596</c:v>
                </c:pt>
                <c:pt idx="6519">
                  <c:v>-46.379746982989701</c:v>
                </c:pt>
                <c:pt idx="6520">
                  <c:v>-50.327659906247</c:v>
                </c:pt>
                <c:pt idx="6521">
                  <c:v>-17.653485639684298</c:v>
                </c:pt>
                <c:pt idx="6522">
                  <c:v>-117.30148262906</c:v>
                </c:pt>
                <c:pt idx="6523">
                  <c:v>-74.311152087428496</c:v>
                </c:pt>
                <c:pt idx="6524">
                  <c:v>90.492470033070404</c:v>
                </c:pt>
                <c:pt idx="6525">
                  <c:v>-29.756283322653999</c:v>
                </c:pt>
                <c:pt idx="6526">
                  <c:v>43.1790325900702</c:v>
                </c:pt>
                <c:pt idx="6527">
                  <c:v>313.08169101666999</c:v>
                </c:pt>
                <c:pt idx="6528">
                  <c:v>-14.949212518529</c:v>
                </c:pt>
                <c:pt idx="6529">
                  <c:v>28.805369294998901</c:v>
                </c:pt>
                <c:pt idx="6530">
                  <c:v>-51.591891269215999</c:v>
                </c:pt>
                <c:pt idx="6531">
                  <c:v>65.745433967637993</c:v>
                </c:pt>
                <c:pt idx="6532">
                  <c:v>-16.1051236087538</c:v>
                </c:pt>
                <c:pt idx="6533">
                  <c:v>-101.689300016828</c:v>
                </c:pt>
                <c:pt idx="6534">
                  <c:v>86.005970957565097</c:v>
                </c:pt>
                <c:pt idx="6535">
                  <c:v>-108.35183650347</c:v>
                </c:pt>
                <c:pt idx="6536">
                  <c:v>-49.308166023295499</c:v>
                </c:pt>
                <c:pt idx="6537">
                  <c:v>12.7056472194182</c:v>
                </c:pt>
                <c:pt idx="6538">
                  <c:v>22.339175574805001</c:v>
                </c:pt>
                <c:pt idx="6539">
                  <c:v>-34.689364546695401</c:v>
                </c:pt>
                <c:pt idx="6540">
                  <c:v>-115.912523432066</c:v>
                </c:pt>
                <c:pt idx="6541">
                  <c:v>0.72403241233113902</c:v>
                </c:pt>
                <c:pt idx="6542">
                  <c:v>11.996664906967901</c:v>
                </c:pt>
                <c:pt idx="6543">
                  <c:v>-0.71078784356561597</c:v>
                </c:pt>
                <c:pt idx="6544">
                  <c:v>15.871918880705801</c:v>
                </c:pt>
                <c:pt idx="6545">
                  <c:v>22.7898777210854</c:v>
                </c:pt>
                <c:pt idx="6546">
                  <c:v>99.752623025350104</c:v>
                </c:pt>
                <c:pt idx="6547">
                  <c:v>20.2654907530105</c:v>
                </c:pt>
                <c:pt idx="6548">
                  <c:v>-99.965801365540599</c:v>
                </c:pt>
                <c:pt idx="6549">
                  <c:v>-10.3663557158754</c:v>
                </c:pt>
                <c:pt idx="6550">
                  <c:v>244.12653398128501</c:v>
                </c:pt>
                <c:pt idx="6551">
                  <c:v>72.004926364761502</c:v>
                </c:pt>
                <c:pt idx="6552">
                  <c:v>529.27412652218402</c:v>
                </c:pt>
                <c:pt idx="6553">
                  <c:v>290.02426043971798</c:v>
                </c:pt>
                <c:pt idx="6554">
                  <c:v>-27.623461112278498</c:v>
                </c:pt>
                <c:pt idx="6555">
                  <c:v>65.2292039631145</c:v>
                </c:pt>
                <c:pt idx="6556">
                  <c:v>4.8935685473802097</c:v>
                </c:pt>
                <c:pt idx="6557">
                  <c:v>-56.001821099788003</c:v>
                </c:pt>
                <c:pt idx="6558">
                  <c:v>-54.198917192954397</c:v>
                </c:pt>
                <c:pt idx="6559">
                  <c:v>-3.3712810411175198</c:v>
                </c:pt>
                <c:pt idx="6560">
                  <c:v>90.520970584724694</c:v>
                </c:pt>
                <c:pt idx="6561">
                  <c:v>-51.206260758602497</c:v>
                </c:pt>
                <c:pt idx="6562">
                  <c:v>-69.467775496171797</c:v>
                </c:pt>
                <c:pt idx="6563">
                  <c:v>-83.702909446383103</c:v>
                </c:pt>
                <c:pt idx="6564">
                  <c:v>6.8368653234431704</c:v>
                </c:pt>
                <c:pt idx="6565">
                  <c:v>61.799881635042802</c:v>
                </c:pt>
                <c:pt idx="6566">
                  <c:v>-14.0750569169216</c:v>
                </c:pt>
                <c:pt idx="6567">
                  <c:v>74.194593394629706</c:v>
                </c:pt>
                <c:pt idx="6568">
                  <c:v>-18.2453181769229</c:v>
                </c:pt>
                <c:pt idx="6569">
                  <c:v>46.701128034818701</c:v>
                </c:pt>
                <c:pt idx="6570">
                  <c:v>-46.3266670577108</c:v>
                </c:pt>
                <c:pt idx="6571">
                  <c:v>-10.945279225962601</c:v>
                </c:pt>
                <c:pt idx="6572">
                  <c:v>159.51910048101499</c:v>
                </c:pt>
                <c:pt idx="6573">
                  <c:v>87.837683572128</c:v>
                </c:pt>
                <c:pt idx="6574">
                  <c:v>287.910802676157</c:v>
                </c:pt>
                <c:pt idx="6575">
                  <c:v>-6.2712228783457604</c:v>
                </c:pt>
                <c:pt idx="6576">
                  <c:v>-86.946699220806295</c:v>
                </c:pt>
                <c:pt idx="6577">
                  <c:v>-12.412414956264399</c:v>
                </c:pt>
                <c:pt idx="6578">
                  <c:v>98.312551176603094</c:v>
                </c:pt>
                <c:pt idx="6579">
                  <c:v>-68.422646096994399</c:v>
                </c:pt>
                <c:pt idx="6580">
                  <c:v>8.3831503227926998</c:v>
                </c:pt>
                <c:pt idx="6581">
                  <c:v>140.24582480643099</c:v>
                </c:pt>
                <c:pt idx="6582">
                  <c:v>-6.0773618687591799</c:v>
                </c:pt>
                <c:pt idx="6583">
                  <c:v>52.954952408369898</c:v>
                </c:pt>
                <c:pt idx="6584">
                  <c:v>20.035362415847199</c:v>
                </c:pt>
                <c:pt idx="6585">
                  <c:v>4.6644432713119404</c:v>
                </c:pt>
                <c:pt idx="6586">
                  <c:v>-97.539034524381094</c:v>
                </c:pt>
                <c:pt idx="6587">
                  <c:v>342.74994976882101</c:v>
                </c:pt>
                <c:pt idx="6588">
                  <c:v>64.871390675906099</c:v>
                </c:pt>
                <c:pt idx="6589">
                  <c:v>-0.601402514446847</c:v>
                </c:pt>
                <c:pt idx="6590">
                  <c:v>35.661762333178103</c:v>
                </c:pt>
                <c:pt idx="6591">
                  <c:v>18.800671117620499</c:v>
                </c:pt>
                <c:pt idx="6592">
                  <c:v>39.726221193872497</c:v>
                </c:pt>
                <c:pt idx="6593">
                  <c:v>-56.8521656079105</c:v>
                </c:pt>
                <c:pt idx="6594">
                  <c:v>-60.875244195808698</c:v>
                </c:pt>
                <c:pt idx="6595">
                  <c:v>-70.311819217520906</c:v>
                </c:pt>
                <c:pt idx="6596">
                  <c:v>21.665276216107401</c:v>
                </c:pt>
                <c:pt idx="6597">
                  <c:v>-60.877372257516903</c:v>
                </c:pt>
                <c:pt idx="6598">
                  <c:v>136.13684979887</c:v>
                </c:pt>
                <c:pt idx="6599">
                  <c:v>-16.420660682948601</c:v>
                </c:pt>
                <c:pt idx="6600">
                  <c:v>-60.072879469261103</c:v>
                </c:pt>
                <c:pt idx="6601">
                  <c:v>-105.928968399841</c:v>
                </c:pt>
                <c:pt idx="6602">
                  <c:v>-82.850640908567101</c:v>
                </c:pt>
                <c:pt idx="6603">
                  <c:v>-36.176144573784498</c:v>
                </c:pt>
                <c:pt idx="6604">
                  <c:v>40.121777114099402</c:v>
                </c:pt>
                <c:pt idx="6605">
                  <c:v>90.413670549381294</c:v>
                </c:pt>
                <c:pt idx="6606">
                  <c:v>21.977728526341298</c:v>
                </c:pt>
                <c:pt idx="6607">
                  <c:v>-41.067875534858302</c:v>
                </c:pt>
                <c:pt idx="6608">
                  <c:v>479.90115037989</c:v>
                </c:pt>
                <c:pt idx="6609">
                  <c:v>-36.084609939828802</c:v>
                </c:pt>
                <c:pt idx="6610">
                  <c:v>1.60935092312195</c:v>
                </c:pt>
                <c:pt idx="6611">
                  <c:v>38.075240697945503</c:v>
                </c:pt>
                <c:pt idx="6612">
                  <c:v>423.24856014672503</c:v>
                </c:pt>
                <c:pt idx="6613">
                  <c:v>-101.392058870377</c:v>
                </c:pt>
                <c:pt idx="6614">
                  <c:v>237.58945218538199</c:v>
                </c:pt>
                <c:pt idx="6615">
                  <c:v>-89.839112634725396</c:v>
                </c:pt>
                <c:pt idx="6616">
                  <c:v>27.032196276734499</c:v>
                </c:pt>
                <c:pt idx="6617">
                  <c:v>238.17299281469499</c:v>
                </c:pt>
                <c:pt idx="6618">
                  <c:v>-62.5453970928045</c:v>
                </c:pt>
                <c:pt idx="6619">
                  <c:v>-30.906541123295899</c:v>
                </c:pt>
                <c:pt idx="6620">
                  <c:v>-93.764130795671306</c:v>
                </c:pt>
                <c:pt idx="6621">
                  <c:v>-42.374038127633597</c:v>
                </c:pt>
                <c:pt idx="6622">
                  <c:v>-78.3089683217665</c:v>
                </c:pt>
                <c:pt idx="6623">
                  <c:v>88.938230770710206</c:v>
                </c:pt>
                <c:pt idx="6624">
                  <c:v>305.75226047948797</c:v>
                </c:pt>
                <c:pt idx="6625">
                  <c:v>-79.301950294556704</c:v>
                </c:pt>
                <c:pt idx="6626">
                  <c:v>238.39394497363699</c:v>
                </c:pt>
                <c:pt idx="6627">
                  <c:v>640.114430306587</c:v>
                </c:pt>
                <c:pt idx="6628">
                  <c:v>-72.621173543740994</c:v>
                </c:pt>
                <c:pt idx="6629">
                  <c:v>118.695324664384</c:v>
                </c:pt>
                <c:pt idx="6630">
                  <c:v>6.4935703997135503</c:v>
                </c:pt>
                <c:pt idx="6631">
                  <c:v>-3.3940748561623999</c:v>
                </c:pt>
                <c:pt idx="6632">
                  <c:v>-45.563214881536197</c:v>
                </c:pt>
                <c:pt idx="6633">
                  <c:v>-6.0773618687591799</c:v>
                </c:pt>
                <c:pt idx="6634">
                  <c:v>166.37270121652199</c:v>
                </c:pt>
                <c:pt idx="6635">
                  <c:v>267.127935111581</c:v>
                </c:pt>
                <c:pt idx="6636">
                  <c:v>-84.401543493349706</c:v>
                </c:pt>
                <c:pt idx="6637">
                  <c:v>-63.768530831377603</c:v>
                </c:pt>
                <c:pt idx="6638">
                  <c:v>-2.4086472172823998</c:v>
                </c:pt>
                <c:pt idx="6639">
                  <c:v>43.264311457948402</c:v>
                </c:pt>
                <c:pt idx="6640">
                  <c:v>-37.206888838418898</c:v>
                </c:pt>
                <c:pt idx="6641">
                  <c:v>164.784812246787</c:v>
                </c:pt>
                <c:pt idx="6642">
                  <c:v>47.609363131354399</c:v>
                </c:pt>
                <c:pt idx="6643">
                  <c:v>68.251921977341695</c:v>
                </c:pt>
                <c:pt idx="6644">
                  <c:v>-15.2312986735345</c:v>
                </c:pt>
                <c:pt idx="6645">
                  <c:v>82.56971837815</c:v>
                </c:pt>
                <c:pt idx="6646">
                  <c:v>144.18671083666001</c:v>
                </c:pt>
                <c:pt idx="6647">
                  <c:v>-10.2369357338741</c:v>
                </c:pt>
                <c:pt idx="6648">
                  <c:v>-58.835301745415101</c:v>
                </c:pt>
                <c:pt idx="6649">
                  <c:v>117.55337041094199</c:v>
                </c:pt>
                <c:pt idx="6650">
                  <c:v>-26.614749919357902</c:v>
                </c:pt>
                <c:pt idx="6651">
                  <c:v>-6.4611856709627897</c:v>
                </c:pt>
                <c:pt idx="6652">
                  <c:v>-75.094841927493107</c:v>
                </c:pt>
                <c:pt idx="6653">
                  <c:v>93.2563360903129</c:v>
                </c:pt>
                <c:pt idx="6654">
                  <c:v>16.248660925229299</c:v>
                </c:pt>
                <c:pt idx="6655">
                  <c:v>-27.116587055812001</c:v>
                </c:pt>
                <c:pt idx="6656">
                  <c:v>3.6593166732317099</c:v>
                </c:pt>
                <c:pt idx="6657">
                  <c:v>177.847912882418</c:v>
                </c:pt>
                <c:pt idx="6658">
                  <c:v>250.991062019043</c:v>
                </c:pt>
                <c:pt idx="6659">
                  <c:v>-16.809267211229098</c:v>
                </c:pt>
                <c:pt idx="6660">
                  <c:v>-64.095343410539996</c:v>
                </c:pt>
                <c:pt idx="6661">
                  <c:v>252.31064174052599</c:v>
                </c:pt>
                <c:pt idx="6662">
                  <c:v>-6.2513480508685104</c:v>
                </c:pt>
                <c:pt idx="6663">
                  <c:v>366.15886006636799</c:v>
                </c:pt>
                <c:pt idx="6664">
                  <c:v>237.67573556814801</c:v>
                </c:pt>
                <c:pt idx="6665">
                  <c:v>551.91687352986901</c:v>
                </c:pt>
                <c:pt idx="6666">
                  <c:v>141.05031759468699</c:v>
                </c:pt>
                <c:pt idx="6667">
                  <c:v>77.897157990716494</c:v>
                </c:pt>
                <c:pt idx="6668">
                  <c:v>945.29797916041196</c:v>
                </c:pt>
                <c:pt idx="6669">
                  <c:v>7.3390731942247003</c:v>
                </c:pt>
                <c:pt idx="6670">
                  <c:v>523.52872198006196</c:v>
                </c:pt>
                <c:pt idx="6671">
                  <c:v>148.21671892563899</c:v>
                </c:pt>
                <c:pt idx="6672">
                  <c:v>-42.112292263303203</c:v>
                </c:pt>
                <c:pt idx="6673">
                  <c:v>-1.12585375382546</c:v>
                </c:pt>
                <c:pt idx="6674">
                  <c:v>31.488656307595601</c:v>
                </c:pt>
                <c:pt idx="6675">
                  <c:v>-101.906504458562</c:v>
                </c:pt>
                <c:pt idx="6676">
                  <c:v>-58.282767881244801</c:v>
                </c:pt>
                <c:pt idx="6677">
                  <c:v>148.43416386921299</c:v>
                </c:pt>
                <c:pt idx="6678">
                  <c:v>16.1242684088526</c:v>
                </c:pt>
                <c:pt idx="6679">
                  <c:v>156.33568057154699</c:v>
                </c:pt>
                <c:pt idx="6680">
                  <c:v>91.171764722827803</c:v>
                </c:pt>
                <c:pt idx="6681">
                  <c:v>-30.2269449821301</c:v>
                </c:pt>
                <c:pt idx="6682">
                  <c:v>187.69642951629501</c:v>
                </c:pt>
                <c:pt idx="6683">
                  <c:v>-77.988368252873002</c:v>
                </c:pt>
                <c:pt idx="6684">
                  <c:v>3.0424771290517199</c:v>
                </c:pt>
                <c:pt idx="6685">
                  <c:v>38.879733486201303</c:v>
                </c:pt>
                <c:pt idx="6686">
                  <c:v>-26.2841823625178</c:v>
                </c:pt>
                <c:pt idx="6687">
                  <c:v>421.867103695624</c:v>
                </c:pt>
                <c:pt idx="6688">
                  <c:v>-1.14023219024903</c:v>
                </c:pt>
                <c:pt idx="6689">
                  <c:v>-34.920751828330701</c:v>
                </c:pt>
                <c:pt idx="6690">
                  <c:v>167.26367635446601</c:v>
                </c:pt>
                <c:pt idx="6691">
                  <c:v>-126.093017907842</c:v>
                </c:pt>
                <c:pt idx="6692">
                  <c:v>-126.912990260135</c:v>
                </c:pt>
                <c:pt idx="6693">
                  <c:v>12.7056472194182</c:v>
                </c:pt>
                <c:pt idx="6694">
                  <c:v>-77.983927658098594</c:v>
                </c:pt>
                <c:pt idx="6695">
                  <c:v>50.947125310038203</c:v>
                </c:pt>
                <c:pt idx="6696">
                  <c:v>-6.5226395077283801</c:v>
                </c:pt>
                <c:pt idx="6697">
                  <c:v>-42.248667333057</c:v>
                </c:pt>
                <c:pt idx="6698">
                  <c:v>-84.735207288997103</c:v>
                </c:pt>
                <c:pt idx="6699">
                  <c:v>-40.324870957283103</c:v>
                </c:pt>
                <c:pt idx="6700">
                  <c:v>267.89459135697001</c:v>
                </c:pt>
                <c:pt idx="6701">
                  <c:v>-2.1493987148440601</c:v>
                </c:pt>
                <c:pt idx="6702">
                  <c:v>19.7310483027278</c:v>
                </c:pt>
                <c:pt idx="6703">
                  <c:v>-58.877365126456503</c:v>
                </c:pt>
                <c:pt idx="6704">
                  <c:v>-106.851640413391</c:v>
                </c:pt>
                <c:pt idx="6705">
                  <c:v>129.92322954710099</c:v>
                </c:pt>
                <c:pt idx="6706">
                  <c:v>-38.219815321112399</c:v>
                </c:pt>
                <c:pt idx="6707">
                  <c:v>20.3853808415478</c:v>
                </c:pt>
                <c:pt idx="6708">
                  <c:v>96.928232186649495</c:v>
                </c:pt>
                <c:pt idx="6709">
                  <c:v>168.33629395003101</c:v>
                </c:pt>
                <c:pt idx="6710">
                  <c:v>-28.392422807703401</c:v>
                </c:pt>
                <c:pt idx="6711">
                  <c:v>-93.601702915411096</c:v>
                </c:pt>
                <c:pt idx="6712">
                  <c:v>-38.2768060199204</c:v>
                </c:pt>
                <c:pt idx="6713">
                  <c:v>-1.2476898113670201</c:v>
                </c:pt>
                <c:pt idx="6714">
                  <c:v>-36.176144573784498</c:v>
                </c:pt>
                <c:pt idx="6715">
                  <c:v>174.006611997867</c:v>
                </c:pt>
                <c:pt idx="6716">
                  <c:v>130.76056445157701</c:v>
                </c:pt>
                <c:pt idx="6717">
                  <c:v>-39.734358726407898</c:v>
                </c:pt>
                <c:pt idx="6718">
                  <c:v>-32.312532579956297</c:v>
                </c:pt>
                <c:pt idx="6719">
                  <c:v>42.338795396696298</c:v>
                </c:pt>
                <c:pt idx="6720">
                  <c:v>-14.6968364038032</c:v>
                </c:pt>
                <c:pt idx="6721">
                  <c:v>-52.698197142120002</c:v>
                </c:pt>
                <c:pt idx="6722">
                  <c:v>-11.652095605850199</c:v>
                </c:pt>
                <c:pt idx="6723">
                  <c:v>-81.321920664367198</c:v>
                </c:pt>
                <c:pt idx="6724">
                  <c:v>-62.1756353941336</c:v>
                </c:pt>
                <c:pt idx="6725">
                  <c:v>53.851430077170697</c:v>
                </c:pt>
                <c:pt idx="6726">
                  <c:v>-38.640444930230601</c:v>
                </c:pt>
                <c:pt idx="6727">
                  <c:v>40.842578089700801</c:v>
                </c:pt>
                <c:pt idx="6728">
                  <c:v>-99.783354466371804</c:v>
                </c:pt>
                <c:pt idx="6729">
                  <c:v>-75.358242446121096</c:v>
                </c:pt>
                <c:pt idx="6730">
                  <c:v>-17.3270734377463</c:v>
                </c:pt>
                <c:pt idx="6731">
                  <c:v>249.30121530863701</c:v>
                </c:pt>
                <c:pt idx="6732">
                  <c:v>11.5269786855044</c:v>
                </c:pt>
                <c:pt idx="6733">
                  <c:v>-48.005487645424203</c:v>
                </c:pt>
                <c:pt idx="6734">
                  <c:v>-44.996688114507897</c:v>
                </c:pt>
                <c:pt idx="6735">
                  <c:v>74.421248509144107</c:v>
                </c:pt>
                <c:pt idx="6736">
                  <c:v>-35.5651476102895</c:v>
                </c:pt>
                <c:pt idx="6737">
                  <c:v>57.106375781846303</c:v>
                </c:pt>
                <c:pt idx="6738">
                  <c:v>15.321682795703699</c:v>
                </c:pt>
                <c:pt idx="6739">
                  <c:v>102.40842046511101</c:v>
                </c:pt>
                <c:pt idx="6740">
                  <c:v>-31.815595559528401</c:v>
                </c:pt>
                <c:pt idx="6741">
                  <c:v>-81.566498058961002</c:v>
                </c:pt>
                <c:pt idx="6742">
                  <c:v>21.414608464357599</c:v>
                </c:pt>
                <c:pt idx="6743">
                  <c:v>102.370727602004</c:v>
                </c:pt>
                <c:pt idx="6744">
                  <c:v>-63.290850622284196</c:v>
                </c:pt>
                <c:pt idx="6745">
                  <c:v>52.399876869795897</c:v>
                </c:pt>
                <c:pt idx="6746">
                  <c:v>105.69568604395801</c:v>
                </c:pt>
                <c:pt idx="6747">
                  <c:v>3.9127968296170001</c:v>
                </c:pt>
                <c:pt idx="6748">
                  <c:v>-42.523219890715502</c:v>
                </c:pt>
                <c:pt idx="6749">
                  <c:v>197.85245108859499</c:v>
                </c:pt>
                <c:pt idx="6750">
                  <c:v>36.657514544197298</c:v>
                </c:pt>
                <c:pt idx="6751">
                  <c:v>-123.153373472613</c:v>
                </c:pt>
                <c:pt idx="6752">
                  <c:v>-26.093275595652901</c:v>
                </c:pt>
                <c:pt idx="6753">
                  <c:v>7.3390731942247003</c:v>
                </c:pt>
                <c:pt idx="6754">
                  <c:v>-10.2369357338741</c:v>
                </c:pt>
                <c:pt idx="6755">
                  <c:v>-60.877372257516903</c:v>
                </c:pt>
                <c:pt idx="6756">
                  <c:v>572.59861635739503</c:v>
                </c:pt>
                <c:pt idx="6757">
                  <c:v>-13.276177097342099</c:v>
                </c:pt>
                <c:pt idx="6758">
                  <c:v>33.248283968410703</c:v>
                </c:pt>
                <c:pt idx="6759">
                  <c:v>-28.2249029310127</c:v>
                </c:pt>
                <c:pt idx="6760">
                  <c:v>-2.4574917274900301</c:v>
                </c:pt>
                <c:pt idx="6761">
                  <c:v>73.163905028125399</c:v>
                </c:pt>
                <c:pt idx="6762">
                  <c:v>506.52986945962601</c:v>
                </c:pt>
                <c:pt idx="6763">
                  <c:v>152.51282642590201</c:v>
                </c:pt>
                <c:pt idx="6764">
                  <c:v>-13.5455066040536</c:v>
                </c:pt>
                <c:pt idx="6765">
                  <c:v>-6.1315368602931901</c:v>
                </c:pt>
                <c:pt idx="6766">
                  <c:v>321.28365366804701</c:v>
                </c:pt>
                <c:pt idx="6767">
                  <c:v>-13.556246709245</c:v>
                </c:pt>
                <c:pt idx="6768">
                  <c:v>-11.4439358939527</c:v>
                </c:pt>
                <c:pt idx="6769">
                  <c:v>-51.683440978226002</c:v>
                </c:pt>
                <c:pt idx="6770">
                  <c:v>334.70008873103097</c:v>
                </c:pt>
                <c:pt idx="6771">
                  <c:v>-75.613390422225606</c:v>
                </c:pt>
                <c:pt idx="6772">
                  <c:v>23.5943705093412</c:v>
                </c:pt>
                <c:pt idx="6773">
                  <c:v>-13.0228018956253</c:v>
                </c:pt>
                <c:pt idx="6774">
                  <c:v>112.33059639870601</c:v>
                </c:pt>
                <c:pt idx="6775">
                  <c:v>-50.973875070415303</c:v>
                </c:pt>
                <c:pt idx="6776">
                  <c:v>21.611789298338401</c:v>
                </c:pt>
                <c:pt idx="6777">
                  <c:v>-93.861576576004296</c:v>
                </c:pt>
                <c:pt idx="6778">
                  <c:v>-7.8219534038958098</c:v>
                </c:pt>
                <c:pt idx="6779">
                  <c:v>6.1138722821949303</c:v>
                </c:pt>
                <c:pt idx="6780">
                  <c:v>7.41402638468292</c:v>
                </c:pt>
                <c:pt idx="6781">
                  <c:v>-58.229450692490303</c:v>
                </c:pt>
                <c:pt idx="6782">
                  <c:v>-53.835992061779002</c:v>
                </c:pt>
                <c:pt idx="6783">
                  <c:v>56.626917913125098</c:v>
                </c:pt>
                <c:pt idx="6784">
                  <c:v>-95.470562152515896</c:v>
                </c:pt>
                <c:pt idx="6785">
                  <c:v>326.88815168177501</c:v>
                </c:pt>
                <c:pt idx="6786">
                  <c:v>-71.633173994043204</c:v>
                </c:pt>
                <c:pt idx="6787">
                  <c:v>-51.073558145117197</c:v>
                </c:pt>
                <c:pt idx="6788">
                  <c:v>-5.5378567517857702</c:v>
                </c:pt>
                <c:pt idx="6789">
                  <c:v>-67.268355695362899</c:v>
                </c:pt>
                <c:pt idx="6790">
                  <c:v>-84.919647652313898</c:v>
                </c:pt>
                <c:pt idx="6791">
                  <c:v>-28.779708453309301</c:v>
                </c:pt>
                <c:pt idx="6792">
                  <c:v>-79.774453850112096</c:v>
                </c:pt>
                <c:pt idx="6793">
                  <c:v>941.27665945939805</c:v>
                </c:pt>
                <c:pt idx="6794">
                  <c:v>171.662076264028</c:v>
                </c:pt>
                <c:pt idx="6795">
                  <c:v>415.19869910893402</c:v>
                </c:pt>
                <c:pt idx="6796">
                  <c:v>-4.0056542730647902</c:v>
                </c:pt>
                <c:pt idx="6797">
                  <c:v>-34.920751828330701</c:v>
                </c:pt>
                <c:pt idx="6798">
                  <c:v>12.7056472194182</c:v>
                </c:pt>
                <c:pt idx="6799">
                  <c:v>-15.017646342132601</c:v>
                </c:pt>
                <c:pt idx="6800">
                  <c:v>41.1643923090027</c:v>
                </c:pt>
                <c:pt idx="6801">
                  <c:v>112.45166097031399</c:v>
                </c:pt>
                <c:pt idx="6802">
                  <c:v>186.83495927458199</c:v>
                </c:pt>
                <c:pt idx="6803">
                  <c:v>-11.4439358939527</c:v>
                </c:pt>
                <c:pt idx="6804">
                  <c:v>289.449128045132</c:v>
                </c:pt>
                <c:pt idx="6805">
                  <c:v>538.02547597436501</c:v>
                </c:pt>
                <c:pt idx="6806">
                  <c:v>-3.0772378392687298</c:v>
                </c:pt>
                <c:pt idx="6807">
                  <c:v>-73.844899011728799</c:v>
                </c:pt>
                <c:pt idx="6808">
                  <c:v>13.670214874784</c:v>
                </c:pt>
                <c:pt idx="6809">
                  <c:v>305.03417571418601</c:v>
                </c:pt>
                <c:pt idx="6810">
                  <c:v>236.91408877730299</c:v>
                </c:pt>
                <c:pt idx="6811">
                  <c:v>600.71211555654702</c:v>
                </c:pt>
                <c:pt idx="6812">
                  <c:v>844.80341601230703</c:v>
                </c:pt>
                <c:pt idx="6813">
                  <c:v>-46.3266670577108</c:v>
                </c:pt>
                <c:pt idx="6814">
                  <c:v>102.680170475607</c:v>
                </c:pt>
                <c:pt idx="6815">
                  <c:v>100.040935472287</c:v>
                </c:pt>
                <c:pt idx="6816">
                  <c:v>7.3390731942247003</c:v>
                </c:pt>
                <c:pt idx="6817">
                  <c:v>-93.861576576004296</c:v>
                </c:pt>
                <c:pt idx="6818">
                  <c:v>190.47349754173001</c:v>
                </c:pt>
                <c:pt idx="6819">
                  <c:v>-35.5935190073237</c:v>
                </c:pt>
                <c:pt idx="6820">
                  <c:v>-22.306276503230301</c:v>
                </c:pt>
                <c:pt idx="6821">
                  <c:v>151.50872384201199</c:v>
                </c:pt>
                <c:pt idx="6822">
                  <c:v>-84.042224262634093</c:v>
                </c:pt>
                <c:pt idx="6823">
                  <c:v>141.566800333598</c:v>
                </c:pt>
                <c:pt idx="6824">
                  <c:v>155.918401576441</c:v>
                </c:pt>
                <c:pt idx="6825">
                  <c:v>399.69556233912999</c:v>
                </c:pt>
                <c:pt idx="6826">
                  <c:v>-89.046434758839297</c:v>
                </c:pt>
                <c:pt idx="6827">
                  <c:v>197.85245108859499</c:v>
                </c:pt>
                <c:pt idx="6828">
                  <c:v>35.337471219741502</c:v>
                </c:pt>
                <c:pt idx="6829">
                  <c:v>-50.984570867055197</c:v>
                </c:pt>
                <c:pt idx="6830">
                  <c:v>297.12191851631002</c:v>
                </c:pt>
                <c:pt idx="6831">
                  <c:v>-95.081890101409499</c:v>
                </c:pt>
                <c:pt idx="6832">
                  <c:v>-52.869124149757702</c:v>
                </c:pt>
                <c:pt idx="6833">
                  <c:v>-64.570171993741596</c:v>
                </c:pt>
                <c:pt idx="6834">
                  <c:v>-21.4945449493624</c:v>
                </c:pt>
                <c:pt idx="6835">
                  <c:v>-56.649092535241699</c:v>
                </c:pt>
                <c:pt idx="6836">
                  <c:v>14.5278182483409</c:v>
                </c:pt>
                <c:pt idx="6837">
                  <c:v>199.457257351821</c:v>
                </c:pt>
                <c:pt idx="6838">
                  <c:v>-11.4439358939527</c:v>
                </c:pt>
                <c:pt idx="6839">
                  <c:v>78.274749173706297</c:v>
                </c:pt>
                <c:pt idx="6840">
                  <c:v>-34.6570683137952</c:v>
                </c:pt>
                <c:pt idx="6841">
                  <c:v>52.954952408369898</c:v>
                </c:pt>
                <c:pt idx="6842">
                  <c:v>-0.71078784356561597</c:v>
                </c:pt>
                <c:pt idx="6843">
                  <c:v>-15.7005879568295</c:v>
                </c:pt>
                <c:pt idx="6844">
                  <c:v>25.809758410171</c:v>
                </c:pt>
                <c:pt idx="6845">
                  <c:v>-100.89912093820401</c:v>
                </c:pt>
                <c:pt idx="6846">
                  <c:v>68.199201887402793</c:v>
                </c:pt>
                <c:pt idx="6847">
                  <c:v>-60.072879469261103</c:v>
                </c:pt>
                <c:pt idx="6848">
                  <c:v>100.02118539364101</c:v>
                </c:pt>
                <c:pt idx="6849">
                  <c:v>-30.187995658259901</c:v>
                </c:pt>
                <c:pt idx="6850">
                  <c:v>-74.823211343601301</c:v>
                </c:pt>
                <c:pt idx="6851">
                  <c:v>72.4479672962335</c:v>
                </c:pt>
                <c:pt idx="6852">
                  <c:v>37.270747909689703</c:v>
                </c:pt>
                <c:pt idx="6853">
                  <c:v>-24.7234797214089</c:v>
                </c:pt>
                <c:pt idx="6854">
                  <c:v>133.45356278627301</c:v>
                </c:pt>
                <c:pt idx="6855">
                  <c:v>31.244452656559499</c:v>
                </c:pt>
                <c:pt idx="6856">
                  <c:v>-32.701691905019402</c:v>
                </c:pt>
                <c:pt idx="6857">
                  <c:v>587.078388627246</c:v>
                </c:pt>
                <c:pt idx="6858">
                  <c:v>-52.038223932131302</c:v>
                </c:pt>
                <c:pt idx="6859">
                  <c:v>-117.50180236519699</c:v>
                </c:pt>
                <c:pt idx="6860">
                  <c:v>148.30490133869699</c:v>
                </c:pt>
                <c:pt idx="6861">
                  <c:v>321.28365366804701</c:v>
                </c:pt>
                <c:pt idx="6862">
                  <c:v>-81.794184752167496</c:v>
                </c:pt>
                <c:pt idx="6863">
                  <c:v>103.937405647708</c:v>
                </c:pt>
                <c:pt idx="6864">
                  <c:v>-77.082890371245398</c:v>
                </c:pt>
                <c:pt idx="6865">
                  <c:v>5.8221114927375197</c:v>
                </c:pt>
                <c:pt idx="6866">
                  <c:v>70.847039708955407</c:v>
                </c:pt>
                <c:pt idx="6867">
                  <c:v>-31.734954889353499</c:v>
                </c:pt>
                <c:pt idx="6868">
                  <c:v>-44.247406841670298</c:v>
                </c:pt>
                <c:pt idx="6869">
                  <c:v>-20.448280771012499</c:v>
                </c:pt>
                <c:pt idx="6870">
                  <c:v>0.58420694465005996</c:v>
                </c:pt>
                <c:pt idx="6871">
                  <c:v>-16.810509919146199</c:v>
                </c:pt>
                <c:pt idx="6872">
                  <c:v>-74.553749657865296</c:v>
                </c:pt>
                <c:pt idx="6873">
                  <c:v>-72.944764081353696</c:v>
                </c:pt>
                <c:pt idx="6874">
                  <c:v>23.606015830089799</c:v>
                </c:pt>
                <c:pt idx="6875">
                  <c:v>63.688100458756999</c:v>
                </c:pt>
                <c:pt idx="6876">
                  <c:v>58.321526433563399</c:v>
                </c:pt>
                <c:pt idx="6877">
                  <c:v>22.7898777210854</c:v>
                </c:pt>
                <c:pt idx="6878">
                  <c:v>7.5722803692690501</c:v>
                </c:pt>
                <c:pt idx="6879">
                  <c:v>-101.983235683595</c:v>
                </c:pt>
                <c:pt idx="6880">
                  <c:v>-5.4814433858098397</c:v>
                </c:pt>
                <c:pt idx="6881">
                  <c:v>-84.735207288997103</c:v>
                </c:pt>
                <c:pt idx="6882">
                  <c:v>4.5427002915381998</c:v>
                </c:pt>
                <c:pt idx="6883">
                  <c:v>-109.146939552864</c:v>
                </c:pt>
                <c:pt idx="6884">
                  <c:v>70.771736087991599</c:v>
                </c:pt>
                <c:pt idx="6885">
                  <c:v>-62.180346085612001</c:v>
                </c:pt>
                <c:pt idx="6886">
                  <c:v>294.45078354207902</c:v>
                </c:pt>
                <c:pt idx="6887">
                  <c:v>-64.2965782298524</c:v>
                </c:pt>
                <c:pt idx="6888">
                  <c:v>-31.6294410933364</c:v>
                </c:pt>
                <c:pt idx="6889">
                  <c:v>-72.140271293097996</c:v>
                </c:pt>
                <c:pt idx="6890">
                  <c:v>98.570831622515101</c:v>
                </c:pt>
                <c:pt idx="6891">
                  <c:v>122.426825853411</c:v>
                </c:pt>
                <c:pt idx="6892">
                  <c:v>341.20990517293399</c:v>
                </c:pt>
                <c:pt idx="6893">
                  <c:v>380.315967945176</c:v>
                </c:pt>
                <c:pt idx="6894">
                  <c:v>-114.098275669419</c:v>
                </c:pt>
                <c:pt idx="6895">
                  <c:v>-16.810509919146199</c:v>
                </c:pt>
                <c:pt idx="6896">
                  <c:v>-7.7183288604301703</c:v>
                </c:pt>
                <c:pt idx="6897">
                  <c:v>-100.89912093820401</c:v>
                </c:pt>
                <c:pt idx="6898">
                  <c:v>-82.936551754946606</c:v>
                </c:pt>
                <c:pt idx="6899">
                  <c:v>-17.3270734377463</c:v>
                </c:pt>
                <c:pt idx="6900">
                  <c:v>-19.493796931742999</c:v>
                </c:pt>
                <c:pt idx="6901">
                  <c:v>56.960044100160502</c:v>
                </c:pt>
                <c:pt idx="6902">
                  <c:v>-5.9837223044659904</c:v>
                </c:pt>
                <c:pt idx="6903">
                  <c:v>9.8891106291439606</c:v>
                </c:pt>
                <c:pt idx="6904">
                  <c:v>-2.1927828390241499E-2</c:v>
                </c:pt>
                <c:pt idx="6905">
                  <c:v>99.9953781113079</c:v>
                </c:pt>
                <c:pt idx="6906">
                  <c:v>0.387313983845956</c:v>
                </c:pt>
                <c:pt idx="6907">
                  <c:v>123.23017371778801</c:v>
                </c:pt>
                <c:pt idx="6908">
                  <c:v>12.6692569967186</c:v>
                </c:pt>
                <c:pt idx="6909">
                  <c:v>-104.319982823329</c:v>
                </c:pt>
                <c:pt idx="6910">
                  <c:v>3.6593166732317099</c:v>
                </c:pt>
                <c:pt idx="6911">
                  <c:v>196.78263312813601</c:v>
                </c:pt>
                <c:pt idx="6912">
                  <c:v>-18.305978677279299</c:v>
                </c:pt>
                <c:pt idx="6913">
                  <c:v>-24.042531436244001</c:v>
                </c:pt>
                <c:pt idx="6914">
                  <c:v>1.1092199556626601</c:v>
                </c:pt>
                <c:pt idx="6915">
                  <c:v>203.219025113789</c:v>
                </c:pt>
                <c:pt idx="6916">
                  <c:v>-48.824455348875098</c:v>
                </c:pt>
                <c:pt idx="6917">
                  <c:v>17.640518439182301</c:v>
                </c:pt>
                <c:pt idx="6918">
                  <c:v>-30.2803532252269</c:v>
                </c:pt>
                <c:pt idx="6919">
                  <c:v>11.831405396993199</c:v>
                </c:pt>
                <c:pt idx="6920">
                  <c:v>312.40728149316999</c:v>
                </c:pt>
                <c:pt idx="6921">
                  <c:v>-12.399064132278999</c:v>
                </c:pt>
                <c:pt idx="6922">
                  <c:v>-70.270648822450596</c:v>
                </c:pt>
                <c:pt idx="6923">
                  <c:v>-92.252590999492796</c:v>
                </c:pt>
                <c:pt idx="6924">
                  <c:v>164.63869637617401</c:v>
                </c:pt>
                <c:pt idx="6925">
                  <c:v>58.1158951253338</c:v>
                </c:pt>
                <c:pt idx="6926">
                  <c:v>-72.839236476279297</c:v>
                </c:pt>
                <c:pt idx="6927">
                  <c:v>-24.860370956936599</c:v>
                </c:pt>
                <c:pt idx="6928">
                  <c:v>-27.623461112278498</c:v>
                </c:pt>
                <c:pt idx="6929">
                  <c:v>-28.243135109803401</c:v>
                </c:pt>
                <c:pt idx="6930">
                  <c:v>-30.209685638745199</c:v>
                </c:pt>
                <c:pt idx="6931">
                  <c:v>-111.17144896032001</c:v>
                </c:pt>
                <c:pt idx="6932">
                  <c:v>-24.6751967860062</c:v>
                </c:pt>
                <c:pt idx="6933">
                  <c:v>-105.70303318380201</c:v>
                </c:pt>
                <c:pt idx="6934">
                  <c:v>114.50205558224501</c:v>
                </c:pt>
                <c:pt idx="6935">
                  <c:v>151.883553295583</c:v>
                </c:pt>
                <c:pt idx="6936">
                  <c:v>21.0470645723634</c:v>
                </c:pt>
                <c:pt idx="6937">
                  <c:v>-73.107115246361104</c:v>
                </c:pt>
                <c:pt idx="6938">
                  <c:v>-77.082890371245398</c:v>
                </c:pt>
                <c:pt idx="6939">
                  <c:v>-99.493026093794896</c:v>
                </c:pt>
                <c:pt idx="6940">
                  <c:v>-63.760704242860598</c:v>
                </c:pt>
                <c:pt idx="6941">
                  <c:v>52.954952408369898</c:v>
                </c:pt>
                <c:pt idx="6942">
                  <c:v>579.35332202510904</c:v>
                </c:pt>
                <c:pt idx="6943">
                  <c:v>-55.250404882177797</c:v>
                </c:pt>
                <c:pt idx="6944">
                  <c:v>312.74398171223498</c:v>
                </c:pt>
                <c:pt idx="6945">
                  <c:v>102.43466375840801</c:v>
                </c:pt>
                <c:pt idx="6946">
                  <c:v>-37.001604047634103</c:v>
                </c:pt>
                <c:pt idx="6947">
                  <c:v>-24.860370956936599</c:v>
                </c:pt>
                <c:pt idx="6948">
                  <c:v>-4.3120947688089801</c:v>
                </c:pt>
                <c:pt idx="6949">
                  <c:v>-12.0266444623339</c:v>
                </c:pt>
                <c:pt idx="6950">
                  <c:v>-7.5196720917556998</c:v>
                </c:pt>
                <c:pt idx="6951">
                  <c:v>35.679003701371897</c:v>
                </c:pt>
                <c:pt idx="6952">
                  <c:v>-13.839682556873299</c:v>
                </c:pt>
                <c:pt idx="6953">
                  <c:v>-116.64591805385</c:v>
                </c:pt>
                <c:pt idx="6954">
                  <c:v>-87.833906503596594</c:v>
                </c:pt>
                <c:pt idx="6955">
                  <c:v>90.520970584724694</c:v>
                </c:pt>
                <c:pt idx="6956">
                  <c:v>-66.911301207171505</c:v>
                </c:pt>
                <c:pt idx="6957">
                  <c:v>-118.678351263766</c:v>
                </c:pt>
                <c:pt idx="6958">
                  <c:v>-24.860370956936599</c:v>
                </c:pt>
                <c:pt idx="6959">
                  <c:v>-1.8335680400505601</c:v>
                </c:pt>
                <c:pt idx="6960">
                  <c:v>21.689408962105901</c:v>
                </c:pt>
                <c:pt idx="6961">
                  <c:v>-15.9415744028019</c:v>
                </c:pt>
                <c:pt idx="6962">
                  <c:v>-69.316180639655798</c:v>
                </c:pt>
                <c:pt idx="6963">
                  <c:v>-21.606392288462899</c:v>
                </c:pt>
                <c:pt idx="6964">
                  <c:v>-38.474973726881998</c:v>
                </c:pt>
                <c:pt idx="6965">
                  <c:v>-33.524617456819897</c:v>
                </c:pt>
                <c:pt idx="6966">
                  <c:v>-28.2635720583968</c:v>
                </c:pt>
                <c:pt idx="6967">
                  <c:v>-39.523472837427001</c:v>
                </c:pt>
                <c:pt idx="6968">
                  <c:v>3.02090141211188</c:v>
                </c:pt>
                <c:pt idx="6969">
                  <c:v>79.245817958929607</c:v>
                </c:pt>
                <c:pt idx="6970">
                  <c:v>-56.050415527982103</c:v>
                </c:pt>
                <c:pt idx="6971">
                  <c:v>-65.449129333601704</c:v>
                </c:pt>
                <c:pt idx="6972">
                  <c:v>-3.67841224598024</c:v>
                </c:pt>
                <c:pt idx="6973">
                  <c:v>-83.403170328679096</c:v>
                </c:pt>
                <c:pt idx="6974">
                  <c:v>-0.22370448579204</c:v>
                </c:pt>
                <c:pt idx="6975">
                  <c:v>-0.84032090050736097</c:v>
                </c:pt>
                <c:pt idx="6976">
                  <c:v>176.38615498782099</c:v>
                </c:pt>
                <c:pt idx="6977">
                  <c:v>101.254118635111</c:v>
                </c:pt>
                <c:pt idx="6978">
                  <c:v>-12.166809554412801</c:v>
                </c:pt>
                <c:pt idx="6979">
                  <c:v>83.212604381265095</c:v>
                </c:pt>
                <c:pt idx="6980">
                  <c:v>27.072035021170201</c:v>
                </c:pt>
                <c:pt idx="6981">
                  <c:v>-118.527388015637</c:v>
                </c:pt>
                <c:pt idx="6982">
                  <c:v>59.363623594137401</c:v>
                </c:pt>
                <c:pt idx="6983">
                  <c:v>33.988115317900899</c:v>
                </c:pt>
                <c:pt idx="6984">
                  <c:v>-6.5226395077283801</c:v>
                </c:pt>
                <c:pt idx="6985">
                  <c:v>-65.449129333601704</c:v>
                </c:pt>
                <c:pt idx="6986">
                  <c:v>12.7056472194182</c:v>
                </c:pt>
                <c:pt idx="6987">
                  <c:v>-14.304937145202601</c:v>
                </c:pt>
                <c:pt idx="6988">
                  <c:v>-96.948225545082593</c:v>
                </c:pt>
                <c:pt idx="6989">
                  <c:v>190.09140357538701</c:v>
                </c:pt>
                <c:pt idx="6990">
                  <c:v>-8.9272012760798098</c:v>
                </c:pt>
                <c:pt idx="6991">
                  <c:v>-48.477006659729398</c:v>
                </c:pt>
                <c:pt idx="6992">
                  <c:v>-9.2566993173152596</c:v>
                </c:pt>
                <c:pt idx="6993">
                  <c:v>27.212926024385599</c:v>
                </c:pt>
                <c:pt idx="6994">
                  <c:v>951.76207456745601</c:v>
                </c:pt>
                <c:pt idx="6995">
                  <c:v>-19.7529751267477</c:v>
                </c:pt>
                <c:pt idx="6996">
                  <c:v>-71.2231519512316</c:v>
                </c:pt>
                <c:pt idx="6997">
                  <c:v>-68.117807351818996</c:v>
                </c:pt>
                <c:pt idx="6998">
                  <c:v>21.031280341662999</c:v>
                </c:pt>
                <c:pt idx="6999">
                  <c:v>19.5297885954419</c:v>
                </c:pt>
                <c:pt idx="7000">
                  <c:v>-101.302756553534</c:v>
                </c:pt>
                <c:pt idx="7001">
                  <c:v>-24.860370956936599</c:v>
                </c:pt>
                <c:pt idx="7002">
                  <c:v>55.638239420966599</c:v>
                </c:pt>
                <c:pt idx="7003">
                  <c:v>-8.7170258879540299</c:v>
                </c:pt>
                <c:pt idx="7004">
                  <c:v>120.037127723289</c:v>
                </c:pt>
                <c:pt idx="7005">
                  <c:v>-29.3731020200524</c:v>
                </c:pt>
                <c:pt idx="7006">
                  <c:v>-24.860370956936599</c:v>
                </c:pt>
                <c:pt idx="7007">
                  <c:v>392.08300670658002</c:v>
                </c:pt>
                <c:pt idx="7008">
                  <c:v>47.729154157015003</c:v>
                </c:pt>
                <c:pt idx="7009">
                  <c:v>30.989932233694098</c:v>
                </c:pt>
                <c:pt idx="7010">
                  <c:v>-2.1927828390241499E-2</c:v>
                </c:pt>
                <c:pt idx="7011">
                  <c:v>-26.093275595652901</c:v>
                </c:pt>
                <c:pt idx="7012">
                  <c:v>129.65446691198301</c:v>
                </c:pt>
                <c:pt idx="7013">
                  <c:v>-72.392683653811702</c:v>
                </c:pt>
                <c:pt idx="7014">
                  <c:v>-104.123073918166</c:v>
                </c:pt>
                <c:pt idx="7015">
                  <c:v>151.89208591960201</c:v>
                </c:pt>
                <c:pt idx="7016">
                  <c:v>6.1318567529282904</c:v>
                </c:pt>
                <c:pt idx="7017">
                  <c:v>17.227156369484799</c:v>
                </c:pt>
                <c:pt idx="7018">
                  <c:v>21.428906873703401</c:v>
                </c:pt>
                <c:pt idx="7019">
                  <c:v>-11.4439358939527</c:v>
                </c:pt>
                <c:pt idx="7020">
                  <c:v>334.70008873103097</c:v>
                </c:pt>
                <c:pt idx="7021">
                  <c:v>4.0535523246140199</c:v>
                </c:pt>
                <c:pt idx="7022">
                  <c:v>-32.312532579956297</c:v>
                </c:pt>
                <c:pt idx="7023">
                  <c:v>877.93193344736699</c:v>
                </c:pt>
                <c:pt idx="7024">
                  <c:v>-80.860079172808796</c:v>
                </c:pt>
                <c:pt idx="7025">
                  <c:v>451.58453386142202</c:v>
                </c:pt>
                <c:pt idx="7026">
                  <c:v>-2.06299373492564</c:v>
                </c:pt>
                <c:pt idx="7027">
                  <c:v>-60.446961386023098</c:v>
                </c:pt>
                <c:pt idx="7028">
                  <c:v>-32.9102319947269</c:v>
                </c:pt>
                <c:pt idx="7029">
                  <c:v>-19.300171390792901</c:v>
                </c:pt>
                <c:pt idx="7030">
                  <c:v>55.088857887619398</c:v>
                </c:pt>
                <c:pt idx="7031">
                  <c:v>932.17941768406104</c:v>
                </c:pt>
                <c:pt idx="7032">
                  <c:v>2.05214351028209</c:v>
                </c:pt>
                <c:pt idx="7033">
                  <c:v>-76.932746953070506</c:v>
                </c:pt>
                <c:pt idx="7034">
                  <c:v>132.80321730826199</c:v>
                </c:pt>
                <c:pt idx="7035">
                  <c:v>1.03234677335724</c:v>
                </c:pt>
                <c:pt idx="7036">
                  <c:v>10.7224858972486</c:v>
                </c:pt>
                <c:pt idx="7037">
                  <c:v>-19.986793840347701</c:v>
                </c:pt>
                <c:pt idx="7038">
                  <c:v>39.538517345385998</c:v>
                </c:pt>
                <c:pt idx="7039">
                  <c:v>138.820136811466</c:v>
                </c:pt>
                <c:pt idx="7040">
                  <c:v>-113.006508104484</c:v>
                </c:pt>
                <c:pt idx="7041">
                  <c:v>-70.425710601311494</c:v>
                </c:pt>
                <c:pt idx="7042">
                  <c:v>385.01482804336803</c:v>
                </c:pt>
                <c:pt idx="7043">
                  <c:v>-36.9045212636942</c:v>
                </c:pt>
                <c:pt idx="7044">
                  <c:v>219.91358498327401</c:v>
                </c:pt>
                <c:pt idx="7045">
                  <c:v>12.0964873050752</c:v>
                </c:pt>
                <c:pt idx="7046">
                  <c:v>780.77721855284994</c:v>
                </c:pt>
                <c:pt idx="7047">
                  <c:v>-20.4968623268072</c:v>
                </c:pt>
                <c:pt idx="7048">
                  <c:v>-38.101824073758699</c:v>
                </c:pt>
                <c:pt idx="7049">
                  <c:v>53.988402801710002</c:v>
                </c:pt>
                <c:pt idx="7050">
                  <c:v>7.3390731942247003</c:v>
                </c:pt>
                <c:pt idx="7051">
                  <c:v>23.353002892152698</c:v>
                </c:pt>
                <c:pt idx="7052">
                  <c:v>97.246329947318401</c:v>
                </c:pt>
                <c:pt idx="7053">
                  <c:v>-30.2269449821301</c:v>
                </c:pt>
                <c:pt idx="7054">
                  <c:v>57.267686126403497</c:v>
                </c:pt>
                <c:pt idx="7055">
                  <c:v>91.303696269446704</c:v>
                </c:pt>
                <c:pt idx="7056">
                  <c:v>-64.8780607930332</c:v>
                </c:pt>
                <c:pt idx="7057">
                  <c:v>-109.591090803071</c:v>
                </c:pt>
                <c:pt idx="7058">
                  <c:v>522.530179612805</c:v>
                </c:pt>
                <c:pt idx="7059">
                  <c:v>4.1683937873483599</c:v>
                </c:pt>
                <c:pt idx="7060">
                  <c:v>171.68617341654701</c:v>
                </c:pt>
                <c:pt idx="7061">
                  <c:v>-99.985721129006293</c:v>
                </c:pt>
                <c:pt idx="7062">
                  <c:v>35.670699055318302</c:v>
                </c:pt>
                <c:pt idx="7063">
                  <c:v>-42.254786764620597</c:v>
                </c:pt>
                <c:pt idx="7064">
                  <c:v>-36.1104661999142</c:v>
                </c:pt>
                <c:pt idx="7065">
                  <c:v>233.65349232839401</c:v>
                </c:pt>
                <c:pt idx="7066">
                  <c:v>-103.515490035073</c:v>
                </c:pt>
                <c:pt idx="7067">
                  <c:v>326.88815168177501</c:v>
                </c:pt>
                <c:pt idx="7068">
                  <c:v>44.965405410876002</c:v>
                </c:pt>
                <c:pt idx="7069">
                  <c:v>-2.1927828390241499E-2</c:v>
                </c:pt>
                <c:pt idx="7070">
                  <c:v>-11.168281964681301</c:v>
                </c:pt>
                <c:pt idx="7071">
                  <c:v>137.56302964081399</c:v>
                </c:pt>
                <c:pt idx="7072">
                  <c:v>-28.2249029310127</c:v>
                </c:pt>
                <c:pt idx="7073">
                  <c:v>-110.064570078676</c:v>
                </c:pt>
                <c:pt idx="7074">
                  <c:v>31.630888624597699</c:v>
                </c:pt>
                <c:pt idx="7075">
                  <c:v>24.409124010858601</c:v>
                </c:pt>
                <c:pt idx="7076">
                  <c:v>-1.12585375382546</c:v>
                </c:pt>
                <c:pt idx="7077">
                  <c:v>0.33156171615590302</c:v>
                </c:pt>
                <c:pt idx="7078">
                  <c:v>22.060983343542699</c:v>
                </c:pt>
                <c:pt idx="7079">
                  <c:v>60.2419093312717</c:v>
                </c:pt>
                <c:pt idx="7080">
                  <c:v>-2.1720629375319001</c:v>
                </c:pt>
                <c:pt idx="7081">
                  <c:v>-25.479689574262</c:v>
                </c:pt>
                <c:pt idx="7082">
                  <c:v>-14.4937546504044</c:v>
                </c:pt>
                <c:pt idx="7083">
                  <c:v>9.4604466378952399</c:v>
                </c:pt>
                <c:pt idx="7084">
                  <c:v>191.612294940749</c:v>
                </c:pt>
                <c:pt idx="7085">
                  <c:v>104.980139211775</c:v>
                </c:pt>
                <c:pt idx="7086">
                  <c:v>-20.5898539107618</c:v>
                </c:pt>
                <c:pt idx="7087">
                  <c:v>-113.54198619619299</c:v>
                </c:pt>
                <c:pt idx="7088">
                  <c:v>-87.412495726324295</c:v>
                </c:pt>
                <c:pt idx="7089">
                  <c:v>-92.661355664463201</c:v>
                </c:pt>
                <c:pt idx="7090">
                  <c:v>-10.874329076700301</c:v>
                </c:pt>
                <c:pt idx="7091">
                  <c:v>191.73336325480099</c:v>
                </c:pt>
                <c:pt idx="7092">
                  <c:v>-85.575856838197893</c:v>
                </c:pt>
                <c:pt idx="7093">
                  <c:v>7.7195356195019196</c:v>
                </c:pt>
                <c:pt idx="7094">
                  <c:v>41.356130640426997</c:v>
                </c:pt>
                <c:pt idx="7095">
                  <c:v>128.086988761079</c:v>
                </c:pt>
                <c:pt idx="7096">
                  <c:v>158.42289156836</c:v>
                </c:pt>
                <c:pt idx="7097">
                  <c:v>13.670214874784</c:v>
                </c:pt>
                <c:pt idx="7098">
                  <c:v>968.23507151996</c:v>
                </c:pt>
                <c:pt idx="7099">
                  <c:v>-92.346906626649798</c:v>
                </c:pt>
                <c:pt idx="7100">
                  <c:v>-58.102425652184202</c:v>
                </c:pt>
                <c:pt idx="7101">
                  <c:v>-82.998765843907705</c:v>
                </c:pt>
                <c:pt idx="7102">
                  <c:v>-40.9600930325172</c:v>
                </c:pt>
                <c:pt idx="7103">
                  <c:v>80.318943277697699</c:v>
                </c:pt>
                <c:pt idx="7104">
                  <c:v>-96.979203989077106</c:v>
                </c:pt>
                <c:pt idx="7105">
                  <c:v>-41.315365984385203</c:v>
                </c:pt>
                <c:pt idx="7106">
                  <c:v>-81.934823051220306</c:v>
                </c:pt>
                <c:pt idx="7107">
                  <c:v>24.8645615686087</c:v>
                </c:pt>
                <c:pt idx="7108">
                  <c:v>-79.241780966567603</c:v>
                </c:pt>
                <c:pt idx="7109">
                  <c:v>5.0910363794580604</c:v>
                </c:pt>
                <c:pt idx="7110">
                  <c:v>-69.887070927884196</c:v>
                </c:pt>
                <c:pt idx="7111">
                  <c:v>47.065850622315502</c:v>
                </c:pt>
                <c:pt idx="7112">
                  <c:v>187.11930303820799</c:v>
                </c:pt>
                <c:pt idx="7113">
                  <c:v>-27.623461112278498</c:v>
                </c:pt>
                <c:pt idx="7114">
                  <c:v>7.4135543430073199</c:v>
                </c:pt>
                <c:pt idx="7115">
                  <c:v>437.756015061006</c:v>
                </c:pt>
                <c:pt idx="7116">
                  <c:v>209.74556868799999</c:v>
                </c:pt>
                <c:pt idx="7117">
                  <c:v>4.5746796077727003</c:v>
                </c:pt>
                <c:pt idx="7118">
                  <c:v>6.76884343235937</c:v>
                </c:pt>
                <c:pt idx="7119">
                  <c:v>34.909857518392798</c:v>
                </c:pt>
                <c:pt idx="7120">
                  <c:v>-51.0688184506675</c:v>
                </c:pt>
                <c:pt idx="7121">
                  <c:v>26.015384682598601</c:v>
                </c:pt>
                <c:pt idx="7122">
                  <c:v>-5.13394044716477</c:v>
                </c:pt>
                <c:pt idx="7123">
                  <c:v>-107.075113733573</c:v>
                </c:pt>
                <c:pt idx="7124">
                  <c:v>316.46218781460999</c:v>
                </c:pt>
                <c:pt idx="7125">
                  <c:v>29.368289988815199</c:v>
                </c:pt>
                <c:pt idx="7126">
                  <c:v>230.25690900736899</c:v>
                </c:pt>
                <c:pt idx="7127">
                  <c:v>-30.482631981708099</c:v>
                </c:pt>
                <c:pt idx="7128">
                  <c:v>19.267253564499502</c:v>
                </c:pt>
                <c:pt idx="7129">
                  <c:v>154.57846258894801</c:v>
                </c:pt>
                <c:pt idx="7130">
                  <c:v>-77.771720810888496</c:v>
                </c:pt>
                <c:pt idx="7131">
                  <c:v>-20.543859270254298</c:v>
                </c:pt>
                <c:pt idx="7132">
                  <c:v>130.77027577367599</c:v>
                </c:pt>
                <c:pt idx="7133">
                  <c:v>36.742273586106997</c:v>
                </c:pt>
                <c:pt idx="7134">
                  <c:v>-75.358242446121096</c:v>
                </c:pt>
                <c:pt idx="7135">
                  <c:v>-57.294616267264203</c:v>
                </c:pt>
                <c:pt idx="7136">
                  <c:v>7.0200055184194499</c:v>
                </c:pt>
                <c:pt idx="7137">
                  <c:v>46.544924849485</c:v>
                </c:pt>
                <c:pt idx="7138">
                  <c:v>471.54772637346701</c:v>
                </c:pt>
                <c:pt idx="7139">
                  <c:v>400.97750843856898</c:v>
                </c:pt>
                <c:pt idx="7140">
                  <c:v>39.538517345385998</c:v>
                </c:pt>
                <c:pt idx="7141">
                  <c:v>-82.630540179523607</c:v>
                </c:pt>
                <c:pt idx="7142">
                  <c:v>-25.137831645621901</c:v>
                </c:pt>
                <c:pt idx="7143">
                  <c:v>1.3471523191063399</c:v>
                </c:pt>
                <c:pt idx="7144">
                  <c:v>-51.073558145117197</c:v>
                </c:pt>
                <c:pt idx="7145">
                  <c:v>8.3305540891399197</c:v>
                </c:pt>
                <c:pt idx="7146">
                  <c:v>-13.4150088004151</c:v>
                </c:pt>
                <c:pt idx="7147">
                  <c:v>-76.182285062591603</c:v>
                </c:pt>
                <c:pt idx="7148">
                  <c:v>-97.201466292829195</c:v>
                </c:pt>
                <c:pt idx="7149">
                  <c:v>271.16904707561002</c:v>
                </c:pt>
                <c:pt idx="7150">
                  <c:v>-68.117807351818996</c:v>
                </c:pt>
                <c:pt idx="7151">
                  <c:v>167.93447138759001</c:v>
                </c:pt>
                <c:pt idx="7152">
                  <c:v>687.86502522697299</c:v>
                </c:pt>
                <c:pt idx="7153">
                  <c:v>30.583766505591999</c:v>
                </c:pt>
                <c:pt idx="7154">
                  <c:v>52.548231212029499</c:v>
                </c:pt>
                <c:pt idx="7155">
                  <c:v>-75.358242446121096</c:v>
                </c:pt>
                <c:pt idx="7156">
                  <c:v>-98.567093939044696</c:v>
                </c:pt>
                <c:pt idx="7157">
                  <c:v>-7.1030904886736996</c:v>
                </c:pt>
                <c:pt idx="7158">
                  <c:v>-20.729308385553601</c:v>
                </c:pt>
                <c:pt idx="7159">
                  <c:v>-19.737774591578201</c:v>
                </c:pt>
                <c:pt idx="7160">
                  <c:v>200.53573810119201</c:v>
                </c:pt>
                <c:pt idx="7161">
                  <c:v>3.1368970972169401</c:v>
                </c:pt>
                <c:pt idx="7162">
                  <c:v>24.5752006505755</c:v>
                </c:pt>
                <c:pt idx="7163">
                  <c:v>-48.795936142477899</c:v>
                </c:pt>
                <c:pt idx="7164">
                  <c:v>-72.4412493625492</c:v>
                </c:pt>
                <c:pt idx="7165">
                  <c:v>117.977394887971</c:v>
                </c:pt>
                <c:pt idx="7166">
                  <c:v>-99.318762780955595</c:v>
                </c:pt>
                <c:pt idx="7167">
                  <c:v>-96.055569410743601</c:v>
                </c:pt>
                <c:pt idx="7168">
                  <c:v>-27.0886751507736</c:v>
                </c:pt>
                <c:pt idx="7169">
                  <c:v>-70.425710601311494</c:v>
                </c:pt>
                <c:pt idx="7170">
                  <c:v>164.38060845410399</c:v>
                </c:pt>
                <c:pt idx="7171">
                  <c:v>33.738082209027397</c:v>
                </c:pt>
                <c:pt idx="7172">
                  <c:v>-76.967228022632696</c:v>
                </c:pt>
                <c:pt idx="7173">
                  <c:v>114.840377661817</c:v>
                </c:pt>
                <c:pt idx="7174">
                  <c:v>-69.246889919919795</c:v>
                </c:pt>
                <c:pt idx="7175">
                  <c:v>216.63546017677299</c:v>
                </c:pt>
                <c:pt idx="7176">
                  <c:v>-53.519063738547203</c:v>
                </c:pt>
                <c:pt idx="7177">
                  <c:v>-47.780828485267499</c:v>
                </c:pt>
                <c:pt idx="7178">
                  <c:v>-35.778195311391599</c:v>
                </c:pt>
                <c:pt idx="7179">
                  <c:v>194.14684161956899</c:v>
                </c:pt>
                <c:pt idx="7180">
                  <c:v>-30.0451323318009</c:v>
                </c:pt>
                <c:pt idx="7181">
                  <c:v>84.735822416781502</c:v>
                </c:pt>
                <c:pt idx="7182">
                  <c:v>-104.319982823329</c:v>
                </c:pt>
                <c:pt idx="7183">
                  <c:v>-44.2252013358178</c:v>
                </c:pt>
                <c:pt idx="7184">
                  <c:v>86.5089515705982</c:v>
                </c:pt>
                <c:pt idx="7185">
                  <c:v>39.538517345385998</c:v>
                </c:pt>
                <c:pt idx="7186">
                  <c:v>-65.704328987051596</c:v>
                </c:pt>
                <c:pt idx="7187">
                  <c:v>190.31383038776599</c:v>
                </c:pt>
                <c:pt idx="7188">
                  <c:v>-23.208877141869099</c:v>
                </c:pt>
                <c:pt idx="7189">
                  <c:v>-68.117807351818996</c:v>
                </c:pt>
                <c:pt idx="7190">
                  <c:v>205.61054746133999</c:v>
                </c:pt>
                <c:pt idx="7191">
                  <c:v>-57.722878587284598</c:v>
                </c:pt>
                <c:pt idx="7192">
                  <c:v>61.004813446160199</c:v>
                </c:pt>
                <c:pt idx="7193">
                  <c:v>-83.137326599123497</c:v>
                </c:pt>
                <c:pt idx="7194">
                  <c:v>-14.949212518529</c:v>
                </c:pt>
                <c:pt idx="7195">
                  <c:v>-55.2312705172791</c:v>
                </c:pt>
                <c:pt idx="7196">
                  <c:v>-46.016051444887196</c:v>
                </c:pt>
                <c:pt idx="7197">
                  <c:v>-97.243859828158406</c:v>
                </c:pt>
                <c:pt idx="7198">
                  <c:v>7.8642561899891996</c:v>
                </c:pt>
                <c:pt idx="7199">
                  <c:v>5.8864802105879299</c:v>
                </c:pt>
                <c:pt idx="7200">
                  <c:v>0.32739660313621499</c:v>
                </c:pt>
                <c:pt idx="7201">
                  <c:v>142.60404203657299</c:v>
                </c:pt>
                <c:pt idx="7202">
                  <c:v>-10.4016257192922</c:v>
                </c:pt>
                <c:pt idx="7203">
                  <c:v>-69.316180639655798</c:v>
                </c:pt>
                <c:pt idx="7204">
                  <c:v>347.00047138816899</c:v>
                </c:pt>
                <c:pt idx="7205">
                  <c:v>114.374267146034</c:v>
                </c:pt>
                <c:pt idx="7206">
                  <c:v>-2.0976483691872101</c:v>
                </c:pt>
                <c:pt idx="7207">
                  <c:v>-75.358242446121096</c:v>
                </c:pt>
                <c:pt idx="7208">
                  <c:v>19.395985426382602</c:v>
                </c:pt>
                <c:pt idx="7209">
                  <c:v>68.265534605644604</c:v>
                </c:pt>
                <c:pt idx="7210">
                  <c:v>74.512959748559894</c:v>
                </c:pt>
                <c:pt idx="7211">
                  <c:v>17.201217053283699</c:v>
                </c:pt>
                <c:pt idx="7212">
                  <c:v>21.478961414428198</c:v>
                </c:pt>
                <c:pt idx="7213">
                  <c:v>-56.945452552321498</c:v>
                </c:pt>
                <c:pt idx="7214">
                  <c:v>579.87559244728902</c:v>
                </c:pt>
                <c:pt idx="7215">
                  <c:v>252.387745789522</c:v>
                </c:pt>
                <c:pt idx="7216">
                  <c:v>-12.412414956264399</c:v>
                </c:pt>
                <c:pt idx="7217">
                  <c:v>-42.274541521965197</c:v>
                </c:pt>
                <c:pt idx="7218">
                  <c:v>-37.239793150336702</c:v>
                </c:pt>
                <c:pt idx="7219">
                  <c:v>322.38642291202899</c:v>
                </c:pt>
                <c:pt idx="7220">
                  <c:v>-43.848215929839498</c:v>
                </c:pt>
                <c:pt idx="7221">
                  <c:v>21.585346852454201</c:v>
                </c:pt>
                <c:pt idx="7222">
                  <c:v>66.157968241277601</c:v>
                </c:pt>
                <c:pt idx="7223">
                  <c:v>126.672453705603</c:v>
                </c:pt>
                <c:pt idx="7224">
                  <c:v>-64.477242488306899</c:v>
                </c:pt>
                <c:pt idx="7225">
                  <c:v>-98.688533305539096</c:v>
                </c:pt>
                <c:pt idx="7226">
                  <c:v>-118.04698152642</c:v>
                </c:pt>
                <c:pt idx="7227">
                  <c:v>-65.987590754688895</c:v>
                </c:pt>
                <c:pt idx="7228">
                  <c:v>-23.550418184629201</c:v>
                </c:pt>
                <c:pt idx="7229">
                  <c:v>-90.609195936852302</c:v>
                </c:pt>
                <c:pt idx="7230">
                  <c:v>7.5445748953050398</c:v>
                </c:pt>
                <c:pt idx="7231">
                  <c:v>446.75757713188801</c:v>
                </c:pt>
                <c:pt idx="7232">
                  <c:v>-94.141965255619695</c:v>
                </c:pt>
                <c:pt idx="7233">
                  <c:v>168.33629395003101</c:v>
                </c:pt>
                <c:pt idx="7234">
                  <c:v>98.570831622515101</c:v>
                </c:pt>
                <c:pt idx="7235">
                  <c:v>168.33629395003101</c:v>
                </c:pt>
                <c:pt idx="7236">
                  <c:v>-58.282767881244801</c:v>
                </c:pt>
                <c:pt idx="7237">
                  <c:v>114.67055369809501</c:v>
                </c:pt>
                <c:pt idx="7238">
                  <c:v>88.549618853188903</c:v>
                </c:pt>
                <c:pt idx="7239">
                  <c:v>-8.3167276701822193</c:v>
                </c:pt>
                <c:pt idx="7240">
                  <c:v>-76.661473421630006</c:v>
                </c:pt>
                <c:pt idx="7241">
                  <c:v>-24.934982173429798</c:v>
                </c:pt>
                <c:pt idx="7242">
                  <c:v>827.95094307353997</c:v>
                </c:pt>
                <c:pt idx="7243">
                  <c:v>64.208511019426197</c:v>
                </c:pt>
                <c:pt idx="7244">
                  <c:v>-33.652298439138299</c:v>
                </c:pt>
                <c:pt idx="7245">
                  <c:v>113.746799270008</c:v>
                </c:pt>
                <c:pt idx="7246">
                  <c:v>5.6707240817904498</c:v>
                </c:pt>
                <c:pt idx="7247">
                  <c:v>367.176575134865</c:v>
                </c:pt>
                <c:pt idx="7248">
                  <c:v>-78.774106736722999</c:v>
                </c:pt>
                <c:pt idx="7249">
                  <c:v>-5.6149912281537704</c:v>
                </c:pt>
                <c:pt idx="7250">
                  <c:v>-31.9156318803083</c:v>
                </c:pt>
                <c:pt idx="7251">
                  <c:v>388.155087286808</c:v>
                </c:pt>
                <c:pt idx="7252">
                  <c:v>-55.250404882177797</c:v>
                </c:pt>
                <c:pt idx="7253">
                  <c:v>-105.403599903382</c:v>
                </c:pt>
                <c:pt idx="7254">
                  <c:v>-67.097120716344506</c:v>
                </c:pt>
                <c:pt idx="7255">
                  <c:v>19.734693332450099</c:v>
                </c:pt>
                <c:pt idx="7256">
                  <c:v>-32.612848196138302</c:v>
                </c:pt>
                <c:pt idx="7257">
                  <c:v>-77.554472171916004</c:v>
                </c:pt>
                <c:pt idx="7258">
                  <c:v>-61.681865045772703</c:v>
                </c:pt>
                <c:pt idx="7259">
                  <c:v>720.17943286986701</c:v>
                </c:pt>
                <c:pt idx="7260">
                  <c:v>-89.287719949457497</c:v>
                </c:pt>
                <c:pt idx="7261">
                  <c:v>53.363509396193997</c:v>
                </c:pt>
                <c:pt idx="7262">
                  <c:v>13.145526074773199</c:v>
                </c:pt>
                <c:pt idx="7263">
                  <c:v>-68.117807351818996</c:v>
                </c:pt>
                <c:pt idx="7264">
                  <c:v>-13.883353667840501</c:v>
                </c:pt>
                <c:pt idx="7265">
                  <c:v>104.848142123176</c:v>
                </c:pt>
                <c:pt idx="7266">
                  <c:v>-86.6852610744141</c:v>
                </c:pt>
                <c:pt idx="7267">
                  <c:v>-86.064446948120604</c:v>
                </c:pt>
                <c:pt idx="7268">
                  <c:v>-74.034094086591793</c:v>
                </c:pt>
                <c:pt idx="7269">
                  <c:v>-22.934389644600699</c:v>
                </c:pt>
                <c:pt idx="7270">
                  <c:v>-134.51234056288601</c:v>
                </c:pt>
                <c:pt idx="7271">
                  <c:v>105.485407601828</c:v>
                </c:pt>
                <c:pt idx="7272">
                  <c:v>62.717884797366402</c:v>
                </c:pt>
                <c:pt idx="7273">
                  <c:v>-100.89912093820401</c:v>
                </c:pt>
                <c:pt idx="7274">
                  <c:v>79.402211465760303</c:v>
                </c:pt>
                <c:pt idx="7275">
                  <c:v>-11.4439358939527</c:v>
                </c:pt>
                <c:pt idx="7276">
                  <c:v>-103.756611277708</c:v>
                </c:pt>
                <c:pt idx="7277">
                  <c:v>50.7528424209614</c:v>
                </c:pt>
                <c:pt idx="7278">
                  <c:v>35.947948636386599</c:v>
                </c:pt>
                <c:pt idx="7279">
                  <c:v>114.67055369809501</c:v>
                </c:pt>
                <c:pt idx="7280">
                  <c:v>7.3390731942247003</c:v>
                </c:pt>
                <c:pt idx="7281">
                  <c:v>471.58014878371102</c:v>
                </c:pt>
                <c:pt idx="7282">
                  <c:v>83.903314475867504</c:v>
                </c:pt>
                <c:pt idx="7283">
                  <c:v>144.82310195988401</c:v>
                </c:pt>
                <c:pt idx="7284">
                  <c:v>-2.8706555037532802</c:v>
                </c:pt>
                <c:pt idx="7285">
                  <c:v>-12.279563773546601</c:v>
                </c:pt>
                <c:pt idx="7286">
                  <c:v>-121.502683471946</c:v>
                </c:pt>
                <c:pt idx="7287">
                  <c:v>-88.230127058213796</c:v>
                </c:pt>
                <c:pt idx="7288">
                  <c:v>12.7056472194182</c:v>
                </c:pt>
                <c:pt idx="7289">
                  <c:v>-54.198917192954397</c:v>
                </c:pt>
                <c:pt idx="7290">
                  <c:v>-46.379746982989701</c:v>
                </c:pt>
                <c:pt idx="7291">
                  <c:v>-90.7443454711361</c:v>
                </c:pt>
                <c:pt idx="7292">
                  <c:v>-65.136978500428896</c:v>
                </c:pt>
                <c:pt idx="7293">
                  <c:v>-49.0099540703076</c:v>
                </c:pt>
                <c:pt idx="7294">
                  <c:v>20.380959732004001</c:v>
                </c:pt>
                <c:pt idx="7295">
                  <c:v>59.7452633048417</c:v>
                </c:pt>
                <c:pt idx="7296">
                  <c:v>-95.470562152515896</c:v>
                </c:pt>
                <c:pt idx="7297">
                  <c:v>21.665276216107401</c:v>
                </c:pt>
                <c:pt idx="7298">
                  <c:v>-20.763087096505899</c:v>
                </c:pt>
                <c:pt idx="7299">
                  <c:v>-59.141250745995102</c:v>
                </c:pt>
                <c:pt idx="7300">
                  <c:v>103.94262490371</c:v>
                </c:pt>
                <c:pt idx="7301">
                  <c:v>-20.7514850320457</c:v>
                </c:pt>
                <c:pt idx="7302">
                  <c:v>-86.675897522966295</c:v>
                </c:pt>
                <c:pt idx="7303">
                  <c:v>-82.657918841560303</c:v>
                </c:pt>
                <c:pt idx="7304">
                  <c:v>-73.484995148349796</c:v>
                </c:pt>
                <c:pt idx="7305">
                  <c:v>-10.0415785751839</c:v>
                </c:pt>
                <c:pt idx="7306">
                  <c:v>52.954952408369898</c:v>
                </c:pt>
                <c:pt idx="7307">
                  <c:v>-77.816799619313102</c:v>
                </c:pt>
                <c:pt idx="7308">
                  <c:v>50.271665395773098</c:v>
                </c:pt>
                <c:pt idx="7309">
                  <c:v>15.978075757984501</c:v>
                </c:pt>
                <c:pt idx="7310">
                  <c:v>63.813432507438698</c:v>
                </c:pt>
                <c:pt idx="7311">
                  <c:v>-31.9156318803083</c:v>
                </c:pt>
                <c:pt idx="7312">
                  <c:v>-3.88504763348441</c:v>
                </c:pt>
                <c:pt idx="7313">
                  <c:v>-21.5181412774349</c:v>
                </c:pt>
                <c:pt idx="7314">
                  <c:v>77.044719001389197</c:v>
                </c:pt>
                <c:pt idx="7315">
                  <c:v>93.605573934592201</c:v>
                </c:pt>
                <c:pt idx="7316">
                  <c:v>84.0027834598894</c:v>
                </c:pt>
                <c:pt idx="7317">
                  <c:v>-44.232998946214401</c:v>
                </c:pt>
                <c:pt idx="7318">
                  <c:v>13.704812170716799</c:v>
                </c:pt>
                <c:pt idx="7319">
                  <c:v>-126.43614207268899</c:v>
                </c:pt>
                <c:pt idx="7320">
                  <c:v>125.40370174848201</c:v>
                </c:pt>
                <c:pt idx="7321">
                  <c:v>-61.645677004753502</c:v>
                </c:pt>
                <c:pt idx="7322">
                  <c:v>219.89061084375399</c:v>
                </c:pt>
                <c:pt idx="7323">
                  <c:v>6.64607625182009</c:v>
                </c:pt>
                <c:pt idx="7324">
                  <c:v>-85.885718444341904</c:v>
                </c:pt>
                <c:pt idx="7325">
                  <c:v>425.93184715932102</c:v>
                </c:pt>
                <c:pt idx="7326">
                  <c:v>171.019580962628</c:v>
                </c:pt>
                <c:pt idx="7327">
                  <c:v>84.566843714830199</c:v>
                </c:pt>
                <c:pt idx="7328">
                  <c:v>47.932488404916299</c:v>
                </c:pt>
                <c:pt idx="7329">
                  <c:v>123.90041536987501</c:v>
                </c:pt>
                <c:pt idx="7330">
                  <c:v>-13.189243210903401</c:v>
                </c:pt>
                <c:pt idx="7331">
                  <c:v>-76.162735234376896</c:v>
                </c:pt>
                <c:pt idx="7332">
                  <c:v>-44.2252013358178</c:v>
                </c:pt>
                <c:pt idx="7333">
                  <c:v>-45.584139596375799</c:v>
                </c:pt>
                <c:pt idx="7334">
                  <c:v>128.95116289012799</c:v>
                </c:pt>
                <c:pt idx="7335">
                  <c:v>18.804160434789701</c:v>
                </c:pt>
                <c:pt idx="7336">
                  <c:v>-72.140271293097996</c:v>
                </c:pt>
                <c:pt idx="7337">
                  <c:v>-31.363362019263</c:v>
                </c:pt>
                <c:pt idx="7338">
                  <c:v>135.87744042629299</c:v>
                </c:pt>
                <c:pt idx="7339">
                  <c:v>-40.376368596766902</c:v>
                </c:pt>
                <c:pt idx="7340">
                  <c:v>-31.363362019263</c:v>
                </c:pt>
                <c:pt idx="7341">
                  <c:v>114.67055369809501</c:v>
                </c:pt>
                <c:pt idx="7342">
                  <c:v>278.61858438642702</c:v>
                </c:pt>
                <c:pt idx="7343">
                  <c:v>-95.6005815716873</c:v>
                </c:pt>
                <c:pt idx="7344">
                  <c:v>-109.146939552864</c:v>
                </c:pt>
                <c:pt idx="7345">
                  <c:v>23.243671504059002</c:v>
                </c:pt>
                <c:pt idx="7346">
                  <c:v>29.600392894951199</c:v>
                </c:pt>
                <c:pt idx="7347">
                  <c:v>39.122065928389397</c:v>
                </c:pt>
                <c:pt idx="7348">
                  <c:v>77.880646910472194</c:v>
                </c:pt>
                <c:pt idx="7349">
                  <c:v>-43.346581734527298</c:v>
                </c:pt>
                <c:pt idx="7350">
                  <c:v>-33.562956141446598</c:v>
                </c:pt>
                <c:pt idx="7351">
                  <c:v>-102.47947909545201</c:v>
                </c:pt>
                <c:pt idx="7352">
                  <c:v>-98.688533305539096</c:v>
                </c:pt>
                <c:pt idx="7353">
                  <c:v>17.1584282032949</c:v>
                </c:pt>
                <c:pt idx="7354">
                  <c:v>643.27809517966</c:v>
                </c:pt>
                <c:pt idx="7355">
                  <c:v>-20.652732844727201</c:v>
                </c:pt>
                <c:pt idx="7356">
                  <c:v>-3.9006830030603701</c:v>
                </c:pt>
                <c:pt idx="7357">
                  <c:v>77.1045355217408</c:v>
                </c:pt>
                <c:pt idx="7358">
                  <c:v>204.959593315625</c:v>
                </c:pt>
                <c:pt idx="7359">
                  <c:v>-101.906504458562</c:v>
                </c:pt>
                <c:pt idx="7360">
                  <c:v>-38.430397026681298</c:v>
                </c:pt>
                <c:pt idx="7361">
                  <c:v>-29.542804767948901</c:v>
                </c:pt>
                <c:pt idx="7362">
                  <c:v>114.734282716273</c:v>
                </c:pt>
                <c:pt idx="7363">
                  <c:v>52.954952408369898</c:v>
                </c:pt>
                <c:pt idx="7364">
                  <c:v>12.2336463629828</c:v>
                </c:pt>
                <c:pt idx="7365">
                  <c:v>-64.899836198795796</c:v>
                </c:pt>
                <c:pt idx="7366">
                  <c:v>-26.633472964824598</c:v>
                </c:pt>
                <c:pt idx="7367">
                  <c:v>-29.3142845903945</c:v>
                </c:pt>
                <c:pt idx="7368">
                  <c:v>-11.4439358939527</c:v>
                </c:pt>
                <c:pt idx="7369">
                  <c:v>64.672439594366494</c:v>
                </c:pt>
                <c:pt idx="7370">
                  <c:v>199.11311821578201</c:v>
                </c:pt>
                <c:pt idx="7371">
                  <c:v>-88.256255680214906</c:v>
                </c:pt>
                <c:pt idx="7372">
                  <c:v>106.426418580514</c:v>
                </c:pt>
                <c:pt idx="7373">
                  <c:v>141.50342382406299</c:v>
                </c:pt>
                <c:pt idx="7374">
                  <c:v>-16.944870943523</c:v>
                </c:pt>
                <c:pt idx="7375">
                  <c:v>-11.4439358939527</c:v>
                </c:pt>
                <c:pt idx="7376">
                  <c:v>-18.880488976814799</c:v>
                </c:pt>
                <c:pt idx="7377">
                  <c:v>45.663302802642903</c:v>
                </c:pt>
                <c:pt idx="7378">
                  <c:v>-86.683922135512802</c:v>
                </c:pt>
                <c:pt idx="7379">
                  <c:v>-42.433203752606801</c:v>
                </c:pt>
                <c:pt idx="7380">
                  <c:v>3.3455341898788098</c:v>
                </c:pt>
                <c:pt idx="7381">
                  <c:v>91.788973017912198</c:v>
                </c:pt>
                <c:pt idx="7382">
                  <c:v>-26.614749919357902</c:v>
                </c:pt>
                <c:pt idx="7383">
                  <c:v>-24.860370956936599</c:v>
                </c:pt>
                <c:pt idx="7384">
                  <c:v>133.28099840897599</c:v>
                </c:pt>
                <c:pt idx="7385">
                  <c:v>26.577812735914801</c:v>
                </c:pt>
                <c:pt idx="7386">
                  <c:v>92.867329987828697</c:v>
                </c:pt>
                <c:pt idx="7387">
                  <c:v>-11.4439358939527</c:v>
                </c:pt>
                <c:pt idx="7388">
                  <c:v>64.786931371856696</c:v>
                </c:pt>
                <c:pt idx="7389">
                  <c:v>-44.311928082067503</c:v>
                </c:pt>
                <c:pt idx="7390">
                  <c:v>-13.695766353178101</c:v>
                </c:pt>
                <c:pt idx="7391">
                  <c:v>203.366992571987</c:v>
                </c:pt>
                <c:pt idx="7392">
                  <c:v>499.64175203832298</c:v>
                </c:pt>
                <c:pt idx="7393">
                  <c:v>32.480784962042001</c:v>
                </c:pt>
                <c:pt idx="7394">
                  <c:v>63.014517133875103</c:v>
                </c:pt>
                <c:pt idx="7395">
                  <c:v>-67.968293495436598</c:v>
                </c:pt>
                <c:pt idx="7396">
                  <c:v>222.00203420196601</c:v>
                </c:pt>
                <c:pt idx="7397">
                  <c:v>-77.771720810888496</c:v>
                </c:pt>
                <c:pt idx="7398">
                  <c:v>166.228163485816</c:v>
                </c:pt>
                <c:pt idx="7399">
                  <c:v>654.01124323004797</c:v>
                </c:pt>
                <c:pt idx="7400">
                  <c:v>124.851562650082</c:v>
                </c:pt>
                <c:pt idx="7401">
                  <c:v>-1.14023219024903</c:v>
                </c:pt>
                <c:pt idx="7402">
                  <c:v>-65.136978500428896</c:v>
                </c:pt>
                <c:pt idx="7403">
                  <c:v>-38.103659926404802</c:v>
                </c:pt>
                <c:pt idx="7404">
                  <c:v>-6.25203143244992</c:v>
                </c:pt>
                <c:pt idx="7405">
                  <c:v>-72.4158753090814</c:v>
                </c:pt>
                <c:pt idx="7406">
                  <c:v>-105.53171435223599</c:v>
                </c:pt>
                <c:pt idx="7407">
                  <c:v>-23.0662112094946</c:v>
                </c:pt>
                <c:pt idx="7408">
                  <c:v>53.185799393540499</c:v>
                </c:pt>
                <c:pt idx="7409">
                  <c:v>489.17320449797899</c:v>
                </c:pt>
                <c:pt idx="7410">
                  <c:v>300.794070564447</c:v>
                </c:pt>
                <c:pt idx="7411">
                  <c:v>-2.1531241256154501</c:v>
                </c:pt>
                <c:pt idx="7412">
                  <c:v>7.0862395422327804</c:v>
                </c:pt>
                <c:pt idx="7413">
                  <c:v>52.0867785873317</c:v>
                </c:pt>
                <c:pt idx="7414">
                  <c:v>110.11341037916</c:v>
                </c:pt>
                <c:pt idx="7415">
                  <c:v>17.9629209915507</c:v>
                </c:pt>
                <c:pt idx="7416">
                  <c:v>-83.128034126047496</c:v>
                </c:pt>
                <c:pt idx="7417">
                  <c:v>-98.280767081199897</c:v>
                </c:pt>
                <c:pt idx="7418">
                  <c:v>280.22756996293901</c:v>
                </c:pt>
                <c:pt idx="7419">
                  <c:v>256.065362682228</c:v>
                </c:pt>
                <c:pt idx="7420">
                  <c:v>448.729278424874</c:v>
                </c:pt>
                <c:pt idx="7421">
                  <c:v>-88.791796239222606</c:v>
                </c:pt>
                <c:pt idx="7422">
                  <c:v>484.96416143645001</c:v>
                </c:pt>
                <c:pt idx="7423">
                  <c:v>-29.988650186118999</c:v>
                </c:pt>
                <c:pt idx="7424">
                  <c:v>11.3856464373299</c:v>
                </c:pt>
                <c:pt idx="7425">
                  <c:v>207.76417664036001</c:v>
                </c:pt>
                <c:pt idx="7426">
                  <c:v>-102.73116242211201</c:v>
                </c:pt>
                <c:pt idx="7427">
                  <c:v>-31.0715371081195</c:v>
                </c:pt>
                <c:pt idx="7428">
                  <c:v>597.66221596551497</c:v>
                </c:pt>
                <c:pt idx="7429">
                  <c:v>-56.050415527982103</c:v>
                </c:pt>
                <c:pt idx="7430">
                  <c:v>244.43187467339499</c:v>
                </c:pt>
                <c:pt idx="7431">
                  <c:v>-112.51486789180299</c:v>
                </c:pt>
                <c:pt idx="7432">
                  <c:v>-23.496432619882199</c:v>
                </c:pt>
                <c:pt idx="7433">
                  <c:v>-43.537746656864002</c:v>
                </c:pt>
                <c:pt idx="7434">
                  <c:v>-77.082890371245398</c:v>
                </c:pt>
                <c:pt idx="7435">
                  <c:v>127.197439954521</c:v>
                </c:pt>
                <c:pt idx="7436">
                  <c:v>-20.412776957018998</c:v>
                </c:pt>
                <c:pt idx="7437">
                  <c:v>-34.920751828330701</c:v>
                </c:pt>
                <c:pt idx="7438">
                  <c:v>-38.2768060199204</c:v>
                </c:pt>
                <c:pt idx="7439">
                  <c:v>-59.098792773580499</c:v>
                </c:pt>
                <c:pt idx="7440">
                  <c:v>39.538517345385998</c:v>
                </c:pt>
                <c:pt idx="7441">
                  <c:v>224.28575642710001</c:v>
                </c:pt>
                <c:pt idx="7442">
                  <c:v>-55.245922739726304</c:v>
                </c:pt>
                <c:pt idx="7443">
                  <c:v>-29.037470113756601</c:v>
                </c:pt>
                <c:pt idx="7444">
                  <c:v>93.114884911853494</c:v>
                </c:pt>
                <c:pt idx="7445">
                  <c:v>-8.6269723351140506</c:v>
                </c:pt>
                <c:pt idx="7446">
                  <c:v>67.656620501741799</c:v>
                </c:pt>
                <c:pt idx="7447">
                  <c:v>-41.725084337873398</c:v>
                </c:pt>
                <c:pt idx="7448">
                  <c:v>6.0962166899388999</c:v>
                </c:pt>
                <c:pt idx="7449">
                  <c:v>78.587188663904101</c:v>
                </c:pt>
                <c:pt idx="7450">
                  <c:v>-50.9582329759982</c:v>
                </c:pt>
                <c:pt idx="7451">
                  <c:v>31.713535028412601</c:v>
                </c:pt>
                <c:pt idx="7452">
                  <c:v>-51.816972193100597</c:v>
                </c:pt>
                <c:pt idx="7453">
                  <c:v>-57.059815108097901</c:v>
                </c:pt>
                <c:pt idx="7454">
                  <c:v>-32.170378513433697</c:v>
                </c:pt>
                <c:pt idx="7455">
                  <c:v>-8.6269723351140506</c:v>
                </c:pt>
                <c:pt idx="7456">
                  <c:v>-0.63480881987863502</c:v>
                </c:pt>
                <c:pt idx="7457">
                  <c:v>-25.176269936627801</c:v>
                </c:pt>
                <c:pt idx="7458">
                  <c:v>22.233690942665302</c:v>
                </c:pt>
                <c:pt idx="7459">
                  <c:v>0.24449005614400199</c:v>
                </c:pt>
                <c:pt idx="7460">
                  <c:v>160.81065391150699</c:v>
                </c:pt>
                <c:pt idx="7461">
                  <c:v>-28.5174812499254</c:v>
                </c:pt>
                <c:pt idx="7462">
                  <c:v>49.024850487279799</c:v>
                </c:pt>
                <c:pt idx="7463">
                  <c:v>-31.268796909685101</c:v>
                </c:pt>
                <c:pt idx="7464">
                  <c:v>300.54692868080002</c:v>
                </c:pt>
                <c:pt idx="7465">
                  <c:v>24.2170342997278</c:v>
                </c:pt>
                <c:pt idx="7466">
                  <c:v>35.183910746785003</c:v>
                </c:pt>
                <c:pt idx="7467">
                  <c:v>329.698918203223</c:v>
                </c:pt>
                <c:pt idx="7468">
                  <c:v>284.91462018941399</c:v>
                </c:pt>
                <c:pt idx="7469">
                  <c:v>52.954952408369898</c:v>
                </c:pt>
                <c:pt idx="7470">
                  <c:v>50.533667111485499</c:v>
                </c:pt>
                <c:pt idx="7471">
                  <c:v>-6.1147031754831698</c:v>
                </c:pt>
                <c:pt idx="7472">
                  <c:v>9.1646265019706394</c:v>
                </c:pt>
                <c:pt idx="7473">
                  <c:v>-52.027951586703097</c:v>
                </c:pt>
                <c:pt idx="7474">
                  <c:v>-65.467444491832694</c:v>
                </c:pt>
                <c:pt idx="7475">
                  <c:v>13.670214874784</c:v>
                </c:pt>
                <c:pt idx="7476">
                  <c:v>477.051093668703</c:v>
                </c:pt>
                <c:pt idx="7477">
                  <c:v>-109.49971691895099</c:v>
                </c:pt>
                <c:pt idx="7478">
                  <c:v>-22.671392154395299</c:v>
                </c:pt>
                <c:pt idx="7479">
                  <c:v>282.944699977146</c:v>
                </c:pt>
                <c:pt idx="7480">
                  <c:v>-4.17810377388947</c:v>
                </c:pt>
                <c:pt idx="7481">
                  <c:v>5.9652930256883598</c:v>
                </c:pt>
                <c:pt idx="7482">
                  <c:v>111.359189898211</c:v>
                </c:pt>
                <c:pt idx="7483">
                  <c:v>287.99459057569902</c:v>
                </c:pt>
                <c:pt idx="7484">
                  <c:v>-101.968168367586</c:v>
                </c:pt>
                <c:pt idx="7485">
                  <c:v>235.98046660886999</c:v>
                </c:pt>
                <c:pt idx="7486">
                  <c:v>-19.228672247048902</c:v>
                </c:pt>
                <c:pt idx="7487">
                  <c:v>293.597372646937</c:v>
                </c:pt>
                <c:pt idx="7488">
                  <c:v>-38.2768060199204</c:v>
                </c:pt>
                <c:pt idx="7489">
                  <c:v>42.097704639224503</c:v>
                </c:pt>
                <c:pt idx="7490">
                  <c:v>0.99833245348395305</c:v>
                </c:pt>
                <c:pt idx="7491">
                  <c:v>-56.001821099788003</c:v>
                </c:pt>
                <c:pt idx="7492">
                  <c:v>-41.569545339377797</c:v>
                </c:pt>
                <c:pt idx="7493">
                  <c:v>-9.3700257399794395</c:v>
                </c:pt>
                <c:pt idx="7494">
                  <c:v>-19.0437472682157</c:v>
                </c:pt>
                <c:pt idx="7495">
                  <c:v>39.538517345385998</c:v>
                </c:pt>
                <c:pt idx="7496">
                  <c:v>-74.553749657865296</c:v>
                </c:pt>
                <c:pt idx="7497">
                  <c:v>-37.933469066932901</c:v>
                </c:pt>
                <c:pt idx="7498">
                  <c:v>-80.745049937218994</c:v>
                </c:pt>
                <c:pt idx="7499">
                  <c:v>31.8027869672961</c:v>
                </c:pt>
                <c:pt idx="7500">
                  <c:v>-1.4341681148515599</c:v>
                </c:pt>
                <c:pt idx="7501">
                  <c:v>151.62731957987</c:v>
                </c:pt>
                <c:pt idx="7502">
                  <c:v>156.61012925747599</c:v>
                </c:pt>
                <c:pt idx="7503">
                  <c:v>-29.871326630220899</c:v>
                </c:pt>
                <c:pt idx="7504">
                  <c:v>-59.634219133361299</c:v>
                </c:pt>
                <c:pt idx="7505">
                  <c:v>50.442778022142399</c:v>
                </c:pt>
                <c:pt idx="7506">
                  <c:v>-31.773774234286801</c:v>
                </c:pt>
                <c:pt idx="7507">
                  <c:v>-11.4439358939527</c:v>
                </c:pt>
                <c:pt idx="7508">
                  <c:v>-35.828393473345599</c:v>
                </c:pt>
                <c:pt idx="7509">
                  <c:v>212.65017574945199</c:v>
                </c:pt>
                <c:pt idx="7510">
                  <c:v>-117.30148262906</c:v>
                </c:pt>
                <c:pt idx="7511">
                  <c:v>-128.28739146641101</c:v>
                </c:pt>
                <c:pt idx="7512">
                  <c:v>655.12120929013804</c:v>
                </c:pt>
                <c:pt idx="7513">
                  <c:v>-11.4439358939527</c:v>
                </c:pt>
                <c:pt idx="7514">
                  <c:v>114.052994900895</c:v>
                </c:pt>
                <c:pt idx="7515">
                  <c:v>173.702867975224</c:v>
                </c:pt>
                <c:pt idx="7516">
                  <c:v>426.64371222041899</c:v>
                </c:pt>
                <c:pt idx="7517">
                  <c:v>29.690945475170501</c:v>
                </c:pt>
                <c:pt idx="7518">
                  <c:v>-19.493796931742999</c:v>
                </c:pt>
                <c:pt idx="7519">
                  <c:v>1.5794963256547701</c:v>
                </c:pt>
                <c:pt idx="7520">
                  <c:v>32.9807395708632</c:v>
                </c:pt>
                <c:pt idx="7521">
                  <c:v>-14.803716101074601</c:v>
                </c:pt>
                <c:pt idx="7522">
                  <c:v>-58.779100056332297</c:v>
                </c:pt>
                <c:pt idx="7523">
                  <c:v>111.703898825737</c:v>
                </c:pt>
                <c:pt idx="7524">
                  <c:v>-69.316180639655798</c:v>
                </c:pt>
                <c:pt idx="7525">
                  <c:v>-17.3270734377463</c:v>
                </c:pt>
                <c:pt idx="7526">
                  <c:v>186.72606368105201</c:v>
                </c:pt>
                <c:pt idx="7527">
                  <c:v>-125.740078363644</c:v>
                </c:pt>
                <c:pt idx="7528">
                  <c:v>-33.705233805371698</c:v>
                </c:pt>
                <c:pt idx="7529">
                  <c:v>43.703650450048499</c:v>
                </c:pt>
                <c:pt idx="7530">
                  <c:v>182.74876189216499</c:v>
                </c:pt>
                <c:pt idx="7531">
                  <c:v>-47.607024170691297</c:v>
                </c:pt>
                <c:pt idx="7532">
                  <c:v>-30.396463743907098</c:v>
                </c:pt>
                <c:pt idx="7533">
                  <c:v>74.922714375578494</c:v>
                </c:pt>
                <c:pt idx="7534">
                  <c:v>-16.810509919146199</c:v>
                </c:pt>
                <c:pt idx="7535">
                  <c:v>-62.931199241867297</c:v>
                </c:pt>
                <c:pt idx="7536">
                  <c:v>-27.0167303016921</c:v>
                </c:pt>
                <c:pt idx="7537">
                  <c:v>7.5445748953050398</c:v>
                </c:pt>
                <c:pt idx="7538">
                  <c:v>-67.504086207644804</c:v>
                </c:pt>
                <c:pt idx="7539">
                  <c:v>14.326138305514</c:v>
                </c:pt>
                <c:pt idx="7540">
                  <c:v>30.8519748601069</c:v>
                </c:pt>
                <c:pt idx="7541">
                  <c:v>-65.747843800214298</c:v>
                </c:pt>
                <c:pt idx="7542">
                  <c:v>-40.468401636608903</c:v>
                </c:pt>
                <c:pt idx="7543">
                  <c:v>-88.982231259783703</c:v>
                </c:pt>
                <c:pt idx="7544">
                  <c:v>-38.103659926404802</c:v>
                </c:pt>
                <c:pt idx="7545">
                  <c:v>507.63939942128098</c:v>
                </c:pt>
                <c:pt idx="7546">
                  <c:v>533.95660591066598</c:v>
                </c:pt>
                <c:pt idx="7547">
                  <c:v>-48.257808625490902</c:v>
                </c:pt>
                <c:pt idx="7548">
                  <c:v>18.0722212446118</c:v>
                </c:pt>
                <c:pt idx="7549">
                  <c:v>-113.973896282399</c:v>
                </c:pt>
                <c:pt idx="7550">
                  <c:v>56.5615334877116</c:v>
                </c:pt>
                <c:pt idx="7551">
                  <c:v>133.49640558565</c:v>
                </c:pt>
                <c:pt idx="7552">
                  <c:v>-53.220326300853003</c:v>
                </c:pt>
                <c:pt idx="7553">
                  <c:v>-0.282267216523927</c:v>
                </c:pt>
                <c:pt idx="7554">
                  <c:v>-16.810509919146199</c:v>
                </c:pt>
                <c:pt idx="7555">
                  <c:v>80.8304674820169</c:v>
                </c:pt>
                <c:pt idx="7556">
                  <c:v>-65.092052918572506</c:v>
                </c:pt>
                <c:pt idx="7557">
                  <c:v>80.394173987101894</c:v>
                </c:pt>
                <c:pt idx="7558">
                  <c:v>699.06520870473105</c:v>
                </c:pt>
                <c:pt idx="7559">
                  <c:v>12.2336463629828</c:v>
                </c:pt>
                <c:pt idx="7560">
                  <c:v>-34.920751828330701</c:v>
                </c:pt>
                <c:pt idx="7561">
                  <c:v>-51.261261495906503</c:v>
                </c:pt>
                <c:pt idx="7562">
                  <c:v>-21.506136748102499</c:v>
                </c:pt>
                <c:pt idx="7563">
                  <c:v>176.99947084789801</c:v>
                </c:pt>
                <c:pt idx="7564">
                  <c:v>-26.954871741616302</c:v>
                </c:pt>
                <c:pt idx="7565">
                  <c:v>52.954952408369898</c:v>
                </c:pt>
                <c:pt idx="7566">
                  <c:v>-115.914775321278</c:v>
                </c:pt>
                <c:pt idx="7567">
                  <c:v>289.74429435055998</c:v>
                </c:pt>
                <c:pt idx="7568">
                  <c:v>-12.9555826682308</c:v>
                </c:pt>
                <c:pt idx="7569">
                  <c:v>891.53597998191299</c:v>
                </c:pt>
                <c:pt idx="7570">
                  <c:v>-24.6751967860062</c:v>
                </c:pt>
                <c:pt idx="7571">
                  <c:v>93.344337949108294</c:v>
                </c:pt>
                <c:pt idx="7572">
                  <c:v>0.26407964992330801</c:v>
                </c:pt>
                <c:pt idx="7573">
                  <c:v>-60.466170564697997</c:v>
                </c:pt>
                <c:pt idx="7574">
                  <c:v>-19.822373529398099</c:v>
                </c:pt>
                <c:pt idx="7575">
                  <c:v>-31.222448026405399</c:v>
                </c:pt>
                <c:pt idx="7576">
                  <c:v>89.603325579666702</c:v>
                </c:pt>
                <c:pt idx="7577">
                  <c:v>-92.997330151960995</c:v>
                </c:pt>
                <c:pt idx="7578">
                  <c:v>-36.317947376102701</c:v>
                </c:pt>
                <c:pt idx="7579">
                  <c:v>17.227156369484799</c:v>
                </c:pt>
                <c:pt idx="7580">
                  <c:v>-87.232762315674904</c:v>
                </c:pt>
                <c:pt idx="7581">
                  <c:v>164.41819241802401</c:v>
                </c:pt>
                <c:pt idx="7582">
                  <c:v>4.0887237730095496</c:v>
                </c:pt>
                <c:pt idx="7583">
                  <c:v>-52.527834262521097</c:v>
                </c:pt>
                <c:pt idx="7584">
                  <c:v>-4.9634428636281998</c:v>
                </c:pt>
                <c:pt idx="7585">
                  <c:v>-27.892073573239301</c:v>
                </c:pt>
                <c:pt idx="7586">
                  <c:v>85.682139708015697</c:v>
                </c:pt>
                <c:pt idx="7587">
                  <c:v>111.98726668549899</c:v>
                </c:pt>
                <c:pt idx="7588">
                  <c:v>756.34670956826903</c:v>
                </c:pt>
                <c:pt idx="7589">
                  <c:v>-109.95143234112</c:v>
                </c:pt>
                <c:pt idx="7590">
                  <c:v>101.254118635111</c:v>
                </c:pt>
                <c:pt idx="7591">
                  <c:v>326.08365889351899</c:v>
                </c:pt>
                <c:pt idx="7592">
                  <c:v>-37.146278221069998</c:v>
                </c:pt>
                <c:pt idx="7593">
                  <c:v>39.417755602597701</c:v>
                </c:pt>
                <c:pt idx="7594">
                  <c:v>0.73048748106286698</c:v>
                </c:pt>
                <c:pt idx="7595">
                  <c:v>-40.9600930325172</c:v>
                </c:pt>
                <c:pt idx="7596">
                  <c:v>162.57226149136</c:v>
                </c:pt>
                <c:pt idx="7597">
                  <c:v>-35.168597597157898</c:v>
                </c:pt>
                <c:pt idx="7598">
                  <c:v>210.28536969756701</c:v>
                </c:pt>
                <c:pt idx="7599">
                  <c:v>0.69899585133634901</c:v>
                </c:pt>
                <c:pt idx="7600">
                  <c:v>69.450459439921403</c:v>
                </c:pt>
                <c:pt idx="7601">
                  <c:v>119.079905296229</c:v>
                </c:pt>
                <c:pt idx="7602">
                  <c:v>-108.97640938781799</c:v>
                </c:pt>
                <c:pt idx="7603">
                  <c:v>5.8004415907494797</c:v>
                </c:pt>
                <c:pt idx="7604">
                  <c:v>417.88198612153099</c:v>
                </c:pt>
                <c:pt idx="7605">
                  <c:v>39.969850908837401</c:v>
                </c:pt>
                <c:pt idx="7606">
                  <c:v>-68.501778714606601</c:v>
                </c:pt>
                <c:pt idx="7607">
                  <c:v>256.555787931282</c:v>
                </c:pt>
                <c:pt idx="7608">
                  <c:v>7.3390731942247003</c:v>
                </c:pt>
                <c:pt idx="7609">
                  <c:v>-7.4471225807547503</c:v>
                </c:pt>
                <c:pt idx="7610">
                  <c:v>86.018013992134996</c:v>
                </c:pt>
                <c:pt idx="7611">
                  <c:v>-104.11415146211399</c:v>
                </c:pt>
                <c:pt idx="7612">
                  <c:v>-14.376989935620699</c:v>
                </c:pt>
                <c:pt idx="7613">
                  <c:v>149.553284861853</c:v>
                </c:pt>
                <c:pt idx="7614">
                  <c:v>-51.374516693405504</c:v>
                </c:pt>
                <c:pt idx="7615">
                  <c:v>82.4711095469344</c:v>
                </c:pt>
                <c:pt idx="7616">
                  <c:v>0.28451266735395397</c:v>
                </c:pt>
                <c:pt idx="7617">
                  <c:v>108.913066725356</c:v>
                </c:pt>
                <c:pt idx="7618">
                  <c:v>28.287061382656301</c:v>
                </c:pt>
                <c:pt idx="7619">
                  <c:v>228.79815642112101</c:v>
                </c:pt>
                <c:pt idx="7620">
                  <c:v>329.99374723349098</c:v>
                </c:pt>
                <c:pt idx="7621">
                  <c:v>-102.80811174363799</c:v>
                </c:pt>
                <c:pt idx="7622">
                  <c:v>0.28451266735395397</c:v>
                </c:pt>
                <c:pt idx="7623">
                  <c:v>-27.817779649622899</c:v>
                </c:pt>
                <c:pt idx="7624">
                  <c:v>192.485877063402</c:v>
                </c:pt>
                <c:pt idx="7625">
                  <c:v>332.33366547968899</c:v>
                </c:pt>
                <c:pt idx="7626">
                  <c:v>-72.944764081353696</c:v>
                </c:pt>
                <c:pt idx="7627">
                  <c:v>21.1808921445738</c:v>
                </c:pt>
                <c:pt idx="7628">
                  <c:v>125.76495461782601</c:v>
                </c:pt>
                <c:pt idx="7629">
                  <c:v>-7.1294704325785205E-2</c:v>
                </c:pt>
                <c:pt idx="7630">
                  <c:v>-35.133603033331497</c:v>
                </c:pt>
                <c:pt idx="7631">
                  <c:v>-81.144643972596</c:v>
                </c:pt>
                <c:pt idx="7632">
                  <c:v>-72.944764081353696</c:v>
                </c:pt>
                <c:pt idx="7633">
                  <c:v>-53.137545496222003</c:v>
                </c:pt>
                <c:pt idx="7634">
                  <c:v>-75.228460397057702</c:v>
                </c:pt>
                <c:pt idx="7635">
                  <c:v>-69.825104321378802</c:v>
                </c:pt>
                <c:pt idx="7636">
                  <c:v>-55.858913456617302</c:v>
                </c:pt>
                <c:pt idx="7637">
                  <c:v>2.2217917704991201</c:v>
                </c:pt>
                <c:pt idx="7638">
                  <c:v>125.76495461782601</c:v>
                </c:pt>
                <c:pt idx="7639">
                  <c:v>70.847039708955407</c:v>
                </c:pt>
                <c:pt idx="7640">
                  <c:v>23.438795269805301</c:v>
                </c:pt>
                <c:pt idx="7641">
                  <c:v>-11.4439358939527</c:v>
                </c:pt>
                <c:pt idx="7642">
                  <c:v>862.68898715108901</c:v>
                </c:pt>
                <c:pt idx="7643">
                  <c:v>101.254118635111</c:v>
                </c:pt>
                <c:pt idx="7644">
                  <c:v>903.06818106125502</c:v>
                </c:pt>
                <c:pt idx="7645">
                  <c:v>9.1712870439356404</c:v>
                </c:pt>
                <c:pt idx="7646">
                  <c:v>154.429467039375</c:v>
                </c:pt>
                <c:pt idx="7647">
                  <c:v>36.381138704898</c:v>
                </c:pt>
                <c:pt idx="7648">
                  <c:v>-54.7505402976821</c:v>
                </c:pt>
                <c:pt idx="7649">
                  <c:v>75.824386651753599</c:v>
                </c:pt>
                <c:pt idx="7650">
                  <c:v>231.76627116263899</c:v>
                </c:pt>
                <c:pt idx="7651">
                  <c:v>9.6758119962828495</c:v>
                </c:pt>
                <c:pt idx="7652">
                  <c:v>-55.260278785711897</c:v>
                </c:pt>
                <c:pt idx="7653">
                  <c:v>-67.230895135707499</c:v>
                </c:pt>
                <c:pt idx="7654">
                  <c:v>-100.29751888205</c:v>
                </c:pt>
                <c:pt idx="7655">
                  <c:v>-5.92241081816828</c:v>
                </c:pt>
                <c:pt idx="7656">
                  <c:v>170.103353060335</c:v>
                </c:pt>
                <c:pt idx="7657">
                  <c:v>58.558351035064298</c:v>
                </c:pt>
                <c:pt idx="7658">
                  <c:v>-67.097120716344506</c:v>
                </c:pt>
                <c:pt idx="7659">
                  <c:v>34.052776756666503</c:v>
                </c:pt>
                <c:pt idx="7660">
                  <c:v>-51.693241082904301</c:v>
                </c:pt>
                <c:pt idx="7661">
                  <c:v>31.758475622843498</c:v>
                </c:pt>
                <c:pt idx="7662">
                  <c:v>69.413510704821306</c:v>
                </c:pt>
                <c:pt idx="7663">
                  <c:v>525.71288841089097</c:v>
                </c:pt>
                <c:pt idx="7664">
                  <c:v>7.3390731942247003</c:v>
                </c:pt>
                <c:pt idx="7665">
                  <c:v>176.25109183001601</c:v>
                </c:pt>
                <c:pt idx="7666">
                  <c:v>-1.8335680400505601</c:v>
                </c:pt>
                <c:pt idx="7667">
                  <c:v>488.00954253908799</c:v>
                </c:pt>
                <c:pt idx="7668">
                  <c:v>-48.065332913310399</c:v>
                </c:pt>
                <c:pt idx="7669">
                  <c:v>-51.073558145117197</c:v>
                </c:pt>
                <c:pt idx="7670">
                  <c:v>-20.390999281853802</c:v>
                </c:pt>
                <c:pt idx="7671">
                  <c:v>-63.963266519878601</c:v>
                </c:pt>
                <c:pt idx="7672">
                  <c:v>124.084744504773</c:v>
                </c:pt>
                <c:pt idx="7673">
                  <c:v>-81.790669149429405</c:v>
                </c:pt>
                <c:pt idx="7674">
                  <c:v>38.758449494903502</c:v>
                </c:pt>
                <c:pt idx="7675">
                  <c:v>-108.800911724447</c:v>
                </c:pt>
                <c:pt idx="7676">
                  <c:v>-49.377397704105597</c:v>
                </c:pt>
                <c:pt idx="7677">
                  <c:v>184.04511170331401</c:v>
                </c:pt>
                <c:pt idx="7678">
                  <c:v>-60.072879469261103</c:v>
                </c:pt>
                <c:pt idx="7679">
                  <c:v>30.671437321293102</c:v>
                </c:pt>
                <c:pt idx="7680">
                  <c:v>-45.6521307618356</c:v>
                </c:pt>
                <c:pt idx="7681">
                  <c:v>33.431322427932201</c:v>
                </c:pt>
                <c:pt idx="7682">
                  <c:v>-14.6730935460336</c:v>
                </c:pt>
                <c:pt idx="7683">
                  <c:v>122.72155831248099</c:v>
                </c:pt>
                <c:pt idx="7684">
                  <c:v>11.5269786855044</c:v>
                </c:pt>
                <c:pt idx="7685">
                  <c:v>18.336686331140399</c:v>
                </c:pt>
                <c:pt idx="7686">
                  <c:v>-50.267750479528097</c:v>
                </c:pt>
                <c:pt idx="7687">
                  <c:v>18.945634653566799</c:v>
                </c:pt>
                <c:pt idx="7688">
                  <c:v>-113.973896282399</c:v>
                </c:pt>
                <c:pt idx="7689">
                  <c:v>-67.056302496551396</c:v>
                </c:pt>
                <c:pt idx="7690">
                  <c:v>-2.9619757238661402</c:v>
                </c:pt>
                <c:pt idx="7691">
                  <c:v>165.65300693743399</c:v>
                </c:pt>
                <c:pt idx="7692">
                  <c:v>173.30950545710201</c:v>
                </c:pt>
                <c:pt idx="7693">
                  <c:v>66.771270072978297</c:v>
                </c:pt>
                <c:pt idx="7694">
                  <c:v>-114.685227955296</c:v>
                </c:pt>
                <c:pt idx="7695">
                  <c:v>-25.832108468892699</c:v>
                </c:pt>
                <c:pt idx="7696">
                  <c:v>66.313207788886203</c:v>
                </c:pt>
                <c:pt idx="7697">
                  <c:v>-4.97465630113538E-2</c:v>
                </c:pt>
                <c:pt idx="7698">
                  <c:v>-59.843448918048203</c:v>
                </c:pt>
                <c:pt idx="7699">
                  <c:v>-20.2503107472232</c:v>
                </c:pt>
                <c:pt idx="7700">
                  <c:v>22.3839788908138</c:v>
                </c:pt>
                <c:pt idx="7701">
                  <c:v>-4.9149006716132604</c:v>
                </c:pt>
                <c:pt idx="7702">
                  <c:v>165.65300693743399</c:v>
                </c:pt>
                <c:pt idx="7703">
                  <c:v>-29.783003862014301</c:v>
                </c:pt>
                <c:pt idx="7704">
                  <c:v>68.851615975150196</c:v>
                </c:pt>
                <c:pt idx="7705">
                  <c:v>67.369839957493497</c:v>
                </c:pt>
                <c:pt idx="7706">
                  <c:v>25.6470976264768</c:v>
                </c:pt>
                <c:pt idx="7707">
                  <c:v>-88.057209559304098</c:v>
                </c:pt>
                <c:pt idx="7708">
                  <c:v>-59.809808849738999</c:v>
                </c:pt>
                <c:pt idx="7709">
                  <c:v>114.589245533915</c:v>
                </c:pt>
                <c:pt idx="7710">
                  <c:v>222.01759155986699</c:v>
                </c:pt>
                <c:pt idx="7711">
                  <c:v>-32.9102319947269</c:v>
                </c:pt>
                <c:pt idx="7712">
                  <c:v>290.171526936774</c:v>
                </c:pt>
                <c:pt idx="7713">
                  <c:v>32.7712928746598</c:v>
                </c:pt>
                <c:pt idx="7714">
                  <c:v>-21.3734237209644</c:v>
                </c:pt>
                <c:pt idx="7715">
                  <c:v>-52.984544852235103</c:v>
                </c:pt>
                <c:pt idx="7716">
                  <c:v>52.954952408369898</c:v>
                </c:pt>
                <c:pt idx="7717">
                  <c:v>-23.550418184629201</c:v>
                </c:pt>
                <c:pt idx="7718">
                  <c:v>63.347759087602697</c:v>
                </c:pt>
                <c:pt idx="7719">
                  <c:v>713.19610782821405</c:v>
                </c:pt>
                <c:pt idx="7720">
                  <c:v>-104.123073918166</c:v>
                </c:pt>
                <c:pt idx="7721">
                  <c:v>19.0233773078048</c:v>
                </c:pt>
                <c:pt idx="7722">
                  <c:v>-77.983927658098594</c:v>
                </c:pt>
                <c:pt idx="7723">
                  <c:v>-1.30426152367135</c:v>
                </c:pt>
                <c:pt idx="7724">
                  <c:v>-72.944764081353696</c:v>
                </c:pt>
                <c:pt idx="7725">
                  <c:v>455.44800429788597</c:v>
                </c:pt>
                <c:pt idx="7726">
                  <c:v>58.126826018253297</c:v>
                </c:pt>
                <c:pt idx="7727">
                  <c:v>-25.429502389232699</c:v>
                </c:pt>
                <c:pt idx="7728">
                  <c:v>-29.988650186118999</c:v>
                </c:pt>
                <c:pt idx="7729">
                  <c:v>4.3086172871508603</c:v>
                </c:pt>
                <c:pt idx="7730">
                  <c:v>30.494375523698999</c:v>
                </c:pt>
                <c:pt idx="7731">
                  <c:v>-35.348980807496197</c:v>
                </c:pt>
                <c:pt idx="7732">
                  <c:v>26.3008607660162</c:v>
                </c:pt>
                <c:pt idx="7733">
                  <c:v>7.3390731942247003</c:v>
                </c:pt>
                <c:pt idx="7734">
                  <c:v>188.27763651045299</c:v>
                </c:pt>
                <c:pt idx="7735">
                  <c:v>-66.508821775307396</c:v>
                </c:pt>
                <c:pt idx="7736">
                  <c:v>248.834904327934</c:v>
                </c:pt>
                <c:pt idx="7737">
                  <c:v>-55.806090355903997</c:v>
                </c:pt>
                <c:pt idx="7738">
                  <c:v>-9.3382624934716798</c:v>
                </c:pt>
                <c:pt idx="7739">
                  <c:v>34.9122886864481</c:v>
                </c:pt>
                <c:pt idx="7740">
                  <c:v>-1.8335680400505601</c:v>
                </c:pt>
                <c:pt idx="7741">
                  <c:v>-79.138323618499001</c:v>
                </c:pt>
                <c:pt idx="7742">
                  <c:v>768.90444771878094</c:v>
                </c:pt>
                <c:pt idx="7743">
                  <c:v>7.2413867145839497</c:v>
                </c:pt>
                <c:pt idx="7744">
                  <c:v>17.1584282032949</c:v>
                </c:pt>
                <c:pt idx="7745">
                  <c:v>28.630891629086001</c:v>
                </c:pt>
                <c:pt idx="7746">
                  <c:v>-38.640444930230601</c:v>
                </c:pt>
                <c:pt idx="7747">
                  <c:v>-6.8635720583968398</c:v>
                </c:pt>
                <c:pt idx="7748">
                  <c:v>-67.300000592938204</c:v>
                </c:pt>
                <c:pt idx="7749">
                  <c:v>50.930873911839903</c:v>
                </c:pt>
                <c:pt idx="7750">
                  <c:v>219.161609390813</c:v>
                </c:pt>
                <c:pt idx="7751">
                  <c:v>-41.972920165270601</c:v>
                </c:pt>
                <c:pt idx="7752">
                  <c:v>-8.4068224219740095</c:v>
                </c:pt>
                <c:pt idx="7753">
                  <c:v>-29.698156954310601</c:v>
                </c:pt>
                <c:pt idx="7754">
                  <c:v>-16.810509919146199</c:v>
                </c:pt>
                <c:pt idx="7755">
                  <c:v>49.7466355095994</c:v>
                </c:pt>
                <c:pt idx="7756">
                  <c:v>416.92108319002398</c:v>
                </c:pt>
                <c:pt idx="7757">
                  <c:v>31.580485068002702</c:v>
                </c:pt>
                <c:pt idx="7758">
                  <c:v>-4.17810377388947</c:v>
                </c:pt>
                <c:pt idx="7759">
                  <c:v>-116.93506150311499</c:v>
                </c:pt>
                <c:pt idx="7760">
                  <c:v>-91.420689377502796</c:v>
                </c:pt>
                <c:pt idx="7761">
                  <c:v>-105.928968399841</c:v>
                </c:pt>
                <c:pt idx="7762">
                  <c:v>-94.287092441231493</c:v>
                </c:pt>
                <c:pt idx="7763">
                  <c:v>-58.301394317505803</c:v>
                </c:pt>
                <c:pt idx="7764">
                  <c:v>-52.142350426917403</c:v>
                </c:pt>
                <c:pt idx="7765">
                  <c:v>26.122082282402101</c:v>
                </c:pt>
                <c:pt idx="7766">
                  <c:v>-50.639432041800902</c:v>
                </c:pt>
                <c:pt idx="7767">
                  <c:v>-42.743787378181104</c:v>
                </c:pt>
                <c:pt idx="7768">
                  <c:v>-17.140138604025001</c:v>
                </c:pt>
                <c:pt idx="7769">
                  <c:v>38.575968336220797</c:v>
                </c:pt>
                <c:pt idx="7770">
                  <c:v>374.94939391998298</c:v>
                </c:pt>
                <c:pt idx="7771">
                  <c:v>101.551433455314</c:v>
                </c:pt>
                <c:pt idx="7772">
                  <c:v>12.7056472194182</c:v>
                </c:pt>
                <c:pt idx="7773">
                  <c:v>-84.407053048858401</c:v>
                </c:pt>
                <c:pt idx="7774">
                  <c:v>-59.856911538415602</c:v>
                </c:pt>
                <c:pt idx="7775">
                  <c:v>-58.282767881244801</c:v>
                </c:pt>
                <c:pt idx="7776">
                  <c:v>0.32739660313621499</c:v>
                </c:pt>
                <c:pt idx="7777">
                  <c:v>7.41402638468292</c:v>
                </c:pt>
                <c:pt idx="7778">
                  <c:v>7.5445748953050398</c:v>
                </c:pt>
                <c:pt idx="7779">
                  <c:v>128.086988761079</c:v>
                </c:pt>
                <c:pt idx="7780">
                  <c:v>87.258789845827806</c:v>
                </c:pt>
                <c:pt idx="7781">
                  <c:v>-103.756611277708</c:v>
                </c:pt>
                <c:pt idx="7782">
                  <c:v>-11.5516100873759</c:v>
                </c:pt>
                <c:pt idx="7783">
                  <c:v>-65.449129333601704</c:v>
                </c:pt>
                <c:pt idx="7784">
                  <c:v>45.859513409072797</c:v>
                </c:pt>
                <c:pt idx="7785">
                  <c:v>-67.097120716344506</c:v>
                </c:pt>
                <c:pt idx="7786">
                  <c:v>79.261708988143496</c:v>
                </c:pt>
                <c:pt idx="7787">
                  <c:v>303.088873657563</c:v>
                </c:pt>
                <c:pt idx="7788">
                  <c:v>-56.050415527982103</c:v>
                </c:pt>
                <c:pt idx="7789">
                  <c:v>111.98726668549899</c:v>
                </c:pt>
                <c:pt idx="7790">
                  <c:v>21.9853849328297</c:v>
                </c:pt>
                <c:pt idx="7791">
                  <c:v>335.779577632751</c:v>
                </c:pt>
                <c:pt idx="7792">
                  <c:v>-27.016294999901302</c:v>
                </c:pt>
                <c:pt idx="7793">
                  <c:v>-73.242853186352605</c:v>
                </c:pt>
                <c:pt idx="7794">
                  <c:v>-43.018257621953701</c:v>
                </c:pt>
                <c:pt idx="7795">
                  <c:v>59.763520105460202</c:v>
                </c:pt>
                <c:pt idx="7796">
                  <c:v>4.6644432713119404</c:v>
                </c:pt>
                <c:pt idx="7797">
                  <c:v>-92.717701916521904</c:v>
                </c:pt>
                <c:pt idx="7798">
                  <c:v>28.814495866984601</c:v>
                </c:pt>
                <c:pt idx="7799">
                  <c:v>-14.2167905386809</c:v>
                </c:pt>
                <c:pt idx="7800">
                  <c:v>285.73340709015201</c:v>
                </c:pt>
                <c:pt idx="7801">
                  <c:v>-6.4611856709627897</c:v>
                </c:pt>
                <c:pt idx="7802">
                  <c:v>14.326138305514</c:v>
                </c:pt>
                <c:pt idx="7803">
                  <c:v>31.531796945094101</c:v>
                </c:pt>
                <c:pt idx="7804">
                  <c:v>237.87984698200799</c:v>
                </c:pt>
                <c:pt idx="7805">
                  <c:v>85.869221936202095</c:v>
                </c:pt>
                <c:pt idx="7806">
                  <c:v>-6.5226395077283801</c:v>
                </c:pt>
                <c:pt idx="7807">
                  <c:v>65.749716764433003</c:v>
                </c:pt>
                <c:pt idx="7808">
                  <c:v>-0.63480881987863502</c:v>
                </c:pt>
                <c:pt idx="7809">
                  <c:v>-29.3731020200524</c:v>
                </c:pt>
                <c:pt idx="7810">
                  <c:v>-93.944636284759497</c:v>
                </c:pt>
                <c:pt idx="7811">
                  <c:v>16.193542379231602</c:v>
                </c:pt>
                <c:pt idx="7812">
                  <c:v>-35.996443180889003</c:v>
                </c:pt>
                <c:pt idx="7813">
                  <c:v>-36.030281789986297</c:v>
                </c:pt>
                <c:pt idx="7814">
                  <c:v>7.3390731942247003</c:v>
                </c:pt>
                <c:pt idx="7815">
                  <c:v>-31.197661534856099</c:v>
                </c:pt>
                <c:pt idx="7816">
                  <c:v>82.689424107168094</c:v>
                </c:pt>
                <c:pt idx="7817">
                  <c:v>0.28451266735395397</c:v>
                </c:pt>
                <c:pt idx="7818">
                  <c:v>179.22675366597599</c:v>
                </c:pt>
                <c:pt idx="7819">
                  <c:v>-3.9219715995043201</c:v>
                </c:pt>
                <c:pt idx="7820">
                  <c:v>30.989932233694098</c:v>
                </c:pt>
                <c:pt idx="7821">
                  <c:v>-109.95143234112</c:v>
                </c:pt>
                <c:pt idx="7822">
                  <c:v>-15.1407967259786</c:v>
                </c:pt>
                <c:pt idx="7823">
                  <c:v>-107.023397147816</c:v>
                </c:pt>
                <c:pt idx="7824">
                  <c:v>3.4348482266934699</c:v>
                </c:pt>
                <c:pt idx="7825">
                  <c:v>-47.077067439279197</c:v>
                </c:pt>
                <c:pt idx="7826">
                  <c:v>-90.901119691106203</c:v>
                </c:pt>
                <c:pt idx="7827">
                  <c:v>10.9202577182282</c:v>
                </c:pt>
                <c:pt idx="7828">
                  <c:v>-72.140271293097996</c:v>
                </c:pt>
                <c:pt idx="7829">
                  <c:v>112.45166097031399</c:v>
                </c:pt>
                <c:pt idx="7830">
                  <c:v>-71.346416334857096</c:v>
                </c:pt>
                <c:pt idx="7831">
                  <c:v>-41.190277876024702</c:v>
                </c:pt>
                <c:pt idx="7832">
                  <c:v>-91.163899940795602</c:v>
                </c:pt>
                <c:pt idx="7833">
                  <c:v>-26.876973422811002</c:v>
                </c:pt>
                <c:pt idx="7834">
                  <c:v>-24.860370956936599</c:v>
                </c:pt>
                <c:pt idx="7835">
                  <c:v>-63.9612975569841</c:v>
                </c:pt>
                <c:pt idx="7836">
                  <c:v>-3.69921377732059</c:v>
                </c:pt>
                <c:pt idx="7837">
                  <c:v>114.67055369809501</c:v>
                </c:pt>
                <c:pt idx="7838">
                  <c:v>3.0424771290517199</c:v>
                </c:pt>
                <c:pt idx="7839">
                  <c:v>39.538517345385998</c:v>
                </c:pt>
                <c:pt idx="7840">
                  <c:v>19.0233773078048</c:v>
                </c:pt>
                <c:pt idx="7841">
                  <c:v>-38.2768060199204</c:v>
                </c:pt>
                <c:pt idx="7842">
                  <c:v>85.154396559531193</c:v>
                </c:pt>
                <c:pt idx="7843">
                  <c:v>-24.860370956936599</c:v>
                </c:pt>
                <c:pt idx="7844">
                  <c:v>-65.856766066089904</c:v>
                </c:pt>
                <c:pt idx="7845">
                  <c:v>699.62712244419299</c:v>
                </c:pt>
                <c:pt idx="7846">
                  <c:v>-44.740245163967401</c:v>
                </c:pt>
                <c:pt idx="7847">
                  <c:v>-47.957122670373998</c:v>
                </c:pt>
                <c:pt idx="7848">
                  <c:v>6.1318567529282904</c:v>
                </c:pt>
                <c:pt idx="7849">
                  <c:v>-1.8335680400505601</c:v>
                </c:pt>
                <c:pt idx="7850">
                  <c:v>-24.934982173429798</c:v>
                </c:pt>
                <c:pt idx="7851">
                  <c:v>-47.1669435917497</c:v>
                </c:pt>
                <c:pt idx="7852">
                  <c:v>65.648368649703698</c:v>
                </c:pt>
                <c:pt idx="7853">
                  <c:v>-3.3927732815763898</c:v>
                </c:pt>
                <c:pt idx="7854">
                  <c:v>316.46401670841499</c:v>
                </c:pt>
                <c:pt idx="7855">
                  <c:v>178.57913876913301</c:v>
                </c:pt>
                <c:pt idx="7856">
                  <c:v>73.191575442794303</c:v>
                </c:pt>
                <c:pt idx="7857">
                  <c:v>-24.860370956936599</c:v>
                </c:pt>
                <c:pt idx="7858">
                  <c:v>136.13684979887</c:v>
                </c:pt>
                <c:pt idx="7859">
                  <c:v>-23.027146918580499</c:v>
                </c:pt>
                <c:pt idx="7860">
                  <c:v>10.7224858972486</c:v>
                </c:pt>
                <c:pt idx="7861">
                  <c:v>37.358550398818601</c:v>
                </c:pt>
                <c:pt idx="7862">
                  <c:v>-20.412776957018998</c:v>
                </c:pt>
                <c:pt idx="7863">
                  <c:v>-10.172269669401601</c:v>
                </c:pt>
                <c:pt idx="7864">
                  <c:v>10.0223602068214</c:v>
                </c:pt>
                <c:pt idx="7865">
                  <c:v>441.30783141761901</c:v>
                </c:pt>
                <c:pt idx="7866">
                  <c:v>379.63251086017601</c:v>
                </c:pt>
                <c:pt idx="7867">
                  <c:v>112.765499922453</c:v>
                </c:pt>
                <c:pt idx="7868">
                  <c:v>367.36335779814198</c:v>
                </c:pt>
                <c:pt idx="7869">
                  <c:v>17.610172100093202</c:v>
                </c:pt>
                <c:pt idx="7870">
                  <c:v>0.122236274643636</c:v>
                </c:pt>
                <c:pt idx="7871">
                  <c:v>54.602039998675203</c:v>
                </c:pt>
                <c:pt idx="7872">
                  <c:v>-41.053253365321503</c:v>
                </c:pt>
                <c:pt idx="7873">
                  <c:v>40.150009248464499</c:v>
                </c:pt>
                <c:pt idx="7874">
                  <c:v>121.75640565225901</c:v>
                </c:pt>
                <c:pt idx="7875">
                  <c:v>-29.3731020200524</c:v>
                </c:pt>
                <c:pt idx="7876">
                  <c:v>-53.4883762207443</c:v>
                </c:pt>
                <c:pt idx="7877">
                  <c:v>-81.818124597440004</c:v>
                </c:pt>
                <c:pt idx="7878">
                  <c:v>-6.5226395077283801</c:v>
                </c:pt>
                <c:pt idx="7879">
                  <c:v>154.56645851014801</c:v>
                </c:pt>
                <c:pt idx="7880">
                  <c:v>190.50147905256199</c:v>
                </c:pt>
                <c:pt idx="7881">
                  <c:v>137.83234644166299</c:v>
                </c:pt>
                <c:pt idx="7882">
                  <c:v>-46.006913715741</c:v>
                </c:pt>
                <c:pt idx="7883">
                  <c:v>66.688202168700002</c:v>
                </c:pt>
                <c:pt idx="7884">
                  <c:v>98.759290645939501</c:v>
                </c:pt>
                <c:pt idx="7885">
                  <c:v>207.86071571792499</c:v>
                </c:pt>
                <c:pt idx="7886">
                  <c:v>-38.2768060199204</c:v>
                </c:pt>
                <c:pt idx="7887">
                  <c:v>-32.943720176511697</c:v>
                </c:pt>
                <c:pt idx="7888">
                  <c:v>-36.851266185217902</c:v>
                </c:pt>
                <c:pt idx="7889">
                  <c:v>-72.140271293097996</c:v>
                </c:pt>
                <c:pt idx="7890">
                  <c:v>-108.010732645823</c:v>
                </c:pt>
                <c:pt idx="7891">
                  <c:v>11.478082610751599</c:v>
                </c:pt>
                <c:pt idx="7892">
                  <c:v>-115.914775321278</c:v>
                </c:pt>
                <c:pt idx="7893">
                  <c:v>-12.730152595217699</c:v>
                </c:pt>
                <c:pt idx="7894">
                  <c:v>-6.1718626561230296</c:v>
                </c:pt>
                <c:pt idx="7895">
                  <c:v>25.8794861444978</c:v>
                </c:pt>
                <c:pt idx="7896">
                  <c:v>-103.685119362625</c:v>
                </c:pt>
                <c:pt idx="7897">
                  <c:v>-1.2476898113670201</c:v>
                </c:pt>
                <c:pt idx="7898">
                  <c:v>-110.755925129376</c:v>
                </c:pt>
                <c:pt idx="7899">
                  <c:v>-87.824474636346693</c:v>
                </c:pt>
                <c:pt idx="7900">
                  <c:v>45.564280194115902</c:v>
                </c:pt>
                <c:pt idx="7901">
                  <c:v>-122.67057664435001</c:v>
                </c:pt>
                <c:pt idx="7902">
                  <c:v>452.8161279341</c:v>
                </c:pt>
                <c:pt idx="7903">
                  <c:v>-9.1980686303652099</c:v>
                </c:pt>
                <c:pt idx="7904">
                  <c:v>-22.177083944339799</c:v>
                </c:pt>
                <c:pt idx="7905">
                  <c:v>136.13684979887</c:v>
                </c:pt>
                <c:pt idx="7906">
                  <c:v>-40.414709459525398</c:v>
                </c:pt>
                <c:pt idx="7907">
                  <c:v>68.587980395675601</c:v>
                </c:pt>
                <c:pt idx="7908">
                  <c:v>34.7302888627434</c:v>
                </c:pt>
                <c:pt idx="7909">
                  <c:v>-38.640444930230601</c:v>
                </c:pt>
                <c:pt idx="7910">
                  <c:v>18.378688585468399</c:v>
                </c:pt>
                <c:pt idx="7911">
                  <c:v>26.7812021820816</c:v>
                </c:pt>
                <c:pt idx="7912">
                  <c:v>183.47285740404899</c:v>
                </c:pt>
                <c:pt idx="7913">
                  <c:v>35.677692760329798</c:v>
                </c:pt>
                <c:pt idx="7914">
                  <c:v>-67.599594315572006</c:v>
                </c:pt>
                <c:pt idx="7915">
                  <c:v>-76.660950489073798</c:v>
                </c:pt>
                <c:pt idx="7916">
                  <c:v>-56.463413062802601</c:v>
                </c:pt>
                <c:pt idx="7917">
                  <c:v>-6.9763554443788198</c:v>
                </c:pt>
                <c:pt idx="7918">
                  <c:v>69.054674483950507</c:v>
                </c:pt>
                <c:pt idx="7919">
                  <c:v>-82.428372514012196</c:v>
                </c:pt>
                <c:pt idx="7920">
                  <c:v>14.122771044695501</c:v>
                </c:pt>
                <c:pt idx="7921">
                  <c:v>88.237073915446302</c:v>
                </c:pt>
                <c:pt idx="7922">
                  <c:v>68.470002271855606</c:v>
                </c:pt>
                <c:pt idx="7923">
                  <c:v>-45.592009280656796</c:v>
                </c:pt>
                <c:pt idx="7924">
                  <c:v>-37.454272872920598</c:v>
                </c:pt>
                <c:pt idx="7925">
                  <c:v>-111.560417917631</c:v>
                </c:pt>
                <c:pt idx="7926">
                  <c:v>8.0324842875668292</c:v>
                </c:pt>
                <c:pt idx="7927">
                  <c:v>13.218701846243899</c:v>
                </c:pt>
                <c:pt idx="7928">
                  <c:v>-44.725962835754103</c:v>
                </c:pt>
                <c:pt idx="7929">
                  <c:v>34.857269544922303</c:v>
                </c:pt>
                <c:pt idx="7930">
                  <c:v>19.2436430569892</c:v>
                </c:pt>
                <c:pt idx="7931">
                  <c:v>82.4711095469344</c:v>
                </c:pt>
                <c:pt idx="7932">
                  <c:v>-79.674425982475498</c:v>
                </c:pt>
                <c:pt idx="7933">
                  <c:v>3.0424771290517199</c:v>
                </c:pt>
                <c:pt idx="7934">
                  <c:v>297.41085680445201</c:v>
                </c:pt>
                <c:pt idx="7935">
                  <c:v>63.688100458756999</c:v>
                </c:pt>
                <c:pt idx="7936">
                  <c:v>-1.9604692797880501</c:v>
                </c:pt>
                <c:pt idx="7937">
                  <c:v>17.1584282032949</c:v>
                </c:pt>
                <c:pt idx="7938">
                  <c:v>79.241832808366496</c:v>
                </c:pt>
                <c:pt idx="7939">
                  <c:v>66.3713874713537</c:v>
                </c:pt>
                <c:pt idx="7940">
                  <c:v>156.201762391486</c:v>
                </c:pt>
                <c:pt idx="7941">
                  <c:v>-40.055331884130702</c:v>
                </c:pt>
                <c:pt idx="7942">
                  <c:v>755.50877551256099</c:v>
                </c:pt>
                <c:pt idx="7943">
                  <c:v>35.856205176218701</c:v>
                </c:pt>
                <c:pt idx="7944">
                  <c:v>151.16800514295701</c:v>
                </c:pt>
                <c:pt idx="7945">
                  <c:v>322.06119495223999</c:v>
                </c:pt>
                <c:pt idx="7946">
                  <c:v>-22.666352388468098</c:v>
                </c:pt>
                <c:pt idx="7947">
                  <c:v>21.772960421175799</c:v>
                </c:pt>
                <c:pt idx="7948">
                  <c:v>58.321526433563399</c:v>
                </c:pt>
                <c:pt idx="7949">
                  <c:v>-21.512196832498201</c:v>
                </c:pt>
                <c:pt idx="7950">
                  <c:v>216.63546017677299</c:v>
                </c:pt>
                <c:pt idx="7951">
                  <c:v>-102.686366616434</c:v>
                </c:pt>
                <c:pt idx="7952">
                  <c:v>-48.005487645424203</c:v>
                </c:pt>
                <c:pt idx="7953">
                  <c:v>-126.43614207268899</c:v>
                </c:pt>
                <c:pt idx="7954">
                  <c:v>-27.303330943683601</c:v>
                </c:pt>
                <c:pt idx="7955">
                  <c:v>249.7905289297</c:v>
                </c:pt>
                <c:pt idx="7956">
                  <c:v>182.88394258398799</c:v>
                </c:pt>
                <c:pt idx="7957">
                  <c:v>42.712610902888599</c:v>
                </c:pt>
                <c:pt idx="7958">
                  <c:v>-70.132154581302302</c:v>
                </c:pt>
                <c:pt idx="7959">
                  <c:v>-86.005896479251604</c:v>
                </c:pt>
                <c:pt idx="7960">
                  <c:v>106.015075716539</c:v>
                </c:pt>
                <c:pt idx="7961">
                  <c:v>22.3963950050899</c:v>
                </c:pt>
                <c:pt idx="7962">
                  <c:v>-81.521010217867996</c:v>
                </c:pt>
                <c:pt idx="7963">
                  <c:v>286.723833504016</c:v>
                </c:pt>
                <c:pt idx="7964">
                  <c:v>-107.26951690070899</c:v>
                </c:pt>
                <c:pt idx="7965">
                  <c:v>-6.93060109572626</c:v>
                </c:pt>
                <c:pt idx="7966">
                  <c:v>7.1085171498639301</c:v>
                </c:pt>
                <c:pt idx="7967">
                  <c:v>32.633336162018601</c:v>
                </c:pt>
                <c:pt idx="7968">
                  <c:v>47.097592684894202</c:v>
                </c:pt>
                <c:pt idx="7969">
                  <c:v>-67.883838056785294</c:v>
                </c:pt>
                <c:pt idx="7970">
                  <c:v>-68.117807351818996</c:v>
                </c:pt>
                <c:pt idx="7971">
                  <c:v>114.67055369809501</c:v>
                </c:pt>
                <c:pt idx="7972">
                  <c:v>-45.257723294092798</c:v>
                </c:pt>
                <c:pt idx="7973">
                  <c:v>-64.679299928275299</c:v>
                </c:pt>
                <c:pt idx="7974">
                  <c:v>-38.279211242560997</c:v>
                </c:pt>
                <c:pt idx="7975">
                  <c:v>45.859707160375898</c:v>
                </c:pt>
                <c:pt idx="7976">
                  <c:v>5.20314973867284</c:v>
                </c:pt>
                <c:pt idx="7977">
                  <c:v>-3.3940748561623999</c:v>
                </c:pt>
                <c:pt idx="7978">
                  <c:v>190.61190281938801</c:v>
                </c:pt>
                <c:pt idx="7979">
                  <c:v>3.5593473982938901</c:v>
                </c:pt>
                <c:pt idx="7980">
                  <c:v>-82.467312785872494</c:v>
                </c:pt>
                <c:pt idx="7981">
                  <c:v>0.51096769378833995</c:v>
                </c:pt>
                <c:pt idx="7982">
                  <c:v>30.0303128153876</c:v>
                </c:pt>
                <c:pt idx="7983">
                  <c:v>28.944935848056801</c:v>
                </c:pt>
                <c:pt idx="7984">
                  <c:v>576.32352273904496</c:v>
                </c:pt>
                <c:pt idx="7985">
                  <c:v>-88.230127058213796</c:v>
                </c:pt>
                <c:pt idx="7986">
                  <c:v>2.2203693927599502</c:v>
                </c:pt>
                <c:pt idx="7987">
                  <c:v>211.26888615157901</c:v>
                </c:pt>
                <c:pt idx="7988">
                  <c:v>-104.319982823329</c:v>
                </c:pt>
                <c:pt idx="7989">
                  <c:v>-66.036650090320094</c:v>
                </c:pt>
                <c:pt idx="7990">
                  <c:v>412.51541209633803</c:v>
                </c:pt>
                <c:pt idx="7991">
                  <c:v>-53.589025480717602</c:v>
                </c:pt>
                <c:pt idx="7992">
                  <c:v>66.301281178751097</c:v>
                </c:pt>
                <c:pt idx="7993">
                  <c:v>7.1085171498639301</c:v>
                </c:pt>
                <c:pt idx="7994">
                  <c:v>499.89707900147499</c:v>
                </c:pt>
                <c:pt idx="7995">
                  <c:v>-103.07311481573601</c:v>
                </c:pt>
                <c:pt idx="7996">
                  <c:v>56.771445306283198</c:v>
                </c:pt>
                <c:pt idx="7997">
                  <c:v>-46.379746982989701</c:v>
                </c:pt>
                <c:pt idx="7998">
                  <c:v>92.575112507870301</c:v>
                </c:pt>
                <c:pt idx="7999">
                  <c:v>251.376291214551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06C-4662-94E2-311F56065156}"/>
            </c:ext>
          </c:extLst>
        </c:ser>
        <c:ser>
          <c:idx val="1"/>
          <c:order val="1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Lit>
              <c:formatCode>General</c:formatCode>
              <c:ptCount val="1"/>
              <c:pt idx="0">
                <c:v>58.251799303324198</c:v>
              </c:pt>
            </c:numLit>
          </c:xVal>
          <c:yVal>
            <c:numLit>
              <c:formatCode>General</c:formatCode>
              <c:ptCount val="1"/>
              <c:pt idx="0">
                <c:v>14004.4229059135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806C-4662-94E2-311F56065156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regression'!xdata1</c:f>
              <c:numCache>
                <c:formatCode>General</c:formatCode>
                <c:ptCount val="70"/>
                <c:pt idx="0">
                  <c:v>-14.786402214141701</c:v>
                </c:pt>
                <c:pt idx="1">
                  <c:v>-13.452192555726391</c:v>
                </c:pt>
                <c:pt idx="2">
                  <c:v>-12.11798289731108</c:v>
                </c:pt>
                <c:pt idx="3">
                  <c:v>-10.783773238895771</c:v>
                </c:pt>
                <c:pt idx="4">
                  <c:v>-9.4495635804804614</c:v>
                </c:pt>
                <c:pt idx="5">
                  <c:v>-8.1153539220651503</c:v>
                </c:pt>
                <c:pt idx="6">
                  <c:v>-6.7811442636498409</c:v>
                </c:pt>
                <c:pt idx="7">
                  <c:v>-5.4469346052345298</c:v>
                </c:pt>
                <c:pt idx="8">
                  <c:v>-4.1127249468192204</c:v>
                </c:pt>
                <c:pt idx="9">
                  <c:v>-2.778515288403911</c:v>
                </c:pt>
                <c:pt idx="10">
                  <c:v>-1.4443056299885999</c:v>
                </c:pt>
                <c:pt idx="11">
                  <c:v>-0.11009597157329054</c:v>
                </c:pt>
                <c:pt idx="12">
                  <c:v>1.2241136868420188</c:v>
                </c:pt>
                <c:pt idx="13">
                  <c:v>2.55832334525733</c:v>
                </c:pt>
                <c:pt idx="14">
                  <c:v>3.8925330036726411</c:v>
                </c:pt>
                <c:pt idx="15">
                  <c:v>5.2267426620879487</c:v>
                </c:pt>
                <c:pt idx="16">
                  <c:v>6.5609523205032598</c:v>
                </c:pt>
                <c:pt idx="17">
                  <c:v>7.895161978918571</c:v>
                </c:pt>
                <c:pt idx="18">
                  <c:v>9.2293716373338786</c:v>
                </c:pt>
                <c:pt idx="19">
                  <c:v>10.56358129574919</c:v>
                </c:pt>
                <c:pt idx="20">
                  <c:v>11.897790954164501</c:v>
                </c:pt>
                <c:pt idx="21">
                  <c:v>13.232000612579808</c:v>
                </c:pt>
                <c:pt idx="22">
                  <c:v>14.56621027099512</c:v>
                </c:pt>
                <c:pt idx="23">
                  <c:v>15.900419929410431</c:v>
                </c:pt>
                <c:pt idx="24">
                  <c:v>17.234629587825737</c:v>
                </c:pt>
                <c:pt idx="25">
                  <c:v>18.568839246241048</c:v>
                </c:pt>
                <c:pt idx="26">
                  <c:v>19.903048904656359</c:v>
                </c:pt>
                <c:pt idx="27">
                  <c:v>21.23725856307167</c:v>
                </c:pt>
                <c:pt idx="28">
                  <c:v>22.571468221486981</c:v>
                </c:pt>
                <c:pt idx="29">
                  <c:v>23.905677879902285</c:v>
                </c:pt>
                <c:pt idx="30">
                  <c:v>25.239887538317596</c:v>
                </c:pt>
                <c:pt idx="31">
                  <c:v>26.574097196732907</c:v>
                </c:pt>
                <c:pt idx="32">
                  <c:v>27.908306855148219</c:v>
                </c:pt>
                <c:pt idx="33">
                  <c:v>29.24251651356353</c:v>
                </c:pt>
                <c:pt idx="34">
                  <c:v>30.576726171978841</c:v>
                </c:pt>
                <c:pt idx="35">
                  <c:v>31.910935830394152</c:v>
                </c:pt>
                <c:pt idx="36">
                  <c:v>33.245145488809456</c:v>
                </c:pt>
                <c:pt idx="37">
                  <c:v>34.579355147224767</c:v>
                </c:pt>
                <c:pt idx="38">
                  <c:v>35.913564805640078</c:v>
                </c:pt>
                <c:pt idx="39">
                  <c:v>37.247774464055389</c:v>
                </c:pt>
                <c:pt idx="40">
                  <c:v>38.581984122470701</c:v>
                </c:pt>
                <c:pt idx="41">
                  <c:v>39.916193780886012</c:v>
                </c:pt>
                <c:pt idx="42">
                  <c:v>41.250403439301316</c:v>
                </c:pt>
                <c:pt idx="43">
                  <c:v>42.584613097716627</c:v>
                </c:pt>
                <c:pt idx="44">
                  <c:v>43.918822756131938</c:v>
                </c:pt>
                <c:pt idx="45">
                  <c:v>45.253032414547249</c:v>
                </c:pt>
                <c:pt idx="46">
                  <c:v>46.58724207296256</c:v>
                </c:pt>
                <c:pt idx="47">
                  <c:v>47.921451731377871</c:v>
                </c:pt>
                <c:pt idx="48">
                  <c:v>49.255661389793175</c:v>
                </c:pt>
                <c:pt idx="49">
                  <c:v>50.589871048208494</c:v>
                </c:pt>
                <c:pt idx="50">
                  <c:v>51.924080706623798</c:v>
                </c:pt>
                <c:pt idx="51">
                  <c:v>53.258290365039116</c:v>
                </c:pt>
                <c:pt idx="52">
                  <c:v>54.59250002345442</c:v>
                </c:pt>
                <c:pt idx="53">
                  <c:v>55.926709681869724</c:v>
                </c:pt>
                <c:pt idx="54">
                  <c:v>57.260919340285042</c:v>
                </c:pt>
                <c:pt idx="55">
                  <c:v>58.595128998700346</c:v>
                </c:pt>
                <c:pt idx="56">
                  <c:v>59.929338657115665</c:v>
                </c:pt>
                <c:pt idx="57">
                  <c:v>61.263548315530969</c:v>
                </c:pt>
                <c:pt idx="58">
                  <c:v>62.597757973946273</c:v>
                </c:pt>
                <c:pt idx="59">
                  <c:v>63.931967632361591</c:v>
                </c:pt>
                <c:pt idx="60">
                  <c:v>65.266177290776895</c:v>
                </c:pt>
                <c:pt idx="61">
                  <c:v>66.600386949192213</c:v>
                </c:pt>
                <c:pt idx="62">
                  <c:v>67.934596607607517</c:v>
                </c:pt>
                <c:pt idx="63">
                  <c:v>69.268806266022835</c:v>
                </c:pt>
                <c:pt idx="64">
                  <c:v>70.603015924438139</c:v>
                </c:pt>
                <c:pt idx="65">
                  <c:v>71.937225582853443</c:v>
                </c:pt>
                <c:pt idx="66">
                  <c:v>73.271435241268762</c:v>
                </c:pt>
                <c:pt idx="67">
                  <c:v>74.605644899684066</c:v>
                </c:pt>
                <c:pt idx="68">
                  <c:v>75.939854558099384</c:v>
                </c:pt>
                <c:pt idx="69">
                  <c:v>77.274064216514688</c:v>
                </c:pt>
              </c:numCache>
            </c:numRef>
          </c:xVal>
          <c:yVal>
            <c:numRef>
              <c:f>'Linear regression'!ydata1</c:f>
              <c:numCache>
                <c:formatCode>General</c:formatCode>
                <c:ptCount val="70"/>
                <c:pt idx="0">
                  <c:v>-581.64720788162822</c:v>
                </c:pt>
                <c:pt idx="1">
                  <c:v>-580.30599450021157</c:v>
                </c:pt>
                <c:pt idx="2">
                  <c:v>-578.9649197834658</c:v>
                </c:pt>
                <c:pt idx="3">
                  <c:v>-577.62398373642873</c:v>
                </c:pt>
                <c:pt idx="4">
                  <c:v>-576.28318636403731</c:v>
                </c:pt>
                <c:pt idx="5">
                  <c:v>-574.94252767112641</c:v>
                </c:pt>
                <c:pt idx="6">
                  <c:v>-573.60200766242951</c:v>
                </c:pt>
                <c:pt idx="7">
                  <c:v>-572.26162634257867</c:v>
                </c:pt>
                <c:pt idx="8">
                  <c:v>-570.92138371610395</c:v>
                </c:pt>
                <c:pt idx="9">
                  <c:v>-569.58127978743437</c:v>
                </c:pt>
                <c:pt idx="10">
                  <c:v>-568.24131456089663</c:v>
                </c:pt>
                <c:pt idx="11">
                  <c:v>-566.90148804071646</c:v>
                </c:pt>
                <c:pt idx="12">
                  <c:v>-565.56180023101751</c:v>
                </c:pt>
                <c:pt idx="13">
                  <c:v>-564.22225113582169</c:v>
                </c:pt>
                <c:pt idx="14">
                  <c:v>-562.88284075904983</c:v>
                </c:pt>
                <c:pt idx="15">
                  <c:v>-561.54356910451997</c:v>
                </c:pt>
                <c:pt idx="16">
                  <c:v>-560.20443617594958</c:v>
                </c:pt>
                <c:pt idx="17">
                  <c:v>-558.86544197695343</c:v>
                </c:pt>
                <c:pt idx="18">
                  <c:v>-557.52658651104537</c:v>
                </c:pt>
                <c:pt idx="19">
                  <c:v>-556.18786978163689</c:v>
                </c:pt>
                <c:pt idx="20">
                  <c:v>-554.84929179203789</c:v>
                </c:pt>
                <c:pt idx="21">
                  <c:v>-553.51085254545671</c:v>
                </c:pt>
                <c:pt idx="22">
                  <c:v>-552.17255204499929</c:v>
                </c:pt>
                <c:pt idx="23">
                  <c:v>-550.83439029367048</c:v>
                </c:pt>
                <c:pt idx="24">
                  <c:v>-549.49636729437293</c:v>
                </c:pt>
                <c:pt idx="25">
                  <c:v>-548.15848304990732</c:v>
                </c:pt>
                <c:pt idx="26">
                  <c:v>-546.82073756297291</c:v>
                </c:pt>
                <c:pt idx="27">
                  <c:v>-545.48313083616665</c:v>
                </c:pt>
                <c:pt idx="28">
                  <c:v>-544.14566287198409</c:v>
                </c:pt>
                <c:pt idx="29">
                  <c:v>-542.80833367281832</c:v>
                </c:pt>
                <c:pt idx="30">
                  <c:v>-541.47114324096128</c:v>
                </c:pt>
                <c:pt idx="31">
                  <c:v>-540.13409157860247</c:v>
                </c:pt>
                <c:pt idx="32">
                  <c:v>-538.7971786878295</c:v>
                </c:pt>
                <c:pt idx="33">
                  <c:v>-537.46040457062861</c:v>
                </c:pt>
                <c:pt idx="34">
                  <c:v>-536.12376922888313</c:v>
                </c:pt>
                <c:pt idx="35">
                  <c:v>-534.78727266437591</c:v>
                </c:pt>
                <c:pt idx="36">
                  <c:v>-533.45091487878631</c:v>
                </c:pt>
                <c:pt idx="37">
                  <c:v>-532.11469587369311</c:v>
                </c:pt>
                <c:pt idx="38">
                  <c:v>-530.77861565057219</c:v>
                </c:pt>
                <c:pt idx="39">
                  <c:v>-529.44267421079803</c:v>
                </c:pt>
                <c:pt idx="40">
                  <c:v>-528.10687155564267</c:v>
                </c:pt>
                <c:pt idx="41">
                  <c:v>-526.77120768627685</c:v>
                </c:pt>
                <c:pt idx="42">
                  <c:v>-525.43568260376901</c:v>
                </c:pt>
                <c:pt idx="43">
                  <c:v>-524.10029630908525</c:v>
                </c:pt>
                <c:pt idx="44">
                  <c:v>-522.76504880309051</c:v>
                </c:pt>
                <c:pt idx="45">
                  <c:v>-521.42994008654728</c:v>
                </c:pt>
                <c:pt idx="46">
                  <c:v>-520.09497016011585</c:v>
                </c:pt>
                <c:pt idx="47">
                  <c:v>-518.76013902435511</c:v>
                </c:pt>
                <c:pt idx="48">
                  <c:v>-517.42544667972152</c:v>
                </c:pt>
                <c:pt idx="49">
                  <c:v>-516.09089312656999</c:v>
                </c:pt>
                <c:pt idx="50">
                  <c:v>-514.75647836515293</c:v>
                </c:pt>
                <c:pt idx="51">
                  <c:v>-513.42220239562118</c:v>
                </c:pt>
                <c:pt idx="52">
                  <c:v>-512.08806521802353</c:v>
                </c:pt>
                <c:pt idx="53">
                  <c:v>-510.75406683230631</c:v>
                </c:pt>
                <c:pt idx="54">
                  <c:v>-509.42020723831484</c:v>
                </c:pt>
                <c:pt idx="55">
                  <c:v>-508.08648643579158</c:v>
                </c:pt>
                <c:pt idx="56">
                  <c:v>-506.75290442437756</c:v>
                </c:pt>
                <c:pt idx="57">
                  <c:v>-505.41946120361143</c:v>
                </c:pt>
                <c:pt idx="58">
                  <c:v>-504.08615677292994</c:v>
                </c:pt>
                <c:pt idx="59">
                  <c:v>-502.75299113166824</c:v>
                </c:pt>
                <c:pt idx="60">
                  <c:v>-501.41996427905906</c:v>
                </c:pt>
                <c:pt idx="61">
                  <c:v>-500.08707621423349</c:v>
                </c:pt>
                <c:pt idx="62">
                  <c:v>-498.75432693622042</c:v>
                </c:pt>
                <c:pt idx="63">
                  <c:v>-497.42171644394705</c:v>
                </c:pt>
                <c:pt idx="64">
                  <c:v>-496.08924473623819</c:v>
                </c:pt>
                <c:pt idx="65">
                  <c:v>-494.75691181181708</c:v>
                </c:pt>
                <c:pt idx="66">
                  <c:v>-493.42471766930481</c:v>
                </c:pt>
                <c:pt idx="67">
                  <c:v>-492.09266230722073</c:v>
                </c:pt>
                <c:pt idx="68">
                  <c:v>-490.7607457239821</c:v>
                </c:pt>
                <c:pt idx="69">
                  <c:v>-489.42896791790429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06C-4662-94E2-311F56065156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regression'!xdata2</c:f>
              <c:numCache>
                <c:formatCode>General</c:formatCode>
                <c:ptCount val="70"/>
                <c:pt idx="0">
                  <c:v>-14.0891539310668</c:v>
                </c:pt>
                <c:pt idx="1">
                  <c:v>-12.765049320232279</c:v>
                </c:pt>
                <c:pt idx="2">
                  <c:v>-11.44094470939776</c:v>
                </c:pt>
                <c:pt idx="3">
                  <c:v>-10.116840098563241</c:v>
                </c:pt>
                <c:pt idx="4">
                  <c:v>-8.79273548772872</c:v>
                </c:pt>
                <c:pt idx="5">
                  <c:v>-7.4686308768942</c:v>
                </c:pt>
                <c:pt idx="6">
                  <c:v>-6.14452626605968</c:v>
                </c:pt>
                <c:pt idx="7">
                  <c:v>-4.8204216552251609</c:v>
                </c:pt>
                <c:pt idx="8">
                  <c:v>-3.4963170443906399</c:v>
                </c:pt>
                <c:pt idx="9">
                  <c:v>-2.172212433556119</c:v>
                </c:pt>
                <c:pt idx="10">
                  <c:v>-0.8481078227215999</c:v>
                </c:pt>
                <c:pt idx="11">
                  <c:v>0.47599678811291923</c:v>
                </c:pt>
                <c:pt idx="12">
                  <c:v>1.8001013989474401</c:v>
                </c:pt>
                <c:pt idx="13">
                  <c:v>3.1242060097819611</c:v>
                </c:pt>
                <c:pt idx="14">
                  <c:v>4.4483106206164784</c:v>
                </c:pt>
                <c:pt idx="15">
                  <c:v>5.7724152314509993</c:v>
                </c:pt>
                <c:pt idx="16">
                  <c:v>7.0965198422855202</c:v>
                </c:pt>
                <c:pt idx="17">
                  <c:v>8.4206244531200412</c:v>
                </c:pt>
                <c:pt idx="18">
                  <c:v>9.7447290639545621</c:v>
                </c:pt>
                <c:pt idx="19">
                  <c:v>11.068833674789079</c:v>
                </c:pt>
                <c:pt idx="20">
                  <c:v>12.3929382856236</c:v>
                </c:pt>
                <c:pt idx="21">
                  <c:v>13.717042896458121</c:v>
                </c:pt>
                <c:pt idx="22">
                  <c:v>15.041147507292639</c:v>
                </c:pt>
                <c:pt idx="23">
                  <c:v>16.36525211812716</c:v>
                </c:pt>
                <c:pt idx="24">
                  <c:v>17.68935672896168</c:v>
                </c:pt>
                <c:pt idx="25">
                  <c:v>19.013461339796198</c:v>
                </c:pt>
                <c:pt idx="26">
                  <c:v>20.337565950630722</c:v>
                </c:pt>
                <c:pt idx="27">
                  <c:v>21.66167056146524</c:v>
                </c:pt>
                <c:pt idx="28">
                  <c:v>22.985775172299757</c:v>
                </c:pt>
                <c:pt idx="29">
                  <c:v>24.309879783134281</c:v>
                </c:pt>
                <c:pt idx="30">
                  <c:v>25.633984393968799</c:v>
                </c:pt>
                <c:pt idx="31">
                  <c:v>26.958089004803323</c:v>
                </c:pt>
                <c:pt idx="32">
                  <c:v>28.282193615637841</c:v>
                </c:pt>
                <c:pt idx="33">
                  <c:v>29.606298226472358</c:v>
                </c:pt>
                <c:pt idx="34">
                  <c:v>30.930402837306882</c:v>
                </c:pt>
                <c:pt idx="35">
                  <c:v>32.254507448141396</c:v>
                </c:pt>
                <c:pt idx="36">
                  <c:v>33.578612058975921</c:v>
                </c:pt>
                <c:pt idx="37">
                  <c:v>34.902716669810445</c:v>
                </c:pt>
                <c:pt idx="38">
                  <c:v>36.226821280644955</c:v>
                </c:pt>
                <c:pt idx="39">
                  <c:v>37.55092589147948</c:v>
                </c:pt>
                <c:pt idx="40">
                  <c:v>38.875030502314004</c:v>
                </c:pt>
                <c:pt idx="41">
                  <c:v>40.199135113148515</c:v>
                </c:pt>
                <c:pt idx="42">
                  <c:v>41.523239723983039</c:v>
                </c:pt>
                <c:pt idx="43">
                  <c:v>42.847344334817564</c:v>
                </c:pt>
                <c:pt idx="44">
                  <c:v>44.171448945652074</c:v>
                </c:pt>
                <c:pt idx="45">
                  <c:v>45.495553556486598</c:v>
                </c:pt>
                <c:pt idx="46">
                  <c:v>46.819658167321123</c:v>
                </c:pt>
                <c:pt idx="47">
                  <c:v>48.143762778155647</c:v>
                </c:pt>
                <c:pt idx="48">
                  <c:v>49.467867388990157</c:v>
                </c:pt>
                <c:pt idx="49">
                  <c:v>50.791971999824682</c:v>
                </c:pt>
                <c:pt idx="50">
                  <c:v>52.116076610659192</c:v>
                </c:pt>
                <c:pt idx="51">
                  <c:v>53.440181221493717</c:v>
                </c:pt>
                <c:pt idx="52">
                  <c:v>54.764285832328241</c:v>
                </c:pt>
                <c:pt idx="53">
                  <c:v>56.088390443162751</c:v>
                </c:pt>
                <c:pt idx="54">
                  <c:v>57.412495053997276</c:v>
                </c:pt>
                <c:pt idx="55">
                  <c:v>58.7365996648318</c:v>
                </c:pt>
                <c:pt idx="56">
                  <c:v>60.060704275666311</c:v>
                </c:pt>
                <c:pt idx="57">
                  <c:v>61.384808886500835</c:v>
                </c:pt>
                <c:pt idx="58">
                  <c:v>62.708913497335359</c:v>
                </c:pt>
                <c:pt idx="59">
                  <c:v>64.033018108169884</c:v>
                </c:pt>
                <c:pt idx="60">
                  <c:v>65.357122719004394</c:v>
                </c:pt>
                <c:pt idx="61">
                  <c:v>66.681227329838919</c:v>
                </c:pt>
                <c:pt idx="62">
                  <c:v>68.005331940673443</c:v>
                </c:pt>
                <c:pt idx="63">
                  <c:v>69.329436551507953</c:v>
                </c:pt>
                <c:pt idx="64">
                  <c:v>70.653541162342478</c:v>
                </c:pt>
                <c:pt idx="65">
                  <c:v>71.977645773177002</c:v>
                </c:pt>
                <c:pt idx="66">
                  <c:v>73.301750384011513</c:v>
                </c:pt>
                <c:pt idx="67">
                  <c:v>74.625854994846037</c:v>
                </c:pt>
                <c:pt idx="68">
                  <c:v>75.949959605680561</c:v>
                </c:pt>
                <c:pt idx="69">
                  <c:v>77.274064216515072</c:v>
                </c:pt>
              </c:numCache>
            </c:numRef>
          </c:xVal>
          <c:yVal>
            <c:numRef>
              <c:f>'Linear regression'!ydata2</c:f>
              <c:numCache>
                <c:formatCode>General</c:formatCode>
                <c:ptCount val="70"/>
                <c:pt idx="0">
                  <c:v>552.76797434423497</c:v>
                </c:pt>
                <c:pt idx="1">
                  <c:v>554.08519967146754</c:v>
                </c:pt>
                <c:pt idx="2">
                  <c:v>555.40256157345414</c:v>
                </c:pt>
                <c:pt idx="3">
                  <c:v>556.72006005506842</c:v>
                </c:pt>
                <c:pt idx="4">
                  <c:v>558.03769512108568</c:v>
                </c:pt>
                <c:pt idx="5">
                  <c:v>559.35546677618288</c:v>
                </c:pt>
                <c:pt idx="6">
                  <c:v>560.67337502493808</c:v>
                </c:pt>
                <c:pt idx="7">
                  <c:v>561.99141987183123</c:v>
                </c:pt>
                <c:pt idx="8">
                  <c:v>563.30960132124324</c:v>
                </c:pt>
                <c:pt idx="9">
                  <c:v>564.62791937745669</c:v>
                </c:pt>
                <c:pt idx="10">
                  <c:v>565.94637404465561</c:v>
                </c:pt>
                <c:pt idx="11">
                  <c:v>567.26496532692533</c:v>
                </c:pt>
                <c:pt idx="12">
                  <c:v>568.58369322825274</c:v>
                </c:pt>
                <c:pt idx="13">
                  <c:v>569.90255775252558</c:v>
                </c:pt>
                <c:pt idx="14">
                  <c:v>571.22155890353361</c:v>
                </c:pt>
                <c:pt idx="15">
                  <c:v>572.54069668496754</c:v>
                </c:pt>
                <c:pt idx="16">
                  <c:v>573.85997110041933</c:v>
                </c:pt>
                <c:pt idx="17">
                  <c:v>575.17938215338233</c:v>
                </c:pt>
                <c:pt idx="18">
                  <c:v>576.49892984725136</c:v>
                </c:pt>
                <c:pt idx="19">
                  <c:v>577.81861418532242</c:v>
                </c:pt>
                <c:pt idx="20">
                  <c:v>579.13843517079249</c:v>
                </c:pt>
                <c:pt idx="21">
                  <c:v>580.45839280676023</c:v>
                </c:pt>
                <c:pt idx="22">
                  <c:v>581.77848709622538</c:v>
                </c:pt>
                <c:pt idx="23">
                  <c:v>583.09871804208888</c:v>
                </c:pt>
                <c:pt idx="24">
                  <c:v>584.41908564715277</c:v>
                </c:pt>
                <c:pt idx="25">
                  <c:v>585.73958991412076</c:v>
                </c:pt>
                <c:pt idx="26">
                  <c:v>587.06023084559718</c:v>
                </c:pt>
                <c:pt idx="27">
                  <c:v>588.38100844408791</c:v>
                </c:pt>
                <c:pt idx="28">
                  <c:v>589.70192271200006</c:v>
                </c:pt>
                <c:pt idx="29">
                  <c:v>591.02297365164156</c:v>
                </c:pt>
                <c:pt idx="30">
                  <c:v>592.34416126522194</c:v>
                </c:pt>
                <c:pt idx="31">
                  <c:v>593.66548555485167</c:v>
                </c:pt>
                <c:pt idx="32">
                  <c:v>594.98694652254244</c:v>
                </c:pt>
                <c:pt idx="33">
                  <c:v>596.3085441702068</c:v>
                </c:pt>
                <c:pt idx="34">
                  <c:v>597.63027849965886</c:v>
                </c:pt>
                <c:pt idx="35">
                  <c:v>598.95214951261369</c:v>
                </c:pt>
                <c:pt idx="36">
                  <c:v>600.27415721068746</c:v>
                </c:pt>
                <c:pt idx="37">
                  <c:v>601.59630159539734</c:v>
                </c:pt>
                <c:pt idx="38">
                  <c:v>602.91858266816223</c:v>
                </c:pt>
                <c:pt idx="39">
                  <c:v>604.24100043030103</c:v>
                </c:pt>
                <c:pt idx="40">
                  <c:v>605.56355488303484</c:v>
                </c:pt>
                <c:pt idx="41">
                  <c:v>606.88624602748519</c:v>
                </c:pt>
                <c:pt idx="42">
                  <c:v>608.20907386467502</c:v>
                </c:pt>
                <c:pt idx="43">
                  <c:v>609.53203839552816</c:v>
                </c:pt>
                <c:pt idx="44">
                  <c:v>610.85513962086964</c:v>
                </c:pt>
                <c:pt idx="45">
                  <c:v>612.17837754142556</c:v>
                </c:pt>
                <c:pt idx="46">
                  <c:v>613.50175215782338</c:v>
                </c:pt>
                <c:pt idx="47">
                  <c:v>614.82526347059093</c:v>
                </c:pt>
                <c:pt idx="48">
                  <c:v>616.14891148015784</c:v>
                </c:pt>
                <c:pt idx="49">
                  <c:v>617.47269618685448</c:v>
                </c:pt>
                <c:pt idx="50">
                  <c:v>618.79661759091232</c:v>
                </c:pt>
                <c:pt idx="51">
                  <c:v>620.12067569246403</c:v>
                </c:pt>
                <c:pt idx="52">
                  <c:v>621.44487049154316</c:v>
                </c:pt>
                <c:pt idx="53">
                  <c:v>622.76920198808455</c:v>
                </c:pt>
                <c:pt idx="54">
                  <c:v>624.09367018192393</c:v>
                </c:pt>
                <c:pt idx="55">
                  <c:v>625.41827507279822</c:v>
                </c:pt>
                <c:pt idx="56">
                  <c:v>626.74301666034535</c:v>
                </c:pt>
                <c:pt idx="57">
                  <c:v>628.06789494410441</c:v>
                </c:pt>
                <c:pt idx="58">
                  <c:v>629.3929099235155</c:v>
                </c:pt>
                <c:pt idx="59">
                  <c:v>630.7180615979197</c:v>
                </c:pt>
                <c:pt idx="60">
                  <c:v>632.04334996655939</c:v>
                </c:pt>
                <c:pt idx="61">
                  <c:v>633.36877502857806</c:v>
                </c:pt>
                <c:pt idx="62">
                  <c:v>634.69433678302016</c:v>
                </c:pt>
                <c:pt idx="63">
                  <c:v>636.02003522883103</c:v>
                </c:pt>
                <c:pt idx="64">
                  <c:v>637.34587036485755</c:v>
                </c:pt>
                <c:pt idx="65">
                  <c:v>638.67184218984744</c:v>
                </c:pt>
                <c:pt idx="66">
                  <c:v>639.99795070244943</c:v>
                </c:pt>
                <c:pt idx="67">
                  <c:v>641.32419590121367</c:v>
                </c:pt>
                <c:pt idx="68">
                  <c:v>642.65057778459118</c:v>
                </c:pt>
                <c:pt idx="69">
                  <c:v>643.97709635093406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06C-4662-94E2-311F56065156}"/>
            </c:ext>
          </c:extLst>
        </c:ser>
        <c:ser>
          <c:idx val="4"/>
          <c:order val="4"/>
          <c:spPr>
            <a:ln w="3175">
              <a:solidFill>
                <a:srgbClr val="000000"/>
              </a:solidFill>
              <a:prstDash val="lg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-5000</c:v>
              </c:pt>
              <c:pt idx="1">
                <c:v>25000</c:v>
              </c:pt>
            </c:numLit>
          </c:xVal>
          <c:yVal>
            <c:numLit>
              <c:formatCode>General</c:formatCode>
              <c:ptCount val="2"/>
              <c:pt idx="0">
                <c:v>-5000</c:v>
              </c:pt>
              <c:pt idx="1">
                <c:v>25000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806C-4662-94E2-311F56065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8298111"/>
        <c:axId val="67059760"/>
      </c:scatterChart>
      <c:valAx>
        <c:axId val="938298111"/>
        <c:scaling>
          <c:orientation val="minMax"/>
          <c:max val="25000"/>
          <c:min val="-5000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Pred(CLVestimate)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 rot="0" vert="horz"/>
          <a:lstStyle/>
          <a:p>
            <a:pPr>
              <a:defRPr sz="700"/>
            </a:pPr>
            <a:endParaRPr lang="en-US"/>
          </a:p>
        </c:txPr>
        <c:crossAx val="67059760"/>
        <c:crosses val="autoZero"/>
        <c:crossBetween val="midCat"/>
      </c:valAx>
      <c:valAx>
        <c:axId val="67059760"/>
        <c:scaling>
          <c:orientation val="minMax"/>
          <c:max val="25000"/>
          <c:min val="-5000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CLVestimate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938298111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solidFill>
        <a:schemeClr val="accent1"/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n-US"/>
              <a:t>Pred(Total items purchased) - Total items purchased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2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Ref>
              <c:f>'Linear regressionitems'!$E$167:$E$8166</c:f>
              <c:numCache>
                <c:formatCode>0.000</c:formatCode>
                <c:ptCount val="8000"/>
                <c:pt idx="0">
                  <c:v>6.3179505428108227</c:v>
                </c:pt>
                <c:pt idx="1">
                  <c:v>8.2310439733952769</c:v>
                </c:pt>
                <c:pt idx="2">
                  <c:v>6.3179505428108227</c:v>
                </c:pt>
                <c:pt idx="3">
                  <c:v>6.3179505428108227</c:v>
                </c:pt>
                <c:pt idx="4">
                  <c:v>6.3179505428108227</c:v>
                </c:pt>
                <c:pt idx="5">
                  <c:v>6.3179505428108227</c:v>
                </c:pt>
                <c:pt idx="6">
                  <c:v>6.3179505428108227</c:v>
                </c:pt>
                <c:pt idx="7">
                  <c:v>6.3179505428108227</c:v>
                </c:pt>
                <c:pt idx="8">
                  <c:v>6.3179505428108227</c:v>
                </c:pt>
                <c:pt idx="9">
                  <c:v>6.3179505428108227</c:v>
                </c:pt>
                <c:pt idx="10">
                  <c:v>6.3179505428108227</c:v>
                </c:pt>
                <c:pt idx="11">
                  <c:v>6.3179505428108227</c:v>
                </c:pt>
                <c:pt idx="12">
                  <c:v>6.3179505428108227</c:v>
                </c:pt>
                <c:pt idx="13">
                  <c:v>6.3179505428108227</c:v>
                </c:pt>
                <c:pt idx="14">
                  <c:v>6.3179505428108227</c:v>
                </c:pt>
                <c:pt idx="15">
                  <c:v>6.3179505428108227</c:v>
                </c:pt>
                <c:pt idx="16">
                  <c:v>6.3179505428108227</c:v>
                </c:pt>
                <c:pt idx="17">
                  <c:v>7.0860536213836394</c:v>
                </c:pt>
                <c:pt idx="18">
                  <c:v>6.3179505428108227</c:v>
                </c:pt>
                <c:pt idx="19">
                  <c:v>6.3179505428108227</c:v>
                </c:pt>
                <c:pt idx="20">
                  <c:v>6.3179505428108227</c:v>
                </c:pt>
                <c:pt idx="21">
                  <c:v>6.3158860587249919</c:v>
                </c:pt>
                <c:pt idx="22">
                  <c:v>6.3179505428108227</c:v>
                </c:pt>
                <c:pt idx="23">
                  <c:v>6.3179505428108227</c:v>
                </c:pt>
                <c:pt idx="24">
                  <c:v>6.8170598128246258</c:v>
                </c:pt>
                <c:pt idx="25">
                  <c:v>6.3179505428108227</c:v>
                </c:pt>
                <c:pt idx="26">
                  <c:v>6.3179505428108227</c:v>
                </c:pt>
                <c:pt idx="27">
                  <c:v>6.3179505428108227</c:v>
                </c:pt>
                <c:pt idx="28">
                  <c:v>6.3179505428108227</c:v>
                </c:pt>
                <c:pt idx="29">
                  <c:v>6.7726235739634992</c:v>
                </c:pt>
                <c:pt idx="30">
                  <c:v>6.3179505428108227</c:v>
                </c:pt>
                <c:pt idx="31">
                  <c:v>6.3179505428108227</c:v>
                </c:pt>
                <c:pt idx="32">
                  <c:v>6.3179505428108227</c:v>
                </c:pt>
                <c:pt idx="33">
                  <c:v>6.3179505428108227</c:v>
                </c:pt>
                <c:pt idx="34">
                  <c:v>6.3179505428108227</c:v>
                </c:pt>
                <c:pt idx="35">
                  <c:v>6.5083707491996483</c:v>
                </c:pt>
                <c:pt idx="36">
                  <c:v>7.4909127750241353</c:v>
                </c:pt>
                <c:pt idx="37">
                  <c:v>6.2900630555604797</c:v>
                </c:pt>
                <c:pt idx="38">
                  <c:v>6.7615131758678029</c:v>
                </c:pt>
                <c:pt idx="39">
                  <c:v>6.3179505428108227</c:v>
                </c:pt>
                <c:pt idx="40">
                  <c:v>6.4180489244809564</c:v>
                </c:pt>
                <c:pt idx="41">
                  <c:v>6.189964673890346</c:v>
                </c:pt>
                <c:pt idx="42">
                  <c:v>6.3179505428108227</c:v>
                </c:pt>
                <c:pt idx="43">
                  <c:v>6.3179505428108227</c:v>
                </c:pt>
                <c:pt idx="44">
                  <c:v>6.3179505428108227</c:v>
                </c:pt>
                <c:pt idx="45">
                  <c:v>6.3179505428108227</c:v>
                </c:pt>
                <c:pt idx="46">
                  <c:v>7.1065109541105951</c:v>
                </c:pt>
                <c:pt idx="47">
                  <c:v>6.461500009854138</c:v>
                </c:pt>
                <c:pt idx="48">
                  <c:v>6.3179505428108227</c:v>
                </c:pt>
                <c:pt idx="49">
                  <c:v>6.3179505428108227</c:v>
                </c:pt>
                <c:pt idx="50">
                  <c:v>6.3179505428108227</c:v>
                </c:pt>
                <c:pt idx="51">
                  <c:v>6.3179505428108227</c:v>
                </c:pt>
                <c:pt idx="52">
                  <c:v>6.3179505428108227</c:v>
                </c:pt>
                <c:pt idx="53">
                  <c:v>6.4964893279500062</c:v>
                </c:pt>
                <c:pt idx="54">
                  <c:v>6.9596431749578205</c:v>
                </c:pt>
                <c:pt idx="55">
                  <c:v>6.189964673890346</c:v>
                </c:pt>
                <c:pt idx="56">
                  <c:v>6.3179505428108227</c:v>
                </c:pt>
                <c:pt idx="57">
                  <c:v>6.3179505428108227</c:v>
                </c:pt>
                <c:pt idx="58">
                  <c:v>6.3179505428108227</c:v>
                </c:pt>
                <c:pt idx="59">
                  <c:v>6.3179505428108227</c:v>
                </c:pt>
                <c:pt idx="60">
                  <c:v>6.3179505428108227</c:v>
                </c:pt>
                <c:pt idx="61">
                  <c:v>6.9295668304691063</c:v>
                </c:pt>
                <c:pt idx="62">
                  <c:v>6.6165194764201196</c:v>
                </c:pt>
                <c:pt idx="63">
                  <c:v>6.3179505428108227</c:v>
                </c:pt>
                <c:pt idx="64">
                  <c:v>6.3179505428108227</c:v>
                </c:pt>
                <c:pt idx="65">
                  <c:v>6.3179505428108227</c:v>
                </c:pt>
                <c:pt idx="66">
                  <c:v>6.3179505428108227</c:v>
                </c:pt>
                <c:pt idx="67">
                  <c:v>7.3335396922167595</c:v>
                </c:pt>
                <c:pt idx="68">
                  <c:v>6.3179505428108227</c:v>
                </c:pt>
                <c:pt idx="69">
                  <c:v>6.3179505428108227</c:v>
                </c:pt>
                <c:pt idx="70">
                  <c:v>6.4394249236853041</c:v>
                </c:pt>
                <c:pt idx="71">
                  <c:v>6.3179505428108227</c:v>
                </c:pt>
                <c:pt idx="72">
                  <c:v>6.3179505428108227</c:v>
                </c:pt>
                <c:pt idx="73">
                  <c:v>6.5615983915242717</c:v>
                </c:pt>
                <c:pt idx="74">
                  <c:v>6.3179505428108227</c:v>
                </c:pt>
                <c:pt idx="75">
                  <c:v>6.3179505428108227</c:v>
                </c:pt>
                <c:pt idx="76">
                  <c:v>6.3179505428108227</c:v>
                </c:pt>
                <c:pt idx="77">
                  <c:v>6.4394249236853041</c:v>
                </c:pt>
                <c:pt idx="78">
                  <c:v>6.3179505428108227</c:v>
                </c:pt>
                <c:pt idx="79">
                  <c:v>6.3179505428108227</c:v>
                </c:pt>
                <c:pt idx="80">
                  <c:v>6.3179505428108227</c:v>
                </c:pt>
                <c:pt idx="81">
                  <c:v>6.7661120859175039</c:v>
                </c:pt>
                <c:pt idx="82">
                  <c:v>6.3179505428108227</c:v>
                </c:pt>
                <c:pt idx="83">
                  <c:v>6.3179505428108227</c:v>
                </c:pt>
                <c:pt idx="84">
                  <c:v>6.3179505428108227</c:v>
                </c:pt>
                <c:pt idx="85">
                  <c:v>6.3179505428108227</c:v>
                </c:pt>
                <c:pt idx="86">
                  <c:v>6.4964893279500062</c:v>
                </c:pt>
                <c:pt idx="87">
                  <c:v>6.4394002553032097</c:v>
                </c:pt>
                <c:pt idx="88">
                  <c:v>6.3179505428108227</c:v>
                </c:pt>
                <c:pt idx="89">
                  <c:v>7.0882217368600218</c:v>
                </c:pt>
                <c:pt idx="90">
                  <c:v>6.3179505428108227</c:v>
                </c:pt>
                <c:pt idx="91">
                  <c:v>6.8268432143059865</c:v>
                </c:pt>
                <c:pt idx="92">
                  <c:v>6.3179505428108227</c:v>
                </c:pt>
                <c:pt idx="93">
                  <c:v>6.3179505428108227</c:v>
                </c:pt>
                <c:pt idx="94">
                  <c:v>7.3360212281249417</c:v>
                </c:pt>
                <c:pt idx="95">
                  <c:v>7.2800720130542951</c:v>
                </c:pt>
                <c:pt idx="96">
                  <c:v>6.3179505428108227</c:v>
                </c:pt>
                <c:pt idx="97">
                  <c:v>6.3179505428108227</c:v>
                </c:pt>
                <c:pt idx="98">
                  <c:v>6.3179505428108227</c:v>
                </c:pt>
                <c:pt idx="99">
                  <c:v>6.3179505428108227</c:v>
                </c:pt>
                <c:pt idx="100">
                  <c:v>6.3179505428108227</c:v>
                </c:pt>
                <c:pt idx="101">
                  <c:v>6.3179505428108227</c:v>
                </c:pt>
                <c:pt idx="102">
                  <c:v>6.3179505428108227</c:v>
                </c:pt>
                <c:pt idx="103">
                  <c:v>6.8207101237809127</c:v>
                </c:pt>
                <c:pt idx="104">
                  <c:v>6.3179505428108227</c:v>
                </c:pt>
                <c:pt idx="105">
                  <c:v>6.3179505428108227</c:v>
                </c:pt>
                <c:pt idx="106">
                  <c:v>6.3179505428108227</c:v>
                </c:pt>
                <c:pt idx="107">
                  <c:v>6.3179505428108227</c:v>
                </c:pt>
                <c:pt idx="108">
                  <c:v>6.3179505428108227</c:v>
                </c:pt>
                <c:pt idx="109">
                  <c:v>6.3179505428108227</c:v>
                </c:pt>
                <c:pt idx="110">
                  <c:v>6.3179505428108227</c:v>
                </c:pt>
                <c:pt idx="111">
                  <c:v>6.3179505428108227</c:v>
                </c:pt>
                <c:pt idx="112">
                  <c:v>6.3179505428108227</c:v>
                </c:pt>
                <c:pt idx="113">
                  <c:v>6.3179505428108227</c:v>
                </c:pt>
                <c:pt idx="114">
                  <c:v>6.3179505428108227</c:v>
                </c:pt>
                <c:pt idx="115">
                  <c:v>6.3179505428108227</c:v>
                </c:pt>
                <c:pt idx="116">
                  <c:v>6.3179505428108227</c:v>
                </c:pt>
                <c:pt idx="117">
                  <c:v>6.8077124756357925</c:v>
                </c:pt>
                <c:pt idx="118">
                  <c:v>6.3179505428108227</c:v>
                </c:pt>
                <c:pt idx="119">
                  <c:v>6.3179505428108227</c:v>
                </c:pt>
                <c:pt idx="120">
                  <c:v>6.461500009854138</c:v>
                </c:pt>
                <c:pt idx="121">
                  <c:v>6.3179505428108227</c:v>
                </c:pt>
                <c:pt idx="122">
                  <c:v>7.8486666402812002</c:v>
                </c:pt>
                <c:pt idx="123">
                  <c:v>6.3179505428108227</c:v>
                </c:pt>
                <c:pt idx="124">
                  <c:v>6.9703926813493018</c:v>
                </c:pt>
                <c:pt idx="125">
                  <c:v>6.3179505428108227</c:v>
                </c:pt>
                <c:pt idx="126">
                  <c:v>6.3179505428108227</c:v>
                </c:pt>
                <c:pt idx="127">
                  <c:v>6.3179505428108227</c:v>
                </c:pt>
                <c:pt idx="128">
                  <c:v>7.0462815722611243</c:v>
                </c:pt>
                <c:pt idx="129">
                  <c:v>6.3179505428108227</c:v>
                </c:pt>
                <c:pt idx="130">
                  <c:v>7.9298656883373999</c:v>
                </c:pt>
                <c:pt idx="131">
                  <c:v>6.4964893279500062</c:v>
                </c:pt>
                <c:pt idx="132">
                  <c:v>5.9297235569991962</c:v>
                </c:pt>
                <c:pt idx="133">
                  <c:v>6.3179505428108227</c:v>
                </c:pt>
                <c:pt idx="134">
                  <c:v>7.055005103905696</c:v>
                </c:pt>
                <c:pt idx="135">
                  <c:v>6.4964893279500062</c:v>
                </c:pt>
                <c:pt idx="136">
                  <c:v>6.3179505428108227</c:v>
                </c:pt>
                <c:pt idx="137">
                  <c:v>7.4551166515894947</c:v>
                </c:pt>
                <c:pt idx="138">
                  <c:v>6.3179505428108227</c:v>
                </c:pt>
                <c:pt idx="139">
                  <c:v>6.3179505428108227</c:v>
                </c:pt>
                <c:pt idx="140">
                  <c:v>6.872721955633633</c:v>
                </c:pt>
                <c:pt idx="141">
                  <c:v>6.5829743907286193</c:v>
                </c:pt>
                <c:pt idx="142">
                  <c:v>6.3179505428108227</c:v>
                </c:pt>
                <c:pt idx="143">
                  <c:v>7.0232228142409836</c:v>
                </c:pt>
                <c:pt idx="144">
                  <c:v>6.3179505428108227</c:v>
                </c:pt>
                <c:pt idx="145">
                  <c:v>6.66962662898875</c:v>
                </c:pt>
                <c:pt idx="146">
                  <c:v>6.3179505428108227</c:v>
                </c:pt>
                <c:pt idx="147">
                  <c:v>6.3179505428108227</c:v>
                </c:pt>
                <c:pt idx="148">
                  <c:v>7.4208561095110523</c:v>
                </c:pt>
                <c:pt idx="149">
                  <c:v>6.4601895681241821</c:v>
                </c:pt>
                <c:pt idx="150">
                  <c:v>6.3179505428108227</c:v>
                </c:pt>
                <c:pt idx="151">
                  <c:v>6.3179505428108227</c:v>
                </c:pt>
                <c:pt idx="152">
                  <c:v>6.1343373555380216</c:v>
                </c:pt>
                <c:pt idx="153">
                  <c:v>6.3179505428108227</c:v>
                </c:pt>
                <c:pt idx="154">
                  <c:v>6.3179505428108227</c:v>
                </c:pt>
                <c:pt idx="155">
                  <c:v>6.3179505428108227</c:v>
                </c:pt>
                <c:pt idx="156">
                  <c:v>6.3179505428108227</c:v>
                </c:pt>
                <c:pt idx="157">
                  <c:v>6.3179505428108227</c:v>
                </c:pt>
                <c:pt idx="158">
                  <c:v>6.3179505428108227</c:v>
                </c:pt>
                <c:pt idx="159">
                  <c:v>7.7391766492917444</c:v>
                </c:pt>
                <c:pt idx="160">
                  <c:v>6.3179505428108227</c:v>
                </c:pt>
                <c:pt idx="161">
                  <c:v>6.3179505428108227</c:v>
                </c:pt>
                <c:pt idx="162">
                  <c:v>6.3685034590295295</c:v>
                </c:pt>
                <c:pt idx="163">
                  <c:v>5.9843701589785443</c:v>
                </c:pt>
                <c:pt idx="164">
                  <c:v>6.3179505428108227</c:v>
                </c:pt>
                <c:pt idx="165">
                  <c:v>6.3179505428108227</c:v>
                </c:pt>
                <c:pt idx="166">
                  <c:v>6.3179505428108227</c:v>
                </c:pt>
                <c:pt idx="167">
                  <c:v>6.3179505428108227</c:v>
                </c:pt>
                <c:pt idx="168">
                  <c:v>6.3179505428108227</c:v>
                </c:pt>
                <c:pt idx="169">
                  <c:v>6.8253040482380882</c:v>
                </c:pt>
                <c:pt idx="170">
                  <c:v>6.3179505428108227</c:v>
                </c:pt>
                <c:pt idx="171">
                  <c:v>6.4180489244809564</c:v>
                </c:pt>
                <c:pt idx="172">
                  <c:v>6.3179505428108227</c:v>
                </c:pt>
                <c:pt idx="173">
                  <c:v>6.3179505428108227</c:v>
                </c:pt>
                <c:pt idx="174">
                  <c:v>6.3179505428108227</c:v>
                </c:pt>
                <c:pt idx="175">
                  <c:v>6.3179505428108227</c:v>
                </c:pt>
                <c:pt idx="176">
                  <c:v>6.3179505428108227</c:v>
                </c:pt>
                <c:pt idx="177">
                  <c:v>6.5132860859268238</c:v>
                </c:pt>
                <c:pt idx="178">
                  <c:v>6.6121513077429785</c:v>
                </c:pt>
                <c:pt idx="179">
                  <c:v>6.3179505428108227</c:v>
                </c:pt>
                <c:pt idx="180">
                  <c:v>6.3179505428108227</c:v>
                </c:pt>
                <c:pt idx="181">
                  <c:v>6.3179505428108227</c:v>
                </c:pt>
                <c:pt idx="182">
                  <c:v>6.3179505428108227</c:v>
                </c:pt>
                <c:pt idx="183">
                  <c:v>6.3179505428108227</c:v>
                </c:pt>
                <c:pt idx="184">
                  <c:v>6.3492550178810641</c:v>
                </c:pt>
                <c:pt idx="185">
                  <c:v>6.3179505428108227</c:v>
                </c:pt>
                <c:pt idx="186">
                  <c:v>6.3179505428108227</c:v>
                </c:pt>
                <c:pt idx="187">
                  <c:v>6.3179505428108227</c:v>
                </c:pt>
                <c:pt idx="188">
                  <c:v>6.4549885218081426</c:v>
                </c:pt>
                <c:pt idx="189">
                  <c:v>6.4394249236853041</c:v>
                </c:pt>
                <c:pt idx="190">
                  <c:v>6.3179505428108227</c:v>
                </c:pt>
                <c:pt idx="191">
                  <c:v>6.7019855471352487</c:v>
                </c:pt>
                <c:pt idx="192">
                  <c:v>6.3179505428108227</c:v>
                </c:pt>
                <c:pt idx="193">
                  <c:v>6.4051373587063525</c:v>
                </c:pt>
                <c:pt idx="194">
                  <c:v>6.3179505428108227</c:v>
                </c:pt>
                <c:pt idx="195">
                  <c:v>6.3179505428108227</c:v>
                </c:pt>
                <c:pt idx="196">
                  <c:v>6.3179505428108227</c:v>
                </c:pt>
                <c:pt idx="197">
                  <c:v>6.3179505428108227</c:v>
                </c:pt>
                <c:pt idx="198">
                  <c:v>6.3179505428108227</c:v>
                </c:pt>
                <c:pt idx="199">
                  <c:v>6.3179505428108227</c:v>
                </c:pt>
                <c:pt idx="200">
                  <c:v>6.3179505428108227</c:v>
                </c:pt>
                <c:pt idx="201">
                  <c:v>6.3179505428108227</c:v>
                </c:pt>
                <c:pt idx="202">
                  <c:v>6.3179505428108227</c:v>
                </c:pt>
                <c:pt idx="203">
                  <c:v>6.3179505428108227</c:v>
                </c:pt>
                <c:pt idx="204">
                  <c:v>6.3179505428108227</c:v>
                </c:pt>
                <c:pt idx="205">
                  <c:v>6.3179505428108227</c:v>
                </c:pt>
                <c:pt idx="206">
                  <c:v>6.3179505428108227</c:v>
                </c:pt>
                <c:pt idx="207">
                  <c:v>6.3179505428108227</c:v>
                </c:pt>
                <c:pt idx="208">
                  <c:v>6.3179505428108227</c:v>
                </c:pt>
                <c:pt idx="209">
                  <c:v>6.3255368255409286</c:v>
                </c:pt>
                <c:pt idx="210">
                  <c:v>7.07391876635256</c:v>
                </c:pt>
                <c:pt idx="211">
                  <c:v>6.3179505428108227</c:v>
                </c:pt>
                <c:pt idx="212">
                  <c:v>6.3179505428108227</c:v>
                </c:pt>
                <c:pt idx="213">
                  <c:v>6.3179505428108227</c:v>
                </c:pt>
                <c:pt idx="214">
                  <c:v>6.8097893166366665</c:v>
                </c:pt>
                <c:pt idx="215">
                  <c:v>6.3179505428108227</c:v>
                </c:pt>
                <c:pt idx="216">
                  <c:v>6.6179637088244876</c:v>
                </c:pt>
                <c:pt idx="217">
                  <c:v>6.3179505428108227</c:v>
                </c:pt>
                <c:pt idx="218">
                  <c:v>7.2504441420852084</c:v>
                </c:pt>
                <c:pt idx="219">
                  <c:v>6.3179505428108227</c:v>
                </c:pt>
                <c:pt idx="220">
                  <c:v>8.1737657569324575</c:v>
                </c:pt>
                <c:pt idx="221">
                  <c:v>6.3179505428108227</c:v>
                </c:pt>
                <c:pt idx="222">
                  <c:v>6.3179505428108227</c:v>
                </c:pt>
                <c:pt idx="223">
                  <c:v>6.3179505428108227</c:v>
                </c:pt>
                <c:pt idx="224">
                  <c:v>6.2603547318090582</c:v>
                </c:pt>
                <c:pt idx="225">
                  <c:v>7.174267441181601</c:v>
                </c:pt>
                <c:pt idx="226">
                  <c:v>6.3179505428108227</c:v>
                </c:pt>
                <c:pt idx="227">
                  <c:v>6.3179505428108227</c:v>
                </c:pt>
                <c:pt idx="228">
                  <c:v>6.3179505428108227</c:v>
                </c:pt>
                <c:pt idx="229">
                  <c:v>6.3179505428108227</c:v>
                </c:pt>
                <c:pt idx="230">
                  <c:v>6.3179505428108227</c:v>
                </c:pt>
                <c:pt idx="231">
                  <c:v>6.3179505428108227</c:v>
                </c:pt>
                <c:pt idx="232">
                  <c:v>6.3179505428108227</c:v>
                </c:pt>
                <c:pt idx="233">
                  <c:v>6.3179505428108227</c:v>
                </c:pt>
                <c:pt idx="234">
                  <c:v>6.3179505428108227</c:v>
                </c:pt>
                <c:pt idx="235">
                  <c:v>6.8759818668819319</c:v>
                </c:pt>
                <c:pt idx="236">
                  <c:v>6.4276954213501138</c:v>
                </c:pt>
                <c:pt idx="237">
                  <c:v>6.3179505428108227</c:v>
                </c:pt>
                <c:pt idx="238">
                  <c:v>6.3179505428108227</c:v>
                </c:pt>
                <c:pt idx="239">
                  <c:v>6.3179505428108227</c:v>
                </c:pt>
                <c:pt idx="240">
                  <c:v>6.3179505428108227</c:v>
                </c:pt>
                <c:pt idx="241">
                  <c:v>6.3179505428108227</c:v>
                </c:pt>
                <c:pt idx="242">
                  <c:v>6.4180489244809564</c:v>
                </c:pt>
                <c:pt idx="243">
                  <c:v>6.3179505428108227</c:v>
                </c:pt>
                <c:pt idx="244">
                  <c:v>7.7080710479884367</c:v>
                </c:pt>
                <c:pt idx="245">
                  <c:v>5.9300013399228195</c:v>
                </c:pt>
                <c:pt idx="246">
                  <c:v>7.2431436410665384</c:v>
                </c:pt>
                <c:pt idx="247">
                  <c:v>6.3179505428108227</c:v>
                </c:pt>
                <c:pt idx="248">
                  <c:v>6.3179505428108227</c:v>
                </c:pt>
                <c:pt idx="249">
                  <c:v>6.3179505428108227</c:v>
                </c:pt>
                <c:pt idx="250">
                  <c:v>6.3179505428108227</c:v>
                </c:pt>
                <c:pt idx="251">
                  <c:v>6.3179505428108227</c:v>
                </c:pt>
                <c:pt idx="252">
                  <c:v>6.3179505428108227</c:v>
                </c:pt>
                <c:pt idx="253">
                  <c:v>6.3179505428108227</c:v>
                </c:pt>
                <c:pt idx="254">
                  <c:v>6.3179505428108227</c:v>
                </c:pt>
                <c:pt idx="255">
                  <c:v>6.3179505428108227</c:v>
                </c:pt>
                <c:pt idx="256">
                  <c:v>6.3179505428108227</c:v>
                </c:pt>
                <c:pt idx="257">
                  <c:v>6.3281112188800641</c:v>
                </c:pt>
                <c:pt idx="258">
                  <c:v>6.3179505428108227</c:v>
                </c:pt>
                <c:pt idx="259">
                  <c:v>6.4964893279500062</c:v>
                </c:pt>
                <c:pt idx="260">
                  <c:v>7.0687261411715028</c:v>
                </c:pt>
                <c:pt idx="261">
                  <c:v>8.1726228858214114</c:v>
                </c:pt>
                <c:pt idx="262">
                  <c:v>6.3179505428108227</c:v>
                </c:pt>
                <c:pt idx="263">
                  <c:v>6.3179505428108227</c:v>
                </c:pt>
                <c:pt idx="264">
                  <c:v>6.3179505428108227</c:v>
                </c:pt>
                <c:pt idx="265">
                  <c:v>6.7881871720863378</c:v>
                </c:pt>
                <c:pt idx="266">
                  <c:v>6.3179505428108227</c:v>
                </c:pt>
                <c:pt idx="267">
                  <c:v>6.3179505428108227</c:v>
                </c:pt>
                <c:pt idx="268">
                  <c:v>7.7349001216073372</c:v>
                </c:pt>
                <c:pt idx="269">
                  <c:v>6.3179505428108227</c:v>
                </c:pt>
                <c:pt idx="270">
                  <c:v>6.7661120859175039</c:v>
                </c:pt>
                <c:pt idx="271">
                  <c:v>6.3179505428108227</c:v>
                </c:pt>
                <c:pt idx="272">
                  <c:v>6.3179505428108227</c:v>
                </c:pt>
                <c:pt idx="273">
                  <c:v>6.3179505428108227</c:v>
                </c:pt>
                <c:pt idx="274">
                  <c:v>6.3179505428108227</c:v>
                </c:pt>
                <c:pt idx="275">
                  <c:v>6.7726235739634992</c:v>
                </c:pt>
                <c:pt idx="276">
                  <c:v>7.1319236359612788</c:v>
                </c:pt>
                <c:pt idx="277">
                  <c:v>6.3179505428108227</c:v>
                </c:pt>
                <c:pt idx="278">
                  <c:v>6.3179505428108227</c:v>
                </c:pt>
                <c:pt idx="279">
                  <c:v>6.3179505428108227</c:v>
                </c:pt>
                <c:pt idx="280">
                  <c:v>6.3179505428108227</c:v>
                </c:pt>
                <c:pt idx="281">
                  <c:v>6.3179505428108227</c:v>
                </c:pt>
                <c:pt idx="282">
                  <c:v>6.3179505428108227</c:v>
                </c:pt>
                <c:pt idx="283">
                  <c:v>6.6400387949933215</c:v>
                </c:pt>
                <c:pt idx="284">
                  <c:v>6.3179505428108227</c:v>
                </c:pt>
                <c:pt idx="285">
                  <c:v>6.4964893279500062</c:v>
                </c:pt>
                <c:pt idx="286">
                  <c:v>6.3197720498030714</c:v>
                </c:pt>
                <c:pt idx="287">
                  <c:v>6.8940979548379806</c:v>
                </c:pt>
                <c:pt idx="288">
                  <c:v>6.3179505428108227</c:v>
                </c:pt>
                <c:pt idx="289">
                  <c:v>6.3179505428108227</c:v>
                </c:pt>
                <c:pt idx="290">
                  <c:v>6.3179505428108227</c:v>
                </c:pt>
                <c:pt idx="291">
                  <c:v>6.3179505428108227</c:v>
                </c:pt>
                <c:pt idx="292">
                  <c:v>6.3179505428108227</c:v>
                </c:pt>
                <c:pt idx="293">
                  <c:v>6.3179505428108227</c:v>
                </c:pt>
                <c:pt idx="294">
                  <c:v>6.3179505428108227</c:v>
                </c:pt>
                <c:pt idx="295">
                  <c:v>7.7321738628275734</c:v>
                </c:pt>
                <c:pt idx="296">
                  <c:v>6.3179505428108227</c:v>
                </c:pt>
                <c:pt idx="297">
                  <c:v>6.3179505428108227</c:v>
                </c:pt>
                <c:pt idx="298">
                  <c:v>6.3179505428108227</c:v>
                </c:pt>
                <c:pt idx="299">
                  <c:v>6.3179505428108227</c:v>
                </c:pt>
                <c:pt idx="300">
                  <c:v>6.3179505428108227</c:v>
                </c:pt>
                <c:pt idx="301">
                  <c:v>6.3179505428108227</c:v>
                </c:pt>
                <c:pt idx="302">
                  <c:v>6.3179505428108227</c:v>
                </c:pt>
                <c:pt idx="303">
                  <c:v>6.3335141409336613</c:v>
                </c:pt>
                <c:pt idx="304">
                  <c:v>6.3179505428108227</c:v>
                </c:pt>
                <c:pt idx="305">
                  <c:v>6.4964893279500062</c:v>
                </c:pt>
                <c:pt idx="306">
                  <c:v>6.3179505428108227</c:v>
                </c:pt>
                <c:pt idx="307">
                  <c:v>6.7018906134717184</c:v>
                </c:pt>
                <c:pt idx="308">
                  <c:v>6.3179505428108227</c:v>
                </c:pt>
                <c:pt idx="309">
                  <c:v>6.3983424328328331</c:v>
                </c:pt>
                <c:pt idx="310">
                  <c:v>6.3179505428108227</c:v>
                </c:pt>
                <c:pt idx="311">
                  <c:v>6.3179505428108227</c:v>
                </c:pt>
                <c:pt idx="312">
                  <c:v>7.2428668191557666</c:v>
                </c:pt>
                <c:pt idx="313">
                  <c:v>6.3179505428108227</c:v>
                </c:pt>
                <c:pt idx="314">
                  <c:v>6.3179505428108227</c:v>
                </c:pt>
                <c:pt idx="315">
                  <c:v>6.3179505428108227</c:v>
                </c:pt>
                <c:pt idx="316">
                  <c:v>6.3179505428108227</c:v>
                </c:pt>
                <c:pt idx="317">
                  <c:v>6.3179505428108227</c:v>
                </c:pt>
                <c:pt idx="318">
                  <c:v>6.3179505428108227</c:v>
                </c:pt>
                <c:pt idx="319">
                  <c:v>6.3179505428108227</c:v>
                </c:pt>
                <c:pt idx="320">
                  <c:v>6.6938390472036398</c:v>
                </c:pt>
                <c:pt idx="321">
                  <c:v>6.3179505428108227</c:v>
                </c:pt>
                <c:pt idx="322">
                  <c:v>6.1082623421383797</c:v>
                </c:pt>
                <c:pt idx="323">
                  <c:v>6.6400387949933215</c:v>
                </c:pt>
                <c:pt idx="324">
                  <c:v>6.3685034590295295</c:v>
                </c:pt>
                <c:pt idx="325">
                  <c:v>6.3179505428108227</c:v>
                </c:pt>
                <c:pt idx="326">
                  <c:v>6.3179505428108227</c:v>
                </c:pt>
                <c:pt idx="327">
                  <c:v>7.0918670622237832</c:v>
                </c:pt>
                <c:pt idx="328">
                  <c:v>6.2491566362109303</c:v>
                </c:pt>
                <c:pt idx="329">
                  <c:v>6.0455768576814668</c:v>
                </c:pt>
                <c:pt idx="330">
                  <c:v>5.8609296503993038</c:v>
                </c:pt>
                <c:pt idx="331">
                  <c:v>6.3335141409336613</c:v>
                </c:pt>
                <c:pt idx="332">
                  <c:v>6.3179505428108227</c:v>
                </c:pt>
                <c:pt idx="333">
                  <c:v>6.3179505428108227</c:v>
                </c:pt>
                <c:pt idx="334">
                  <c:v>6.3179505428108227</c:v>
                </c:pt>
                <c:pt idx="335">
                  <c:v>6.9446508710566874</c:v>
                </c:pt>
                <c:pt idx="336">
                  <c:v>7.175793966871014</c:v>
                </c:pt>
                <c:pt idx="337">
                  <c:v>6.3179505428108227</c:v>
                </c:pt>
                <c:pt idx="338">
                  <c:v>6.3179505428108227</c:v>
                </c:pt>
                <c:pt idx="339">
                  <c:v>6.3685034590295295</c:v>
                </c:pt>
                <c:pt idx="340">
                  <c:v>7.1192790573902096</c:v>
                </c:pt>
                <c:pt idx="341">
                  <c:v>6.3179505428108227</c:v>
                </c:pt>
                <c:pt idx="342">
                  <c:v>6.3179505428108227</c:v>
                </c:pt>
                <c:pt idx="343">
                  <c:v>6.3179505428108227</c:v>
                </c:pt>
                <c:pt idx="344">
                  <c:v>6.4276954213501138</c:v>
                </c:pt>
                <c:pt idx="345">
                  <c:v>6.3179505428108227</c:v>
                </c:pt>
                <c:pt idx="346">
                  <c:v>6.3179505428108227</c:v>
                </c:pt>
                <c:pt idx="347">
                  <c:v>6.3179505428108227</c:v>
                </c:pt>
                <c:pt idx="348">
                  <c:v>7.5013236835977715</c:v>
                </c:pt>
                <c:pt idx="349">
                  <c:v>7.0775144046673413</c:v>
                </c:pt>
                <c:pt idx="350">
                  <c:v>6.3179505428108227</c:v>
                </c:pt>
                <c:pt idx="351">
                  <c:v>6.3179505428108227</c:v>
                </c:pt>
                <c:pt idx="352">
                  <c:v>5.980276473217903</c:v>
                </c:pt>
                <c:pt idx="353">
                  <c:v>6.3179505428108227</c:v>
                </c:pt>
                <c:pt idx="354">
                  <c:v>7.5282991029952742</c:v>
                </c:pt>
                <c:pt idx="355">
                  <c:v>8.1435195037105625</c:v>
                </c:pt>
                <c:pt idx="356">
                  <c:v>6.3179505428108227</c:v>
                </c:pt>
                <c:pt idx="357">
                  <c:v>6.9418303962121355</c:v>
                </c:pt>
                <c:pt idx="358">
                  <c:v>8.086873414735253</c:v>
                </c:pt>
                <c:pt idx="359">
                  <c:v>6.3179505428108227</c:v>
                </c:pt>
                <c:pt idx="360">
                  <c:v>6.3179505428108227</c:v>
                </c:pt>
                <c:pt idx="361">
                  <c:v>6.189964673890346</c:v>
                </c:pt>
                <c:pt idx="362">
                  <c:v>6.3179505428108227</c:v>
                </c:pt>
                <c:pt idx="363">
                  <c:v>6.3179505428108227</c:v>
                </c:pt>
                <c:pt idx="364">
                  <c:v>6.3179505428108227</c:v>
                </c:pt>
                <c:pt idx="365">
                  <c:v>6.8940979548379806</c:v>
                </c:pt>
                <c:pt idx="366">
                  <c:v>6.3179505428108227</c:v>
                </c:pt>
                <c:pt idx="367">
                  <c:v>6.3179505428108227</c:v>
                </c:pt>
                <c:pt idx="368">
                  <c:v>8.4050103243803544</c:v>
                </c:pt>
                <c:pt idx="369">
                  <c:v>6.3179505428108227</c:v>
                </c:pt>
                <c:pt idx="370">
                  <c:v>6.3179505428108227</c:v>
                </c:pt>
                <c:pt idx="371">
                  <c:v>6.7149878451932636</c:v>
                </c:pt>
                <c:pt idx="372">
                  <c:v>6.3179505428108227</c:v>
                </c:pt>
                <c:pt idx="373">
                  <c:v>6.3179505428108227</c:v>
                </c:pt>
                <c:pt idx="374">
                  <c:v>6.3179505428108227</c:v>
                </c:pt>
                <c:pt idx="375">
                  <c:v>7.8858537817143866</c:v>
                </c:pt>
                <c:pt idx="376">
                  <c:v>6.5749970753358866</c:v>
                </c:pt>
                <c:pt idx="377">
                  <c:v>6.3179505428108227</c:v>
                </c:pt>
                <c:pt idx="378">
                  <c:v>5.7591882358987521</c:v>
                </c:pt>
                <c:pt idx="379">
                  <c:v>7.1763477752816174</c:v>
                </c:pt>
                <c:pt idx="380">
                  <c:v>7.4029906263331444</c:v>
                </c:pt>
                <c:pt idx="381">
                  <c:v>6.3179505428108227</c:v>
                </c:pt>
                <c:pt idx="382">
                  <c:v>6.3179505428108227</c:v>
                </c:pt>
                <c:pt idx="383">
                  <c:v>7.0878646716880329</c:v>
                </c:pt>
                <c:pt idx="384">
                  <c:v>6.189964673890346</c:v>
                </c:pt>
                <c:pt idx="385">
                  <c:v>6.3179505428108227</c:v>
                </c:pt>
                <c:pt idx="386">
                  <c:v>6.3179505428108227</c:v>
                </c:pt>
                <c:pt idx="387">
                  <c:v>6.3179505428108227</c:v>
                </c:pt>
                <c:pt idx="388">
                  <c:v>6.1192317133985652</c:v>
                </c:pt>
                <c:pt idx="389">
                  <c:v>6.3179505428108227</c:v>
                </c:pt>
                <c:pt idx="390">
                  <c:v>6.3179505428108227</c:v>
                </c:pt>
                <c:pt idx="391">
                  <c:v>6.3179505428108227</c:v>
                </c:pt>
                <c:pt idx="392">
                  <c:v>6.3179505428108227</c:v>
                </c:pt>
                <c:pt idx="393">
                  <c:v>8.7808362177063959</c:v>
                </c:pt>
                <c:pt idx="394">
                  <c:v>6.3179505428108227</c:v>
                </c:pt>
                <c:pt idx="395">
                  <c:v>6.3179505428108227</c:v>
                </c:pt>
                <c:pt idx="396">
                  <c:v>6.3179505428108227</c:v>
                </c:pt>
                <c:pt idx="397">
                  <c:v>7.8433883120891839</c:v>
                </c:pt>
                <c:pt idx="398">
                  <c:v>6.3179505428108227</c:v>
                </c:pt>
                <c:pt idx="399">
                  <c:v>6.3179505428108227</c:v>
                </c:pt>
                <c:pt idx="400">
                  <c:v>6.3179505428108227</c:v>
                </c:pt>
                <c:pt idx="401">
                  <c:v>6.3179505428108227</c:v>
                </c:pt>
                <c:pt idx="402">
                  <c:v>6.3179505428108227</c:v>
                </c:pt>
                <c:pt idx="403">
                  <c:v>6.3179505428108227</c:v>
                </c:pt>
                <c:pt idx="404">
                  <c:v>6.3179505428108227</c:v>
                </c:pt>
                <c:pt idx="405">
                  <c:v>6.3179505428108227</c:v>
                </c:pt>
                <c:pt idx="406">
                  <c:v>6.3179505428108227</c:v>
                </c:pt>
                <c:pt idx="407">
                  <c:v>6.3179505428108227</c:v>
                </c:pt>
                <c:pt idx="408">
                  <c:v>6.3179505428108227</c:v>
                </c:pt>
                <c:pt idx="409">
                  <c:v>6.8216137526353871</c:v>
                </c:pt>
                <c:pt idx="410">
                  <c:v>6.3179505428108227</c:v>
                </c:pt>
                <c:pt idx="411">
                  <c:v>6.7447378166510044</c:v>
                </c:pt>
                <c:pt idx="412">
                  <c:v>6.8268432143059865</c:v>
                </c:pt>
                <c:pt idx="413">
                  <c:v>6.3179505428108227</c:v>
                </c:pt>
                <c:pt idx="414">
                  <c:v>6.461500009854138</c:v>
                </c:pt>
                <c:pt idx="415">
                  <c:v>6.3179505428108227</c:v>
                </c:pt>
                <c:pt idx="416">
                  <c:v>6.3179505428108227</c:v>
                </c:pt>
                <c:pt idx="417">
                  <c:v>6.3179505428108227</c:v>
                </c:pt>
                <c:pt idx="418">
                  <c:v>6.3179505428108227</c:v>
                </c:pt>
                <c:pt idx="419">
                  <c:v>7.3368518927040167</c:v>
                </c:pt>
                <c:pt idx="420">
                  <c:v>6.3179505428108227</c:v>
                </c:pt>
                <c:pt idx="421">
                  <c:v>6.3179505428108227</c:v>
                </c:pt>
                <c:pt idx="422">
                  <c:v>6.3179505428108227</c:v>
                </c:pt>
                <c:pt idx="423">
                  <c:v>7.2521512033747628</c:v>
                </c:pt>
                <c:pt idx="424">
                  <c:v>6.3179505428108227</c:v>
                </c:pt>
                <c:pt idx="425">
                  <c:v>6.3179505428108227</c:v>
                </c:pt>
                <c:pt idx="426">
                  <c:v>6.3179505428108227</c:v>
                </c:pt>
                <c:pt idx="427">
                  <c:v>6.3179505428108227</c:v>
                </c:pt>
                <c:pt idx="428">
                  <c:v>6.3179505428108227</c:v>
                </c:pt>
                <c:pt idx="429">
                  <c:v>6.3179505428108227</c:v>
                </c:pt>
                <c:pt idx="430">
                  <c:v>6.3179505428108227</c:v>
                </c:pt>
                <c:pt idx="431">
                  <c:v>6.2453714069446988</c:v>
                </c:pt>
                <c:pt idx="432">
                  <c:v>6.4239101920838824</c:v>
                </c:pt>
                <c:pt idx="433">
                  <c:v>6.3179505428108227</c:v>
                </c:pt>
                <c:pt idx="434">
                  <c:v>7.798940040757163</c:v>
                </c:pt>
                <c:pt idx="435">
                  <c:v>6.3179505428108227</c:v>
                </c:pt>
                <c:pt idx="436">
                  <c:v>7.7301461341572706</c:v>
                </c:pt>
                <c:pt idx="437">
                  <c:v>6.3179505428108227</c:v>
                </c:pt>
                <c:pt idx="438">
                  <c:v>6.3179505428108227</c:v>
                </c:pt>
                <c:pt idx="439">
                  <c:v>6.3179505428108227</c:v>
                </c:pt>
                <c:pt idx="440">
                  <c:v>6.3179505428108227</c:v>
                </c:pt>
                <c:pt idx="441">
                  <c:v>7.2616175838671282</c:v>
                </c:pt>
                <c:pt idx="442">
                  <c:v>7.5263865450045841</c:v>
                </c:pt>
                <c:pt idx="443">
                  <c:v>6.3179505428108227</c:v>
                </c:pt>
                <c:pt idx="444">
                  <c:v>6.3179505428108227</c:v>
                </c:pt>
                <c:pt idx="445">
                  <c:v>6.6099319766457381</c:v>
                </c:pt>
                <c:pt idx="446">
                  <c:v>6.9483175951804679</c:v>
                </c:pt>
                <c:pt idx="447">
                  <c:v>6.3179505428108227</c:v>
                </c:pt>
                <c:pt idx="448">
                  <c:v>6.3179505428108227</c:v>
                </c:pt>
                <c:pt idx="449">
                  <c:v>6.3179505428108227</c:v>
                </c:pt>
                <c:pt idx="450">
                  <c:v>7.272083061620882</c:v>
                </c:pt>
                <c:pt idx="451">
                  <c:v>6.3179505428108227</c:v>
                </c:pt>
                <c:pt idx="452">
                  <c:v>6.3179505428108227</c:v>
                </c:pt>
                <c:pt idx="453">
                  <c:v>6.3179505428108227</c:v>
                </c:pt>
                <c:pt idx="454">
                  <c:v>7.4082952526601824</c:v>
                </c:pt>
                <c:pt idx="455">
                  <c:v>6.6347604668013052</c:v>
                </c:pt>
                <c:pt idx="456">
                  <c:v>6.3179505428108227</c:v>
                </c:pt>
                <c:pt idx="457">
                  <c:v>6.3179505428108227</c:v>
                </c:pt>
                <c:pt idx="458">
                  <c:v>6.3937435227831321</c:v>
                </c:pt>
                <c:pt idx="459">
                  <c:v>6.3179505428108227</c:v>
                </c:pt>
                <c:pt idx="460">
                  <c:v>6.527946055195188</c:v>
                </c:pt>
                <c:pt idx="461">
                  <c:v>7.7080710479884367</c:v>
                </c:pt>
                <c:pt idx="462">
                  <c:v>6.3179505428108227</c:v>
                </c:pt>
                <c:pt idx="463">
                  <c:v>6.3889208739880141</c:v>
                </c:pt>
                <c:pt idx="464">
                  <c:v>6.3179505428108227</c:v>
                </c:pt>
                <c:pt idx="465">
                  <c:v>6.3179505428108227</c:v>
                </c:pt>
                <c:pt idx="466">
                  <c:v>6.3179505428108227</c:v>
                </c:pt>
                <c:pt idx="467">
                  <c:v>6.4507726924664111</c:v>
                </c:pt>
                <c:pt idx="468">
                  <c:v>6.3179505428108227</c:v>
                </c:pt>
                <c:pt idx="469">
                  <c:v>7.1657282244653029</c:v>
                </c:pt>
                <c:pt idx="470">
                  <c:v>6.9446508710566874</c:v>
                </c:pt>
                <c:pt idx="471">
                  <c:v>6.3179505428108227</c:v>
                </c:pt>
                <c:pt idx="472">
                  <c:v>6.7726235739634992</c:v>
                </c:pt>
                <c:pt idx="473">
                  <c:v>6.3179505428108227</c:v>
                </c:pt>
                <c:pt idx="474">
                  <c:v>6.3179505428108227</c:v>
                </c:pt>
                <c:pt idx="475">
                  <c:v>6.3179505428108227</c:v>
                </c:pt>
                <c:pt idx="476">
                  <c:v>6.3179505428108227</c:v>
                </c:pt>
                <c:pt idx="477">
                  <c:v>8.3858491612200314</c:v>
                </c:pt>
                <c:pt idx="478">
                  <c:v>6.3179505428108227</c:v>
                </c:pt>
                <c:pt idx="479">
                  <c:v>7.2679722830931652</c:v>
                </c:pt>
                <c:pt idx="480">
                  <c:v>7.776864954588329</c:v>
                </c:pt>
                <c:pt idx="481">
                  <c:v>6.3179505428108227</c:v>
                </c:pt>
                <c:pt idx="482">
                  <c:v>6.7726235739634992</c:v>
                </c:pt>
                <c:pt idx="483">
                  <c:v>6.189964673890346</c:v>
                </c:pt>
                <c:pt idx="484">
                  <c:v>7.0334554403940954</c:v>
                </c:pt>
                <c:pt idx="485">
                  <c:v>6.3179505428108227</c:v>
                </c:pt>
                <c:pt idx="486">
                  <c:v>6.3179505428108227</c:v>
                </c:pt>
                <c:pt idx="487">
                  <c:v>6.3179505428108227</c:v>
                </c:pt>
                <c:pt idx="488">
                  <c:v>6.3179505428108227</c:v>
                </c:pt>
                <c:pt idx="489">
                  <c:v>6.3179505428108227</c:v>
                </c:pt>
                <c:pt idx="490">
                  <c:v>6.3179505428108227</c:v>
                </c:pt>
                <c:pt idx="491">
                  <c:v>6.3335141409336613</c:v>
                </c:pt>
                <c:pt idx="492">
                  <c:v>6.3179505428108227</c:v>
                </c:pt>
                <c:pt idx="493">
                  <c:v>6.3179505428108227</c:v>
                </c:pt>
                <c:pt idx="494">
                  <c:v>5.6272215028911781</c:v>
                </c:pt>
                <c:pt idx="495">
                  <c:v>6.3179505428108227</c:v>
                </c:pt>
                <c:pt idx="496">
                  <c:v>6.3179505428108227</c:v>
                </c:pt>
                <c:pt idx="497">
                  <c:v>6.3179505428108227</c:v>
                </c:pt>
                <c:pt idx="498">
                  <c:v>7.776864954588329</c:v>
                </c:pt>
                <c:pt idx="499">
                  <c:v>6.9511623591026828</c:v>
                </c:pt>
                <c:pt idx="500">
                  <c:v>6.3179505428108227</c:v>
                </c:pt>
                <c:pt idx="501">
                  <c:v>6.3179505428108227</c:v>
                </c:pt>
                <c:pt idx="502">
                  <c:v>6.3685034590295295</c:v>
                </c:pt>
                <c:pt idx="503">
                  <c:v>6.3179505428108227</c:v>
                </c:pt>
                <c:pt idx="504">
                  <c:v>7.86015973174805</c:v>
                </c:pt>
                <c:pt idx="505">
                  <c:v>6.3179505428108227</c:v>
                </c:pt>
                <c:pt idx="506">
                  <c:v>6.6918248710660073</c:v>
                </c:pt>
                <c:pt idx="507">
                  <c:v>6.7661120859175039</c:v>
                </c:pt>
                <c:pt idx="508">
                  <c:v>6.3179505428108227</c:v>
                </c:pt>
                <c:pt idx="509">
                  <c:v>6.3179505428108227</c:v>
                </c:pt>
                <c:pt idx="510">
                  <c:v>6.3179505428108227</c:v>
                </c:pt>
                <c:pt idx="511">
                  <c:v>7.05200669535449</c:v>
                </c:pt>
                <c:pt idx="512">
                  <c:v>6.3179505428108227</c:v>
                </c:pt>
                <c:pt idx="513">
                  <c:v>6.3179505428108227</c:v>
                </c:pt>
                <c:pt idx="514">
                  <c:v>6.3179505428108227</c:v>
                </c:pt>
                <c:pt idx="515">
                  <c:v>7.459608299953894</c:v>
                </c:pt>
                <c:pt idx="516">
                  <c:v>6.3179505428108227</c:v>
                </c:pt>
                <c:pt idx="517">
                  <c:v>6.3179505428108227</c:v>
                </c:pt>
                <c:pt idx="518">
                  <c:v>7.3221672550535581</c:v>
                </c:pt>
                <c:pt idx="519">
                  <c:v>6.6171550136335435</c:v>
                </c:pt>
                <c:pt idx="520">
                  <c:v>6.0298219386693299</c:v>
                </c:pt>
                <c:pt idx="521">
                  <c:v>6.3546220741532302</c:v>
                </c:pt>
                <c:pt idx="522">
                  <c:v>6.3179505428108227</c:v>
                </c:pt>
                <c:pt idx="523">
                  <c:v>6.3179505428108227</c:v>
                </c:pt>
                <c:pt idx="524">
                  <c:v>6.4964893279500062</c:v>
                </c:pt>
                <c:pt idx="525">
                  <c:v>6.3179505428108227</c:v>
                </c:pt>
                <c:pt idx="526">
                  <c:v>6.3179505428108227</c:v>
                </c:pt>
                <c:pt idx="527">
                  <c:v>6.3179505428108227</c:v>
                </c:pt>
                <c:pt idx="528">
                  <c:v>6.3179505428108227</c:v>
                </c:pt>
                <c:pt idx="529">
                  <c:v>6.3179505428108227</c:v>
                </c:pt>
                <c:pt idx="530">
                  <c:v>6.3179505428108227</c:v>
                </c:pt>
                <c:pt idx="531">
                  <c:v>7.284644447208402</c:v>
                </c:pt>
                <c:pt idx="532">
                  <c:v>6.3179505428108227</c:v>
                </c:pt>
                <c:pt idx="533">
                  <c:v>6.3179505428108227</c:v>
                </c:pt>
                <c:pt idx="534">
                  <c:v>6.3179505428108227</c:v>
                </c:pt>
                <c:pt idx="535">
                  <c:v>6.3179505428108227</c:v>
                </c:pt>
                <c:pt idx="536">
                  <c:v>6.3853002170063471</c:v>
                </c:pt>
                <c:pt idx="537">
                  <c:v>6.1165471888586582</c:v>
                </c:pt>
                <c:pt idx="538">
                  <c:v>6.3179505428108227</c:v>
                </c:pt>
                <c:pt idx="539">
                  <c:v>6.3179505428108227</c:v>
                </c:pt>
                <c:pt idx="540">
                  <c:v>6.3179505428108227</c:v>
                </c:pt>
                <c:pt idx="541">
                  <c:v>6.3179505428108227</c:v>
                </c:pt>
                <c:pt idx="542">
                  <c:v>6.3179505428108227</c:v>
                </c:pt>
                <c:pt idx="543">
                  <c:v>6.3179505428108227</c:v>
                </c:pt>
                <c:pt idx="544">
                  <c:v>7.1268563803196514</c:v>
                </c:pt>
                <c:pt idx="545">
                  <c:v>6.1395668172086211</c:v>
                </c:pt>
                <c:pt idx="546">
                  <c:v>6.3179505428108227</c:v>
                </c:pt>
                <c:pt idx="547">
                  <c:v>6.3179505428108227</c:v>
                </c:pt>
                <c:pt idx="548">
                  <c:v>6.3179505428108227</c:v>
                </c:pt>
                <c:pt idx="549">
                  <c:v>7.3985925191782247</c:v>
                </c:pt>
                <c:pt idx="550">
                  <c:v>6.3179505428108227</c:v>
                </c:pt>
                <c:pt idx="551">
                  <c:v>6.3179505428108227</c:v>
                </c:pt>
                <c:pt idx="552">
                  <c:v>6.3179505428108227</c:v>
                </c:pt>
                <c:pt idx="553">
                  <c:v>6.3179505428108227</c:v>
                </c:pt>
                <c:pt idx="554">
                  <c:v>6.3179505428108227</c:v>
                </c:pt>
                <c:pt idx="555">
                  <c:v>6.3179505428108227</c:v>
                </c:pt>
                <c:pt idx="556">
                  <c:v>6.3179505428108227</c:v>
                </c:pt>
                <c:pt idx="557">
                  <c:v>6.9511623591026828</c:v>
                </c:pt>
                <c:pt idx="558">
                  <c:v>8.1143988868900685</c:v>
                </c:pt>
                <c:pt idx="559">
                  <c:v>6.3179505428108227</c:v>
                </c:pt>
                <c:pt idx="560">
                  <c:v>6.3179505428108227</c:v>
                </c:pt>
                <c:pt idx="561">
                  <c:v>7.3536013689790583</c:v>
                </c:pt>
                <c:pt idx="562">
                  <c:v>7.5085961671629455</c:v>
                </c:pt>
                <c:pt idx="563">
                  <c:v>6.8353743381093226</c:v>
                </c:pt>
                <c:pt idx="564">
                  <c:v>6.3179505428108227</c:v>
                </c:pt>
                <c:pt idx="565">
                  <c:v>6.3179505428108227</c:v>
                </c:pt>
                <c:pt idx="566">
                  <c:v>6.4535226944614053</c:v>
                </c:pt>
                <c:pt idx="567">
                  <c:v>7.3221919234356525</c:v>
                </c:pt>
                <c:pt idx="568">
                  <c:v>6.3179505428108227</c:v>
                </c:pt>
                <c:pt idx="569">
                  <c:v>7.3458505250121062</c:v>
                </c:pt>
                <c:pt idx="570">
                  <c:v>6.3179505428108227</c:v>
                </c:pt>
                <c:pt idx="571">
                  <c:v>6.3179505428108227</c:v>
                </c:pt>
                <c:pt idx="572">
                  <c:v>6.3179505428108227</c:v>
                </c:pt>
                <c:pt idx="573">
                  <c:v>6.3179505428108227</c:v>
                </c:pt>
                <c:pt idx="574">
                  <c:v>6.5078370967311132</c:v>
                </c:pt>
                <c:pt idx="575">
                  <c:v>8.0182275709730941</c:v>
                </c:pt>
                <c:pt idx="576">
                  <c:v>6.3179505428108227</c:v>
                </c:pt>
                <c:pt idx="577">
                  <c:v>7.0719053569460248</c:v>
                </c:pt>
                <c:pt idx="578">
                  <c:v>6.3179505428108227</c:v>
                </c:pt>
                <c:pt idx="579">
                  <c:v>6.3179505428108227</c:v>
                </c:pt>
                <c:pt idx="580">
                  <c:v>6.3179505428108227</c:v>
                </c:pt>
                <c:pt idx="581">
                  <c:v>6.3179505428108227</c:v>
                </c:pt>
                <c:pt idx="582">
                  <c:v>6.3179505428108227</c:v>
                </c:pt>
                <c:pt idx="583">
                  <c:v>6.3179505428108227</c:v>
                </c:pt>
                <c:pt idx="584">
                  <c:v>6.3179505428108227</c:v>
                </c:pt>
                <c:pt idx="585">
                  <c:v>6.3179505428108227</c:v>
                </c:pt>
                <c:pt idx="586">
                  <c:v>6.3179505428108227</c:v>
                </c:pt>
                <c:pt idx="587">
                  <c:v>6.3179505428108227</c:v>
                </c:pt>
                <c:pt idx="588">
                  <c:v>6.7688005680209686</c:v>
                </c:pt>
                <c:pt idx="589">
                  <c:v>6.461500009854138</c:v>
                </c:pt>
                <c:pt idx="590">
                  <c:v>6.3179505428108227</c:v>
                </c:pt>
                <c:pt idx="591">
                  <c:v>6.2609350050675374</c:v>
                </c:pt>
                <c:pt idx="592">
                  <c:v>6.3179505428108227</c:v>
                </c:pt>
                <c:pt idx="593">
                  <c:v>6.3179505428108227</c:v>
                </c:pt>
                <c:pt idx="594">
                  <c:v>7.0221540890398932</c:v>
                </c:pt>
                <c:pt idx="595">
                  <c:v>6.3179505428108227</c:v>
                </c:pt>
                <c:pt idx="596">
                  <c:v>8.7691067153712048</c:v>
                </c:pt>
                <c:pt idx="597">
                  <c:v>6.4394249236853041</c:v>
                </c:pt>
                <c:pt idx="598">
                  <c:v>6.3179505428108227</c:v>
                </c:pt>
                <c:pt idx="599">
                  <c:v>6.3179505428108227</c:v>
                </c:pt>
                <c:pt idx="600">
                  <c:v>6.3179505428108227</c:v>
                </c:pt>
                <c:pt idx="601">
                  <c:v>7.2007175425611711</c:v>
                </c:pt>
                <c:pt idx="602">
                  <c:v>6.6571250095314687</c:v>
                </c:pt>
                <c:pt idx="603">
                  <c:v>6.3179505428108227</c:v>
                </c:pt>
                <c:pt idx="604">
                  <c:v>6.7261881913599648</c:v>
                </c:pt>
                <c:pt idx="605">
                  <c:v>6.3179505428108227</c:v>
                </c:pt>
                <c:pt idx="606">
                  <c:v>6.3179505428108227</c:v>
                </c:pt>
                <c:pt idx="607">
                  <c:v>6.3179505428108227</c:v>
                </c:pt>
                <c:pt idx="608">
                  <c:v>6.3179505428108227</c:v>
                </c:pt>
                <c:pt idx="609">
                  <c:v>6.3179505428108227</c:v>
                </c:pt>
                <c:pt idx="610">
                  <c:v>6.3179505428108227</c:v>
                </c:pt>
                <c:pt idx="611">
                  <c:v>6.3179505428108227</c:v>
                </c:pt>
                <c:pt idx="612">
                  <c:v>6.1082623421383797</c:v>
                </c:pt>
                <c:pt idx="613">
                  <c:v>6.3179505428108227</c:v>
                </c:pt>
                <c:pt idx="614">
                  <c:v>6.3179505428108227</c:v>
                </c:pt>
                <c:pt idx="615">
                  <c:v>7.776864954588329</c:v>
                </c:pt>
                <c:pt idx="616">
                  <c:v>6.3179505428108227</c:v>
                </c:pt>
                <c:pt idx="617">
                  <c:v>6.3179505428108227</c:v>
                </c:pt>
                <c:pt idx="618">
                  <c:v>6.3179505428108227</c:v>
                </c:pt>
                <c:pt idx="619">
                  <c:v>6.3179505428108227</c:v>
                </c:pt>
                <c:pt idx="620">
                  <c:v>6.3179505428108227</c:v>
                </c:pt>
                <c:pt idx="621">
                  <c:v>7.2158505406085096</c:v>
                </c:pt>
                <c:pt idx="622">
                  <c:v>6.3179505428108227</c:v>
                </c:pt>
                <c:pt idx="623">
                  <c:v>6.3179505428108227</c:v>
                </c:pt>
                <c:pt idx="624">
                  <c:v>8.3376606501848283</c:v>
                </c:pt>
                <c:pt idx="625">
                  <c:v>6.3179505428108227</c:v>
                </c:pt>
                <c:pt idx="626">
                  <c:v>6.9483175951804679</c:v>
                </c:pt>
                <c:pt idx="627">
                  <c:v>7.7250788785156432</c:v>
                </c:pt>
                <c:pt idx="628">
                  <c:v>6.3179505428108227</c:v>
                </c:pt>
                <c:pt idx="629">
                  <c:v>6.3179505428108227</c:v>
                </c:pt>
                <c:pt idx="630">
                  <c:v>6.3179505428108227</c:v>
                </c:pt>
                <c:pt idx="631">
                  <c:v>6.3179505428108227</c:v>
                </c:pt>
                <c:pt idx="632">
                  <c:v>6.3179505428108227</c:v>
                </c:pt>
                <c:pt idx="633">
                  <c:v>7.7042858187222052</c:v>
                </c:pt>
                <c:pt idx="634">
                  <c:v>6.3179505428108227</c:v>
                </c:pt>
                <c:pt idx="635">
                  <c:v>6.3179505428108227</c:v>
                </c:pt>
                <c:pt idx="636">
                  <c:v>6.1257432014445605</c:v>
                </c:pt>
                <c:pt idx="637">
                  <c:v>7.776864954588329</c:v>
                </c:pt>
                <c:pt idx="638">
                  <c:v>6.3179505428108227</c:v>
                </c:pt>
                <c:pt idx="639">
                  <c:v>6.3179505428108227</c:v>
                </c:pt>
                <c:pt idx="640">
                  <c:v>6.8920823979280792</c:v>
                </c:pt>
                <c:pt idx="641">
                  <c:v>6.3179505428108227</c:v>
                </c:pt>
                <c:pt idx="642">
                  <c:v>6.3179505428108227</c:v>
                </c:pt>
                <c:pt idx="643">
                  <c:v>6.3179505428108227</c:v>
                </c:pt>
                <c:pt idx="644">
                  <c:v>6.8353743381093226</c:v>
                </c:pt>
                <c:pt idx="645">
                  <c:v>6.3179505428108227</c:v>
                </c:pt>
                <c:pt idx="646">
                  <c:v>6.3179505428108227</c:v>
                </c:pt>
                <c:pt idx="647">
                  <c:v>6.3179505428108227</c:v>
                </c:pt>
                <c:pt idx="648">
                  <c:v>6.3179505428108227</c:v>
                </c:pt>
                <c:pt idx="649">
                  <c:v>6.3179505428108227</c:v>
                </c:pt>
                <c:pt idx="650">
                  <c:v>6.3179505428108227</c:v>
                </c:pt>
                <c:pt idx="651">
                  <c:v>6.461500009854138</c:v>
                </c:pt>
                <c:pt idx="652">
                  <c:v>6.6992419692572369</c:v>
                </c:pt>
                <c:pt idx="653">
                  <c:v>6.8231764901822061</c:v>
                </c:pt>
                <c:pt idx="654">
                  <c:v>6.3179505428108227</c:v>
                </c:pt>
                <c:pt idx="655">
                  <c:v>6.3179505428108227</c:v>
                </c:pt>
                <c:pt idx="656">
                  <c:v>6.3179505428108227</c:v>
                </c:pt>
                <c:pt idx="657">
                  <c:v>6.3179505428108227</c:v>
                </c:pt>
                <c:pt idx="658">
                  <c:v>8.0737988763120114</c:v>
                </c:pt>
                <c:pt idx="659">
                  <c:v>6.3179505428108227</c:v>
                </c:pt>
                <c:pt idx="660">
                  <c:v>6.3179505428108227</c:v>
                </c:pt>
                <c:pt idx="661">
                  <c:v>6.3179505428108227</c:v>
                </c:pt>
                <c:pt idx="662">
                  <c:v>6.968196487764911</c:v>
                </c:pt>
                <c:pt idx="663">
                  <c:v>6.3179505428108227</c:v>
                </c:pt>
                <c:pt idx="664">
                  <c:v>6.3179505428108227</c:v>
                </c:pt>
                <c:pt idx="665">
                  <c:v>5.8078461102216989</c:v>
                </c:pt>
                <c:pt idx="666">
                  <c:v>6.4276954213501138</c:v>
                </c:pt>
                <c:pt idx="667">
                  <c:v>6.872721955633633</c:v>
                </c:pt>
                <c:pt idx="668">
                  <c:v>6.3179505428108227</c:v>
                </c:pt>
                <c:pt idx="669">
                  <c:v>6.3179505428108227</c:v>
                </c:pt>
                <c:pt idx="670">
                  <c:v>6.3179505428108227</c:v>
                </c:pt>
                <c:pt idx="671">
                  <c:v>6.0686787971798584</c:v>
                </c:pt>
                <c:pt idx="672">
                  <c:v>6.3179505428108227</c:v>
                </c:pt>
                <c:pt idx="673">
                  <c:v>6.3179505428108227</c:v>
                </c:pt>
                <c:pt idx="674">
                  <c:v>6.3179505428108227</c:v>
                </c:pt>
                <c:pt idx="675">
                  <c:v>7.0777039956187915</c:v>
                </c:pt>
                <c:pt idx="676">
                  <c:v>6.3179505428108227</c:v>
                </c:pt>
                <c:pt idx="677">
                  <c:v>6.3179505428108227</c:v>
                </c:pt>
                <c:pt idx="678">
                  <c:v>6.3179505428108227</c:v>
                </c:pt>
                <c:pt idx="679">
                  <c:v>6.3179505428108227</c:v>
                </c:pt>
                <c:pt idx="680">
                  <c:v>6.3179505428108227</c:v>
                </c:pt>
                <c:pt idx="681">
                  <c:v>6.3179505428108227</c:v>
                </c:pt>
                <c:pt idx="682">
                  <c:v>6.3179505428108227</c:v>
                </c:pt>
                <c:pt idx="683">
                  <c:v>6.3179505428108227</c:v>
                </c:pt>
                <c:pt idx="684">
                  <c:v>6.3179505428108227</c:v>
                </c:pt>
                <c:pt idx="685">
                  <c:v>6.7348588484714389</c:v>
                </c:pt>
                <c:pt idx="686">
                  <c:v>6.8940979548379806</c:v>
                </c:pt>
                <c:pt idx="687">
                  <c:v>6.3179505428108227</c:v>
                </c:pt>
                <c:pt idx="688">
                  <c:v>6.3179505428108227</c:v>
                </c:pt>
                <c:pt idx="689">
                  <c:v>6.3179505428108227</c:v>
                </c:pt>
                <c:pt idx="690">
                  <c:v>6.3179505428108227</c:v>
                </c:pt>
                <c:pt idx="691">
                  <c:v>7.9181438725326068</c:v>
                </c:pt>
                <c:pt idx="692">
                  <c:v>6.5760811691285408</c:v>
                </c:pt>
                <c:pt idx="693">
                  <c:v>6.3179505428108227</c:v>
                </c:pt>
                <c:pt idx="694">
                  <c:v>7.0209455975680086</c:v>
                </c:pt>
                <c:pt idx="695">
                  <c:v>6.3179505428108227</c:v>
                </c:pt>
                <c:pt idx="696">
                  <c:v>6.3179505428108227</c:v>
                </c:pt>
                <c:pt idx="697">
                  <c:v>8.5562903129490202</c:v>
                </c:pt>
                <c:pt idx="698">
                  <c:v>6.8940979548379806</c:v>
                </c:pt>
                <c:pt idx="699">
                  <c:v>6.0569492948446682</c:v>
                </c:pt>
                <c:pt idx="700">
                  <c:v>7.2007175425611711</c:v>
                </c:pt>
                <c:pt idx="701">
                  <c:v>6.3179505428108227</c:v>
                </c:pt>
                <c:pt idx="702">
                  <c:v>7.1115085841228156</c:v>
                </c:pt>
                <c:pt idx="703">
                  <c:v>6.8268432143059865</c:v>
                </c:pt>
                <c:pt idx="704">
                  <c:v>6.7726235739634992</c:v>
                </c:pt>
                <c:pt idx="705">
                  <c:v>7.1474872340841173</c:v>
                </c:pt>
                <c:pt idx="706">
                  <c:v>6.3179505428108227</c:v>
                </c:pt>
                <c:pt idx="707">
                  <c:v>7.2504441420852084</c:v>
                </c:pt>
                <c:pt idx="708">
                  <c:v>6.3179505428108227</c:v>
                </c:pt>
                <c:pt idx="709">
                  <c:v>6.3179505428108227</c:v>
                </c:pt>
                <c:pt idx="710">
                  <c:v>6.3179505428108227</c:v>
                </c:pt>
                <c:pt idx="711">
                  <c:v>7.2154548239893401</c:v>
                </c:pt>
                <c:pt idx="712">
                  <c:v>6.3179505428108227</c:v>
                </c:pt>
                <c:pt idx="713">
                  <c:v>6.3179505428108227</c:v>
                </c:pt>
                <c:pt idx="714">
                  <c:v>6.3179505428108227</c:v>
                </c:pt>
                <c:pt idx="715">
                  <c:v>6.3179505428108227</c:v>
                </c:pt>
                <c:pt idx="716">
                  <c:v>6.461500009854138</c:v>
                </c:pt>
                <c:pt idx="717">
                  <c:v>6.3179505428108227</c:v>
                </c:pt>
                <c:pt idx="718">
                  <c:v>6.3179505428108227</c:v>
                </c:pt>
                <c:pt idx="719">
                  <c:v>6.3179505428108227</c:v>
                </c:pt>
                <c:pt idx="720">
                  <c:v>7.0377423555448262</c:v>
                </c:pt>
                <c:pt idx="721">
                  <c:v>6.3179505428108227</c:v>
                </c:pt>
                <c:pt idx="722">
                  <c:v>6.3179505428108227</c:v>
                </c:pt>
                <c:pt idx="723">
                  <c:v>6.6293114776055946</c:v>
                </c:pt>
                <c:pt idx="724">
                  <c:v>6.3179505428108227</c:v>
                </c:pt>
                <c:pt idx="725">
                  <c:v>6.3179505428108227</c:v>
                </c:pt>
                <c:pt idx="726">
                  <c:v>6.3179505428108227</c:v>
                </c:pt>
                <c:pt idx="727">
                  <c:v>6.3179505428108227</c:v>
                </c:pt>
                <c:pt idx="728">
                  <c:v>6.3179505428108227</c:v>
                </c:pt>
                <c:pt idx="729">
                  <c:v>6.6446377050430225</c:v>
                </c:pt>
                <c:pt idx="730">
                  <c:v>6.8215188189718567</c:v>
                </c:pt>
                <c:pt idx="731">
                  <c:v>6.3179505428108227</c:v>
                </c:pt>
                <c:pt idx="732">
                  <c:v>6.379058945787186</c:v>
                </c:pt>
                <c:pt idx="733">
                  <c:v>7.1716200176848606</c:v>
                </c:pt>
                <c:pt idx="734">
                  <c:v>6.6513865637744285</c:v>
                </c:pt>
                <c:pt idx="735">
                  <c:v>6.744480676958502</c:v>
                </c:pt>
                <c:pt idx="736">
                  <c:v>6.3179505428108227</c:v>
                </c:pt>
                <c:pt idx="737">
                  <c:v>6.3685034590295295</c:v>
                </c:pt>
                <c:pt idx="738">
                  <c:v>6.3179505428108227</c:v>
                </c:pt>
                <c:pt idx="739">
                  <c:v>6.6902928206350882</c:v>
                </c:pt>
                <c:pt idx="740">
                  <c:v>6.3179505428108227</c:v>
                </c:pt>
                <c:pt idx="741">
                  <c:v>6.3179505428108227</c:v>
                </c:pt>
                <c:pt idx="742">
                  <c:v>6.3179505428108227</c:v>
                </c:pt>
                <c:pt idx="743">
                  <c:v>7.9442183458938418</c:v>
                </c:pt>
                <c:pt idx="744">
                  <c:v>6.189964673890346</c:v>
                </c:pt>
                <c:pt idx="745">
                  <c:v>6.3179505428108227</c:v>
                </c:pt>
                <c:pt idx="746">
                  <c:v>6.3179505428108227</c:v>
                </c:pt>
                <c:pt idx="747">
                  <c:v>7.0209455975680086</c:v>
                </c:pt>
                <c:pt idx="748">
                  <c:v>6.7726235739634992</c:v>
                </c:pt>
                <c:pt idx="749">
                  <c:v>6.3179505428108227</c:v>
                </c:pt>
                <c:pt idx="750">
                  <c:v>6.3179505428108227</c:v>
                </c:pt>
                <c:pt idx="751">
                  <c:v>6.3179505428108227</c:v>
                </c:pt>
                <c:pt idx="752">
                  <c:v>6.3179505428108227</c:v>
                </c:pt>
                <c:pt idx="753">
                  <c:v>6.3179505428108227</c:v>
                </c:pt>
                <c:pt idx="754">
                  <c:v>6.4964893279500062</c:v>
                </c:pt>
                <c:pt idx="755">
                  <c:v>6.6330967068718261</c:v>
                </c:pt>
                <c:pt idx="756">
                  <c:v>6.3179505428108227</c:v>
                </c:pt>
                <c:pt idx="757">
                  <c:v>6.3179505428108227</c:v>
                </c:pt>
                <c:pt idx="758">
                  <c:v>6.0907538833486923</c:v>
                </c:pt>
                <c:pt idx="759">
                  <c:v>6.3179505428108227</c:v>
                </c:pt>
                <c:pt idx="760">
                  <c:v>7.2815162454586631</c:v>
                </c:pt>
                <c:pt idx="761">
                  <c:v>6.3179505428108227</c:v>
                </c:pt>
                <c:pt idx="762">
                  <c:v>6.3179505428108227</c:v>
                </c:pt>
                <c:pt idx="763">
                  <c:v>6.3179505428108227</c:v>
                </c:pt>
                <c:pt idx="764">
                  <c:v>6.3179505428108227</c:v>
                </c:pt>
                <c:pt idx="765">
                  <c:v>6.9679591170795003</c:v>
                </c:pt>
                <c:pt idx="766">
                  <c:v>6.677166883088403</c:v>
                </c:pt>
                <c:pt idx="767">
                  <c:v>6.9511623591026828</c:v>
                </c:pt>
                <c:pt idx="768">
                  <c:v>6.3179505428108227</c:v>
                </c:pt>
                <c:pt idx="769">
                  <c:v>6.3179505428108227</c:v>
                </c:pt>
                <c:pt idx="770">
                  <c:v>6.3179505428108227</c:v>
                </c:pt>
                <c:pt idx="771">
                  <c:v>6.3179505428108227</c:v>
                </c:pt>
                <c:pt idx="772">
                  <c:v>7.266007740208047</c:v>
                </c:pt>
                <c:pt idx="773">
                  <c:v>6.6976242158153587</c:v>
                </c:pt>
                <c:pt idx="774">
                  <c:v>6.3179505428108227</c:v>
                </c:pt>
                <c:pt idx="775">
                  <c:v>6.3179505428108227</c:v>
                </c:pt>
                <c:pt idx="776">
                  <c:v>7.3505425237553421</c:v>
                </c:pt>
                <c:pt idx="777">
                  <c:v>6.3179505428108227</c:v>
                </c:pt>
                <c:pt idx="778">
                  <c:v>7.4530495302061226</c:v>
                </c:pt>
                <c:pt idx="779">
                  <c:v>6.3179505428108227</c:v>
                </c:pt>
                <c:pt idx="780">
                  <c:v>6.8353743381093226</c:v>
                </c:pt>
                <c:pt idx="781">
                  <c:v>6.8268432143059865</c:v>
                </c:pt>
                <c:pt idx="782">
                  <c:v>6.3179505428108227</c:v>
                </c:pt>
                <c:pt idx="783">
                  <c:v>6.3179505428108227</c:v>
                </c:pt>
                <c:pt idx="784">
                  <c:v>6.3179505428108227</c:v>
                </c:pt>
                <c:pt idx="785">
                  <c:v>6.6400387949933215</c:v>
                </c:pt>
                <c:pt idx="786">
                  <c:v>6.3179505428108227</c:v>
                </c:pt>
                <c:pt idx="787">
                  <c:v>6.3179505428108227</c:v>
                </c:pt>
                <c:pt idx="788">
                  <c:v>6.3179505428108227</c:v>
                </c:pt>
                <c:pt idx="789">
                  <c:v>6.3179505428108227</c:v>
                </c:pt>
                <c:pt idx="790">
                  <c:v>6.3179505428108227</c:v>
                </c:pt>
                <c:pt idx="791">
                  <c:v>6.3179505428108227</c:v>
                </c:pt>
                <c:pt idx="792">
                  <c:v>6.3179505428108227</c:v>
                </c:pt>
                <c:pt idx="793">
                  <c:v>6.461500009854138</c:v>
                </c:pt>
                <c:pt idx="794">
                  <c:v>6.5629353732910563</c:v>
                </c:pt>
                <c:pt idx="795">
                  <c:v>7.0726367399771641</c:v>
                </c:pt>
                <c:pt idx="796">
                  <c:v>7.0719053569460248</c:v>
                </c:pt>
                <c:pt idx="797">
                  <c:v>6.3179505428108227</c:v>
                </c:pt>
                <c:pt idx="798">
                  <c:v>6.3179505428108227</c:v>
                </c:pt>
                <c:pt idx="799">
                  <c:v>6.3179505428108227</c:v>
                </c:pt>
                <c:pt idx="800">
                  <c:v>6.1259534983171005</c:v>
                </c:pt>
                <c:pt idx="801">
                  <c:v>6.3179505428108227</c:v>
                </c:pt>
                <c:pt idx="802">
                  <c:v>6.2472175823190419</c:v>
                </c:pt>
                <c:pt idx="803">
                  <c:v>6.3179505428108227</c:v>
                </c:pt>
                <c:pt idx="804">
                  <c:v>6.3179505428108227</c:v>
                </c:pt>
                <c:pt idx="805">
                  <c:v>6.3179505428108227</c:v>
                </c:pt>
                <c:pt idx="806">
                  <c:v>6.0764012257922504</c:v>
                </c:pt>
                <c:pt idx="807">
                  <c:v>7.2672409000620259</c:v>
                </c:pt>
                <c:pt idx="808">
                  <c:v>7.8972262188775879</c:v>
                </c:pt>
                <c:pt idx="809">
                  <c:v>7.3154758934996691</c:v>
                </c:pt>
                <c:pt idx="810">
                  <c:v>6.3179505428108227</c:v>
                </c:pt>
                <c:pt idx="811">
                  <c:v>6.3179505428108227</c:v>
                </c:pt>
                <c:pt idx="812">
                  <c:v>6.3179505428108227</c:v>
                </c:pt>
                <c:pt idx="813">
                  <c:v>6.6830727723987531</c:v>
                </c:pt>
                <c:pt idx="814">
                  <c:v>6.6400387949933215</c:v>
                </c:pt>
                <c:pt idx="815">
                  <c:v>6.3179505428108227</c:v>
                </c:pt>
                <c:pt idx="816">
                  <c:v>7.4657413904789678</c:v>
                </c:pt>
                <c:pt idx="817">
                  <c:v>6.2491566362109303</c:v>
                </c:pt>
                <c:pt idx="818">
                  <c:v>6.3179505428108227</c:v>
                </c:pt>
                <c:pt idx="819">
                  <c:v>6.3179505428108227</c:v>
                </c:pt>
                <c:pt idx="820">
                  <c:v>6.3335141409336613</c:v>
                </c:pt>
                <c:pt idx="821">
                  <c:v>7.2872026053397843</c:v>
                </c:pt>
                <c:pt idx="822">
                  <c:v>6.3179505428108227</c:v>
                </c:pt>
                <c:pt idx="823">
                  <c:v>6.3179505428108227</c:v>
                </c:pt>
                <c:pt idx="824">
                  <c:v>6.3179505428108227</c:v>
                </c:pt>
                <c:pt idx="825">
                  <c:v>6.3179505428108227</c:v>
                </c:pt>
                <c:pt idx="826">
                  <c:v>7.0209455975680086</c:v>
                </c:pt>
                <c:pt idx="827">
                  <c:v>7.5401100372580361</c:v>
                </c:pt>
                <c:pt idx="828">
                  <c:v>7.1592167364193076</c:v>
                </c:pt>
                <c:pt idx="829">
                  <c:v>6.3179505428108227</c:v>
                </c:pt>
                <c:pt idx="830">
                  <c:v>6.3179505428108227</c:v>
                </c:pt>
                <c:pt idx="831">
                  <c:v>8.3916309898744519</c:v>
                </c:pt>
                <c:pt idx="832">
                  <c:v>7.574261872013099</c:v>
                </c:pt>
                <c:pt idx="833">
                  <c:v>6.3179505428108227</c:v>
                </c:pt>
                <c:pt idx="834">
                  <c:v>7.7988220924697371</c:v>
                </c:pt>
                <c:pt idx="835">
                  <c:v>6.3179505428108227</c:v>
                </c:pt>
                <c:pt idx="836">
                  <c:v>6.0716552706006333</c:v>
                </c:pt>
                <c:pt idx="837">
                  <c:v>6.5826387243166495</c:v>
                </c:pt>
                <c:pt idx="838">
                  <c:v>6.3179505428108227</c:v>
                </c:pt>
                <c:pt idx="839">
                  <c:v>7.7289288894392749</c:v>
                </c:pt>
                <c:pt idx="840">
                  <c:v>6.759944379885682</c:v>
                </c:pt>
                <c:pt idx="841">
                  <c:v>6.3179505428108227</c:v>
                </c:pt>
                <c:pt idx="842">
                  <c:v>6.0394684355384873</c:v>
                </c:pt>
                <c:pt idx="843">
                  <c:v>6.3179505428108227</c:v>
                </c:pt>
                <c:pt idx="844">
                  <c:v>6.3179505428108227</c:v>
                </c:pt>
                <c:pt idx="845">
                  <c:v>6.3179505428108227</c:v>
                </c:pt>
                <c:pt idx="846">
                  <c:v>6.3179505428108227</c:v>
                </c:pt>
                <c:pt idx="847">
                  <c:v>7.147392300420587</c:v>
                </c:pt>
                <c:pt idx="848">
                  <c:v>6.3179505428108227</c:v>
                </c:pt>
                <c:pt idx="849">
                  <c:v>6.3179505428108227</c:v>
                </c:pt>
                <c:pt idx="850">
                  <c:v>6.3179505428108227</c:v>
                </c:pt>
                <c:pt idx="851">
                  <c:v>6.3179505428108227</c:v>
                </c:pt>
                <c:pt idx="852">
                  <c:v>7.4586107981934786</c:v>
                </c:pt>
                <c:pt idx="853">
                  <c:v>6.3179505428108227</c:v>
                </c:pt>
                <c:pt idx="854">
                  <c:v>6.189964673890346</c:v>
                </c:pt>
                <c:pt idx="855">
                  <c:v>6.3179505428108227</c:v>
                </c:pt>
                <c:pt idx="856">
                  <c:v>6.3179505428108227</c:v>
                </c:pt>
                <c:pt idx="857">
                  <c:v>7.1972138336081546</c:v>
                </c:pt>
                <c:pt idx="858">
                  <c:v>6.3179505428108227</c:v>
                </c:pt>
                <c:pt idx="859">
                  <c:v>6.3179505428108227</c:v>
                </c:pt>
                <c:pt idx="860">
                  <c:v>6.4394249236853041</c:v>
                </c:pt>
                <c:pt idx="861">
                  <c:v>6.3179505428108227</c:v>
                </c:pt>
                <c:pt idx="862">
                  <c:v>8.5023541104340588</c:v>
                </c:pt>
                <c:pt idx="863">
                  <c:v>6.3179505428108227</c:v>
                </c:pt>
                <c:pt idx="864">
                  <c:v>6.3685034590295295</c:v>
                </c:pt>
                <c:pt idx="865">
                  <c:v>6.3179505428108227</c:v>
                </c:pt>
                <c:pt idx="866">
                  <c:v>6.5720585691768987</c:v>
                </c:pt>
                <c:pt idx="867">
                  <c:v>6.3179505428108227</c:v>
                </c:pt>
                <c:pt idx="868">
                  <c:v>6.3179505428108227</c:v>
                </c:pt>
                <c:pt idx="869">
                  <c:v>6.6988573453855098</c:v>
                </c:pt>
                <c:pt idx="870">
                  <c:v>6.9511623591026828</c:v>
                </c:pt>
                <c:pt idx="871">
                  <c:v>6.3179505428108227</c:v>
                </c:pt>
                <c:pt idx="872">
                  <c:v>7.00538199944517</c:v>
                </c:pt>
                <c:pt idx="873">
                  <c:v>6.3179505428108227</c:v>
                </c:pt>
                <c:pt idx="874">
                  <c:v>6.3179505428108227</c:v>
                </c:pt>
                <c:pt idx="875">
                  <c:v>6.3179505428108227</c:v>
                </c:pt>
                <c:pt idx="876">
                  <c:v>6.3179505428108227</c:v>
                </c:pt>
                <c:pt idx="877">
                  <c:v>6.3179505428108227</c:v>
                </c:pt>
                <c:pt idx="878">
                  <c:v>6.3179505428108227</c:v>
                </c:pt>
                <c:pt idx="879">
                  <c:v>6.4964893279500062</c:v>
                </c:pt>
                <c:pt idx="880">
                  <c:v>6.8059790687035493</c:v>
                </c:pt>
                <c:pt idx="881">
                  <c:v>6.4964893279500062</c:v>
                </c:pt>
                <c:pt idx="882">
                  <c:v>6.3179505428108227</c:v>
                </c:pt>
                <c:pt idx="883">
                  <c:v>6.3179505428108227</c:v>
                </c:pt>
                <c:pt idx="884">
                  <c:v>6.3179505428108227</c:v>
                </c:pt>
                <c:pt idx="885">
                  <c:v>6.3179505428108227</c:v>
                </c:pt>
                <c:pt idx="886">
                  <c:v>7.2647457856168671</c:v>
                </c:pt>
                <c:pt idx="887">
                  <c:v>6.3179505428108227</c:v>
                </c:pt>
                <c:pt idx="888">
                  <c:v>6.9439194880255481</c:v>
                </c:pt>
                <c:pt idx="889">
                  <c:v>5.9297235569991962</c:v>
                </c:pt>
                <c:pt idx="890">
                  <c:v>6.1497274932778625</c:v>
                </c:pt>
                <c:pt idx="891">
                  <c:v>6.6988573453855098</c:v>
                </c:pt>
                <c:pt idx="892">
                  <c:v>6.3179505428108227</c:v>
                </c:pt>
                <c:pt idx="893">
                  <c:v>6.3179505428108227</c:v>
                </c:pt>
                <c:pt idx="894">
                  <c:v>6.3179505428108227</c:v>
                </c:pt>
                <c:pt idx="895">
                  <c:v>6.3179505428108227</c:v>
                </c:pt>
                <c:pt idx="896">
                  <c:v>6.1668599176666499</c:v>
                </c:pt>
                <c:pt idx="897">
                  <c:v>6.3179505428108227</c:v>
                </c:pt>
                <c:pt idx="898">
                  <c:v>6.3179505428108227</c:v>
                </c:pt>
                <c:pt idx="899">
                  <c:v>7.6626604490025887</c:v>
                </c:pt>
                <c:pt idx="900">
                  <c:v>6.6446377050430225</c:v>
                </c:pt>
                <c:pt idx="901">
                  <c:v>6.3179505428108227</c:v>
                </c:pt>
                <c:pt idx="902">
                  <c:v>6.3179505428108227</c:v>
                </c:pt>
                <c:pt idx="903">
                  <c:v>6.5730960493602977</c:v>
                </c:pt>
                <c:pt idx="904">
                  <c:v>6.4707293987555454</c:v>
                </c:pt>
                <c:pt idx="905">
                  <c:v>6.8713403521594243</c:v>
                </c:pt>
                <c:pt idx="906">
                  <c:v>9.2085978819551251</c:v>
                </c:pt>
                <c:pt idx="907">
                  <c:v>6.3179505428108227</c:v>
                </c:pt>
                <c:pt idx="908">
                  <c:v>6.3179505428108227</c:v>
                </c:pt>
                <c:pt idx="909">
                  <c:v>6.3179505428108227</c:v>
                </c:pt>
                <c:pt idx="910">
                  <c:v>6.3179505428108227</c:v>
                </c:pt>
                <c:pt idx="911">
                  <c:v>6.3179505428108227</c:v>
                </c:pt>
                <c:pt idx="912">
                  <c:v>7.4535435425518513</c:v>
                </c:pt>
                <c:pt idx="913">
                  <c:v>7.00538199944517</c:v>
                </c:pt>
                <c:pt idx="914">
                  <c:v>6.3179505428108227</c:v>
                </c:pt>
                <c:pt idx="915">
                  <c:v>6.3179505428108227</c:v>
                </c:pt>
                <c:pt idx="916">
                  <c:v>6.3179505428108227</c:v>
                </c:pt>
                <c:pt idx="917">
                  <c:v>6.3179505428108227</c:v>
                </c:pt>
                <c:pt idx="918">
                  <c:v>7.1898310393044396</c:v>
                </c:pt>
                <c:pt idx="919">
                  <c:v>6.3179505428108227</c:v>
                </c:pt>
                <c:pt idx="920">
                  <c:v>6.3179505428108227</c:v>
                </c:pt>
                <c:pt idx="921">
                  <c:v>7.088687727244074</c:v>
                </c:pt>
                <c:pt idx="922">
                  <c:v>6.3179505428108227</c:v>
                </c:pt>
                <c:pt idx="923">
                  <c:v>6.9604875846080496</c:v>
                </c:pt>
                <c:pt idx="924">
                  <c:v>6.3179505428108227</c:v>
                </c:pt>
                <c:pt idx="925">
                  <c:v>6.3179505428108227</c:v>
                </c:pt>
                <c:pt idx="926">
                  <c:v>6.8074868508589796</c:v>
                </c:pt>
                <c:pt idx="927">
                  <c:v>6.3179505428108227</c:v>
                </c:pt>
                <c:pt idx="928">
                  <c:v>6.3179505428108227</c:v>
                </c:pt>
                <c:pt idx="929">
                  <c:v>6.2484996086944378</c:v>
                </c:pt>
                <c:pt idx="930">
                  <c:v>6.3179505428108227</c:v>
                </c:pt>
                <c:pt idx="931">
                  <c:v>6.3179505428108227</c:v>
                </c:pt>
                <c:pt idx="932">
                  <c:v>6.3179505428108227</c:v>
                </c:pt>
                <c:pt idx="933">
                  <c:v>6.3179505428108227</c:v>
                </c:pt>
                <c:pt idx="934">
                  <c:v>5.9297235569991962</c:v>
                </c:pt>
                <c:pt idx="935">
                  <c:v>6.3179505428108227</c:v>
                </c:pt>
                <c:pt idx="936">
                  <c:v>6.3179505428108227</c:v>
                </c:pt>
                <c:pt idx="937">
                  <c:v>7.3491032903395981</c:v>
                </c:pt>
                <c:pt idx="938">
                  <c:v>6.3179505428108227</c:v>
                </c:pt>
                <c:pt idx="939">
                  <c:v>6.3179505428108227</c:v>
                </c:pt>
                <c:pt idx="940">
                  <c:v>6.3179505428108227</c:v>
                </c:pt>
                <c:pt idx="941">
                  <c:v>6.3179505428108227</c:v>
                </c:pt>
                <c:pt idx="942">
                  <c:v>6.0750945310347602</c:v>
                </c:pt>
                <c:pt idx="943">
                  <c:v>6.3179505428108227</c:v>
                </c:pt>
                <c:pt idx="944">
                  <c:v>6.3179505428108227</c:v>
                </c:pt>
                <c:pt idx="945">
                  <c:v>6.9594058042724098</c:v>
                </c:pt>
                <c:pt idx="946">
                  <c:v>6.7726235739634992</c:v>
                </c:pt>
                <c:pt idx="947">
                  <c:v>6.7073884691888459</c:v>
                </c:pt>
                <c:pt idx="948">
                  <c:v>6.2955661530756313</c:v>
                </c:pt>
                <c:pt idx="949">
                  <c:v>6.3179505428108227</c:v>
                </c:pt>
                <c:pt idx="950">
                  <c:v>6.3179505428108227</c:v>
                </c:pt>
                <c:pt idx="951">
                  <c:v>7.0809512406720625</c:v>
                </c:pt>
                <c:pt idx="952">
                  <c:v>6.5132860859268238</c:v>
                </c:pt>
                <c:pt idx="953">
                  <c:v>6.3179505428108227</c:v>
                </c:pt>
                <c:pt idx="954">
                  <c:v>6.3179505428108227</c:v>
                </c:pt>
                <c:pt idx="955">
                  <c:v>6.4899778399040109</c:v>
                </c:pt>
                <c:pt idx="956">
                  <c:v>6.3179505428108227</c:v>
                </c:pt>
                <c:pt idx="957">
                  <c:v>6.3846743710754961</c:v>
                </c:pt>
                <c:pt idx="958">
                  <c:v>6.3179505428108227</c:v>
                </c:pt>
                <c:pt idx="959">
                  <c:v>6.3179505428108227</c:v>
                </c:pt>
                <c:pt idx="960">
                  <c:v>7.0221787574219876</c:v>
                </c:pt>
                <c:pt idx="961">
                  <c:v>6.3179505428108227</c:v>
                </c:pt>
                <c:pt idx="962">
                  <c:v>6.5620567370736005</c:v>
                </c:pt>
                <c:pt idx="963">
                  <c:v>6.3179505428108227</c:v>
                </c:pt>
                <c:pt idx="964">
                  <c:v>6.3179505428108227</c:v>
                </c:pt>
                <c:pt idx="965">
                  <c:v>6.3179505428108227</c:v>
                </c:pt>
                <c:pt idx="966">
                  <c:v>6.3179505428108227</c:v>
                </c:pt>
                <c:pt idx="967">
                  <c:v>6.3179505428108227</c:v>
                </c:pt>
                <c:pt idx="968">
                  <c:v>6.3179505428108227</c:v>
                </c:pt>
                <c:pt idx="969">
                  <c:v>7.461044392747108</c:v>
                </c:pt>
                <c:pt idx="970">
                  <c:v>6.3179505428108227</c:v>
                </c:pt>
                <c:pt idx="971">
                  <c:v>6.3179505428108227</c:v>
                </c:pt>
                <c:pt idx="972">
                  <c:v>7.5658397721491015</c:v>
                </c:pt>
                <c:pt idx="973">
                  <c:v>6.8940979548379806</c:v>
                </c:pt>
                <c:pt idx="974">
                  <c:v>6.3179505428108227</c:v>
                </c:pt>
                <c:pt idx="975">
                  <c:v>6.3179505428108227</c:v>
                </c:pt>
                <c:pt idx="976">
                  <c:v>6.461500009854138</c:v>
                </c:pt>
                <c:pt idx="977">
                  <c:v>6.3179505428108227</c:v>
                </c:pt>
                <c:pt idx="978">
                  <c:v>6.3179505428108227</c:v>
                </c:pt>
                <c:pt idx="979">
                  <c:v>6.3179505428108227</c:v>
                </c:pt>
                <c:pt idx="980">
                  <c:v>6.3179505428108227</c:v>
                </c:pt>
                <c:pt idx="981">
                  <c:v>6.3179505428108227</c:v>
                </c:pt>
                <c:pt idx="982">
                  <c:v>6.3179505428108227</c:v>
                </c:pt>
                <c:pt idx="983">
                  <c:v>6.3179505428108227</c:v>
                </c:pt>
                <c:pt idx="984">
                  <c:v>6.3179505428108227</c:v>
                </c:pt>
                <c:pt idx="985">
                  <c:v>6.3179505428108227</c:v>
                </c:pt>
                <c:pt idx="986">
                  <c:v>6.3179505428108227</c:v>
                </c:pt>
                <c:pt idx="987">
                  <c:v>6.9371807987648291</c:v>
                </c:pt>
                <c:pt idx="988">
                  <c:v>6.3179505428108227</c:v>
                </c:pt>
                <c:pt idx="989">
                  <c:v>6.3179505428108227</c:v>
                </c:pt>
                <c:pt idx="990">
                  <c:v>6.3179505428108227</c:v>
                </c:pt>
                <c:pt idx="991">
                  <c:v>8.4064545567847215</c:v>
                </c:pt>
                <c:pt idx="992">
                  <c:v>6.3335141409336613</c:v>
                </c:pt>
                <c:pt idx="993">
                  <c:v>8.1295016304278356</c:v>
                </c:pt>
                <c:pt idx="994">
                  <c:v>6.3179505428108227</c:v>
                </c:pt>
                <c:pt idx="995">
                  <c:v>6.3179505428108227</c:v>
                </c:pt>
                <c:pt idx="996">
                  <c:v>6.3179505428108227</c:v>
                </c:pt>
                <c:pt idx="997">
                  <c:v>6.3179505428108227</c:v>
                </c:pt>
                <c:pt idx="998">
                  <c:v>6.3179505428108227</c:v>
                </c:pt>
                <c:pt idx="999">
                  <c:v>7.3221672550535581</c:v>
                </c:pt>
                <c:pt idx="1000">
                  <c:v>6.3179505428108227</c:v>
                </c:pt>
                <c:pt idx="1001">
                  <c:v>7.3442670096044864</c:v>
                </c:pt>
                <c:pt idx="1002">
                  <c:v>6.3179505428108227</c:v>
                </c:pt>
                <c:pt idx="1003">
                  <c:v>6.5132860859268238</c:v>
                </c:pt>
                <c:pt idx="1004">
                  <c:v>6.5638390021455306</c:v>
                </c:pt>
                <c:pt idx="1005">
                  <c:v>6.3179505428108227</c:v>
                </c:pt>
                <c:pt idx="1006">
                  <c:v>6.3179505428108227</c:v>
                </c:pt>
                <c:pt idx="1007">
                  <c:v>6.461500009854138</c:v>
                </c:pt>
                <c:pt idx="1008">
                  <c:v>6.3179505428108227</c:v>
                </c:pt>
                <c:pt idx="1009">
                  <c:v>6.3179505428108227</c:v>
                </c:pt>
                <c:pt idx="1010">
                  <c:v>7.1265216168481107</c:v>
                </c:pt>
                <c:pt idx="1011">
                  <c:v>6.3179505428108227</c:v>
                </c:pt>
                <c:pt idx="1012">
                  <c:v>6.8162511176336817</c:v>
                </c:pt>
                <c:pt idx="1013">
                  <c:v>6.3179505428108227</c:v>
                </c:pt>
                <c:pt idx="1014">
                  <c:v>6.3179505428108227</c:v>
                </c:pt>
                <c:pt idx="1015">
                  <c:v>6.9148976305481709</c:v>
                </c:pt>
                <c:pt idx="1016">
                  <c:v>6.7064848403343715</c:v>
                </c:pt>
                <c:pt idx="1017">
                  <c:v>6.3179505428108227</c:v>
                </c:pt>
                <c:pt idx="1018">
                  <c:v>6.3179505428108227</c:v>
                </c:pt>
                <c:pt idx="1019">
                  <c:v>6.3179505428108227</c:v>
                </c:pt>
                <c:pt idx="1020">
                  <c:v>6.4964893279500062</c:v>
                </c:pt>
                <c:pt idx="1021">
                  <c:v>6.3179505428108227</c:v>
                </c:pt>
                <c:pt idx="1022">
                  <c:v>5.9945627481579979</c:v>
                </c:pt>
                <c:pt idx="1023">
                  <c:v>7.527404704793371</c:v>
                </c:pt>
                <c:pt idx="1024">
                  <c:v>6.3179505428108227</c:v>
                </c:pt>
                <c:pt idx="1025">
                  <c:v>6.3179505428108227</c:v>
                </c:pt>
                <c:pt idx="1026">
                  <c:v>6.3179505428108227</c:v>
                </c:pt>
                <c:pt idx="1027">
                  <c:v>6.3179505428108227</c:v>
                </c:pt>
                <c:pt idx="1028">
                  <c:v>6.3179505428108227</c:v>
                </c:pt>
                <c:pt idx="1029">
                  <c:v>6.6179637088244876</c:v>
                </c:pt>
                <c:pt idx="1030">
                  <c:v>6.3335141409336613</c:v>
                </c:pt>
                <c:pt idx="1031">
                  <c:v>6.3179505428108227</c:v>
                </c:pt>
                <c:pt idx="1032">
                  <c:v>6.3179505428108227</c:v>
                </c:pt>
                <c:pt idx="1033">
                  <c:v>6.8353743381093226</c:v>
                </c:pt>
                <c:pt idx="1034">
                  <c:v>7.776864954588329</c:v>
                </c:pt>
                <c:pt idx="1035">
                  <c:v>6.189964673890346</c:v>
                </c:pt>
                <c:pt idx="1036">
                  <c:v>6.8268432143059865</c:v>
                </c:pt>
                <c:pt idx="1037">
                  <c:v>6.3179505428108227</c:v>
                </c:pt>
                <c:pt idx="1038">
                  <c:v>6.3179505428108227</c:v>
                </c:pt>
                <c:pt idx="1039">
                  <c:v>6.3179505428108227</c:v>
                </c:pt>
                <c:pt idx="1040">
                  <c:v>6.5804162325972371</c:v>
                </c:pt>
                <c:pt idx="1041">
                  <c:v>6.7447378166510044</c:v>
                </c:pt>
                <c:pt idx="1042">
                  <c:v>6.3179505428108227</c:v>
                </c:pt>
                <c:pt idx="1043">
                  <c:v>6.461500009854138</c:v>
                </c:pt>
                <c:pt idx="1044">
                  <c:v>6.6330967068718261</c:v>
                </c:pt>
                <c:pt idx="1045">
                  <c:v>6.9402858630017183</c:v>
                </c:pt>
                <c:pt idx="1046">
                  <c:v>7.6289404723342775</c:v>
                </c:pt>
                <c:pt idx="1047">
                  <c:v>7.8872028081505556</c:v>
                </c:pt>
                <c:pt idx="1048">
                  <c:v>6.3179505428108227</c:v>
                </c:pt>
                <c:pt idx="1049">
                  <c:v>6.3179505428108227</c:v>
                </c:pt>
                <c:pt idx="1050">
                  <c:v>6.3179505428108227</c:v>
                </c:pt>
                <c:pt idx="1051">
                  <c:v>6.3179505428108227</c:v>
                </c:pt>
                <c:pt idx="1052">
                  <c:v>6.8484165539358086</c:v>
                </c:pt>
                <c:pt idx="1053">
                  <c:v>7.5538638020263322</c:v>
                </c:pt>
                <c:pt idx="1054">
                  <c:v>6.3179505428108227</c:v>
                </c:pt>
                <c:pt idx="1055">
                  <c:v>8.3092891467009249</c:v>
                </c:pt>
                <c:pt idx="1056">
                  <c:v>6.3179505428108227</c:v>
                </c:pt>
                <c:pt idx="1057">
                  <c:v>6.3179505428108227</c:v>
                </c:pt>
                <c:pt idx="1058">
                  <c:v>6.3179505428108227</c:v>
                </c:pt>
                <c:pt idx="1059">
                  <c:v>6.3179505428108227</c:v>
                </c:pt>
                <c:pt idx="1060">
                  <c:v>6.3179505428108227</c:v>
                </c:pt>
                <c:pt idx="1061">
                  <c:v>6.8268432143059865</c:v>
                </c:pt>
                <c:pt idx="1062">
                  <c:v>6.3179505428108227</c:v>
                </c:pt>
                <c:pt idx="1063">
                  <c:v>6.3179505428108227</c:v>
                </c:pt>
                <c:pt idx="1064">
                  <c:v>6.3179505428108227</c:v>
                </c:pt>
                <c:pt idx="1065">
                  <c:v>6.3179505428108227</c:v>
                </c:pt>
                <c:pt idx="1066">
                  <c:v>6.3179505428108227</c:v>
                </c:pt>
                <c:pt idx="1067">
                  <c:v>6.461500009854138</c:v>
                </c:pt>
                <c:pt idx="1068">
                  <c:v>5.4309915615732738</c:v>
                </c:pt>
                <c:pt idx="1069">
                  <c:v>7.0140035094465132</c:v>
                </c:pt>
                <c:pt idx="1070">
                  <c:v>6.3179505428108227</c:v>
                </c:pt>
                <c:pt idx="1071">
                  <c:v>6.9511623591026828</c:v>
                </c:pt>
                <c:pt idx="1072">
                  <c:v>6.8651710310241336</c:v>
                </c:pt>
                <c:pt idx="1073">
                  <c:v>6.189964673890346</c:v>
                </c:pt>
                <c:pt idx="1074">
                  <c:v>6.3685034590295295</c:v>
                </c:pt>
                <c:pt idx="1075">
                  <c:v>6.8353743381093226</c:v>
                </c:pt>
                <c:pt idx="1076">
                  <c:v>7.7345301452213988</c:v>
                </c:pt>
                <c:pt idx="1077">
                  <c:v>6.3179505428108227</c:v>
                </c:pt>
                <c:pt idx="1078">
                  <c:v>6.3179505428108227</c:v>
                </c:pt>
                <c:pt idx="1079">
                  <c:v>6.1082623421383797</c:v>
                </c:pt>
                <c:pt idx="1080">
                  <c:v>6.196963747262763</c:v>
                </c:pt>
                <c:pt idx="1081">
                  <c:v>6.1173855380242221</c:v>
                </c:pt>
                <c:pt idx="1082">
                  <c:v>6.3179505428108227</c:v>
                </c:pt>
                <c:pt idx="1083">
                  <c:v>6.3179505428108227</c:v>
                </c:pt>
                <c:pt idx="1084">
                  <c:v>7.5256286660722465</c:v>
                </c:pt>
                <c:pt idx="1085">
                  <c:v>6.8231149702906766</c:v>
                </c:pt>
                <c:pt idx="1086">
                  <c:v>8.1785088218064299</c:v>
                </c:pt>
                <c:pt idx="1087">
                  <c:v>6.3179505428108227</c:v>
                </c:pt>
                <c:pt idx="1088">
                  <c:v>6.3179505428108227</c:v>
                </c:pt>
                <c:pt idx="1089">
                  <c:v>6.3179505428108227</c:v>
                </c:pt>
                <c:pt idx="1090">
                  <c:v>6.3179505428108227</c:v>
                </c:pt>
                <c:pt idx="1091">
                  <c:v>6.461500009854138</c:v>
                </c:pt>
                <c:pt idx="1092">
                  <c:v>6.5132860859268238</c:v>
                </c:pt>
                <c:pt idx="1093">
                  <c:v>6.3179505428108227</c:v>
                </c:pt>
                <c:pt idx="1094">
                  <c:v>6.3179505428108227</c:v>
                </c:pt>
                <c:pt idx="1095">
                  <c:v>6.3179505428108227</c:v>
                </c:pt>
                <c:pt idx="1096">
                  <c:v>6.3179505428108227</c:v>
                </c:pt>
                <c:pt idx="1097">
                  <c:v>6.3179505428108227</c:v>
                </c:pt>
                <c:pt idx="1098">
                  <c:v>6.3179505428108227</c:v>
                </c:pt>
                <c:pt idx="1099">
                  <c:v>6.2900630555604797</c:v>
                </c:pt>
                <c:pt idx="1100">
                  <c:v>6.3179505428108227</c:v>
                </c:pt>
                <c:pt idx="1101">
                  <c:v>6.3179505428108227</c:v>
                </c:pt>
                <c:pt idx="1102">
                  <c:v>6.3179505428108227</c:v>
                </c:pt>
                <c:pt idx="1103">
                  <c:v>6.3179505428108227</c:v>
                </c:pt>
                <c:pt idx="1104">
                  <c:v>6.3179505428108227</c:v>
                </c:pt>
                <c:pt idx="1105">
                  <c:v>7.2496127875695286</c:v>
                </c:pt>
                <c:pt idx="1106">
                  <c:v>6.3179505428108227</c:v>
                </c:pt>
                <c:pt idx="1107">
                  <c:v>6.1257432014445605</c:v>
                </c:pt>
                <c:pt idx="1108">
                  <c:v>6.7919232527361411</c:v>
                </c:pt>
                <c:pt idx="1109">
                  <c:v>6.3179505428108227</c:v>
                </c:pt>
                <c:pt idx="1110">
                  <c:v>6.3179505428108227</c:v>
                </c:pt>
                <c:pt idx="1111">
                  <c:v>6.3179505428108227</c:v>
                </c:pt>
                <c:pt idx="1112">
                  <c:v>6.3179505428108227</c:v>
                </c:pt>
                <c:pt idx="1113">
                  <c:v>6.3179505428108227</c:v>
                </c:pt>
                <c:pt idx="1114">
                  <c:v>6.3179505428108227</c:v>
                </c:pt>
                <c:pt idx="1115">
                  <c:v>6.3179505428108227</c:v>
                </c:pt>
                <c:pt idx="1116">
                  <c:v>6.3179505428108227</c:v>
                </c:pt>
                <c:pt idx="1117">
                  <c:v>6.3179505428108227</c:v>
                </c:pt>
                <c:pt idx="1118">
                  <c:v>6.3179505428108227</c:v>
                </c:pt>
                <c:pt idx="1119">
                  <c:v>6.3179505428108227</c:v>
                </c:pt>
                <c:pt idx="1120">
                  <c:v>6.3179505428108227</c:v>
                </c:pt>
                <c:pt idx="1121">
                  <c:v>6.6400387949933215</c:v>
                </c:pt>
                <c:pt idx="1122">
                  <c:v>6.4180489244809564</c:v>
                </c:pt>
                <c:pt idx="1123">
                  <c:v>6.3179505428108227</c:v>
                </c:pt>
                <c:pt idx="1124">
                  <c:v>6.5395233053554378</c:v>
                </c:pt>
                <c:pt idx="1125">
                  <c:v>6.4394249236853041</c:v>
                </c:pt>
                <c:pt idx="1126">
                  <c:v>6.3179505428108227</c:v>
                </c:pt>
                <c:pt idx="1127">
                  <c:v>6.3179505428108227</c:v>
                </c:pt>
                <c:pt idx="1128">
                  <c:v>6.3179505428108227</c:v>
                </c:pt>
                <c:pt idx="1129">
                  <c:v>6.3179505428108227</c:v>
                </c:pt>
                <c:pt idx="1130">
                  <c:v>7.859351036557106</c:v>
                </c:pt>
                <c:pt idx="1131">
                  <c:v>6.3179505428108227</c:v>
                </c:pt>
                <c:pt idx="1132">
                  <c:v>6.3179505428108227</c:v>
                </c:pt>
                <c:pt idx="1133">
                  <c:v>6.3179505428108227</c:v>
                </c:pt>
                <c:pt idx="1134">
                  <c:v>8.2605184652703194</c:v>
                </c:pt>
                <c:pt idx="1135">
                  <c:v>6.3179505428108227</c:v>
                </c:pt>
                <c:pt idx="1136">
                  <c:v>6.3179505428108227</c:v>
                </c:pt>
                <c:pt idx="1137">
                  <c:v>6.3179505428108227</c:v>
                </c:pt>
                <c:pt idx="1138">
                  <c:v>6.3179505428108227</c:v>
                </c:pt>
                <c:pt idx="1139">
                  <c:v>6.3179505428108227</c:v>
                </c:pt>
                <c:pt idx="1140">
                  <c:v>6.3179505428108227</c:v>
                </c:pt>
                <c:pt idx="1141">
                  <c:v>6.3179505428108227</c:v>
                </c:pt>
                <c:pt idx="1142">
                  <c:v>6.3179505428108227</c:v>
                </c:pt>
                <c:pt idx="1143">
                  <c:v>6.3179505428108227</c:v>
                </c:pt>
                <c:pt idx="1144">
                  <c:v>6.961447629033505</c:v>
                </c:pt>
                <c:pt idx="1145">
                  <c:v>7.8699423429856754</c:v>
                </c:pt>
                <c:pt idx="1146">
                  <c:v>6.3179505428108227</c:v>
                </c:pt>
                <c:pt idx="1147">
                  <c:v>6.7615131758678029</c:v>
                </c:pt>
                <c:pt idx="1148">
                  <c:v>6.3179505428108227</c:v>
                </c:pt>
                <c:pt idx="1149">
                  <c:v>6.3179505428108227</c:v>
                </c:pt>
                <c:pt idx="1150">
                  <c:v>6.3179505428108227</c:v>
                </c:pt>
                <c:pt idx="1151">
                  <c:v>7.7051171732378849</c:v>
                </c:pt>
                <c:pt idx="1152">
                  <c:v>6.9667259572255213</c:v>
                </c:pt>
                <c:pt idx="1153">
                  <c:v>6.2152047376439485</c:v>
                </c:pt>
                <c:pt idx="1154">
                  <c:v>6.3179505428108227</c:v>
                </c:pt>
                <c:pt idx="1155">
                  <c:v>6.4964893279500062</c:v>
                </c:pt>
                <c:pt idx="1156">
                  <c:v>6.3179505428108227</c:v>
                </c:pt>
                <c:pt idx="1157">
                  <c:v>6.3179505428108227</c:v>
                </c:pt>
                <c:pt idx="1158">
                  <c:v>6.2647202343337689</c:v>
                </c:pt>
                <c:pt idx="1159">
                  <c:v>6.3179505428108227</c:v>
                </c:pt>
                <c:pt idx="1160">
                  <c:v>7.3459750885898591</c:v>
                </c:pt>
                <c:pt idx="1161">
                  <c:v>7.952809020662996</c:v>
                </c:pt>
                <c:pt idx="1162">
                  <c:v>6.3179505428108227</c:v>
                </c:pt>
                <c:pt idx="1163">
                  <c:v>6.3179505428108227</c:v>
                </c:pt>
                <c:pt idx="1164">
                  <c:v>6.9806526432460005</c:v>
                </c:pt>
                <c:pt idx="1165">
                  <c:v>6.3179505428108227</c:v>
                </c:pt>
                <c:pt idx="1166">
                  <c:v>6.6669962290393805</c:v>
                </c:pt>
                <c:pt idx="1167">
                  <c:v>6.3179505428108227</c:v>
                </c:pt>
                <c:pt idx="1168">
                  <c:v>6.3179505428108227</c:v>
                </c:pt>
                <c:pt idx="1169">
                  <c:v>7.3594000076518249</c:v>
                </c:pt>
                <c:pt idx="1170">
                  <c:v>6.3179505428108227</c:v>
                </c:pt>
                <c:pt idx="1171">
                  <c:v>8.45712552889497</c:v>
                </c:pt>
                <c:pt idx="1172">
                  <c:v>6.3179505428108227</c:v>
                </c:pt>
                <c:pt idx="1173">
                  <c:v>6.3179505428108227</c:v>
                </c:pt>
                <c:pt idx="1174">
                  <c:v>6.3179505428108227</c:v>
                </c:pt>
                <c:pt idx="1175">
                  <c:v>6.4928044849243793</c:v>
                </c:pt>
                <c:pt idx="1176">
                  <c:v>6.3179505428108227</c:v>
                </c:pt>
                <c:pt idx="1177">
                  <c:v>6.189964673890346</c:v>
                </c:pt>
                <c:pt idx="1178">
                  <c:v>7.0318376869522172</c:v>
                </c:pt>
                <c:pt idx="1179">
                  <c:v>6.3507768892945311</c:v>
                </c:pt>
                <c:pt idx="1180">
                  <c:v>6.3960765566426199</c:v>
                </c:pt>
                <c:pt idx="1181">
                  <c:v>6.6330967068718261</c:v>
                </c:pt>
                <c:pt idx="1182">
                  <c:v>6.6179637088244876</c:v>
                </c:pt>
                <c:pt idx="1183">
                  <c:v>6.3179505428108227</c:v>
                </c:pt>
                <c:pt idx="1184">
                  <c:v>6.3179505428108227</c:v>
                </c:pt>
                <c:pt idx="1185">
                  <c:v>6.3179505428108227</c:v>
                </c:pt>
                <c:pt idx="1186">
                  <c:v>6.3179505428108227</c:v>
                </c:pt>
                <c:pt idx="1187">
                  <c:v>6.3179505428108227</c:v>
                </c:pt>
                <c:pt idx="1188">
                  <c:v>6.189964673890346</c:v>
                </c:pt>
                <c:pt idx="1189">
                  <c:v>6.3179505428108227</c:v>
                </c:pt>
                <c:pt idx="1190">
                  <c:v>6.3179505428108227</c:v>
                </c:pt>
                <c:pt idx="1191">
                  <c:v>6.3179505428108227</c:v>
                </c:pt>
                <c:pt idx="1192">
                  <c:v>6.3179505428108227</c:v>
                </c:pt>
                <c:pt idx="1193">
                  <c:v>6.3179505428108227</c:v>
                </c:pt>
                <c:pt idx="1194">
                  <c:v>6.4964893279500062</c:v>
                </c:pt>
                <c:pt idx="1195">
                  <c:v>7.00538199944517</c:v>
                </c:pt>
                <c:pt idx="1196">
                  <c:v>6.3179505428108227</c:v>
                </c:pt>
                <c:pt idx="1197">
                  <c:v>6.3179505428108227</c:v>
                </c:pt>
                <c:pt idx="1198">
                  <c:v>6.3179505428108227</c:v>
                </c:pt>
                <c:pt idx="1199">
                  <c:v>7.6025861266901007</c:v>
                </c:pt>
                <c:pt idx="1200">
                  <c:v>7.337324921482991</c:v>
                </c:pt>
                <c:pt idx="1201">
                  <c:v>7.8616988978159483</c:v>
                </c:pt>
                <c:pt idx="1202">
                  <c:v>6.3179505428108227</c:v>
                </c:pt>
                <c:pt idx="1203">
                  <c:v>6.4394249236853041</c:v>
                </c:pt>
                <c:pt idx="1204">
                  <c:v>6.3179505428108227</c:v>
                </c:pt>
                <c:pt idx="1205">
                  <c:v>6.3179505428108227</c:v>
                </c:pt>
                <c:pt idx="1206">
                  <c:v>8.9455058517681181</c:v>
                </c:pt>
                <c:pt idx="1207">
                  <c:v>6.5510062948519669</c:v>
                </c:pt>
                <c:pt idx="1208">
                  <c:v>6.3179505428108227</c:v>
                </c:pt>
                <c:pt idx="1209">
                  <c:v>6.3179505428108227</c:v>
                </c:pt>
                <c:pt idx="1210">
                  <c:v>6.3179505428108227</c:v>
                </c:pt>
                <c:pt idx="1211">
                  <c:v>6.3179505428108227</c:v>
                </c:pt>
                <c:pt idx="1212">
                  <c:v>6.8818744401570617</c:v>
                </c:pt>
                <c:pt idx="1213">
                  <c:v>6.5720585691768987</c:v>
                </c:pt>
                <c:pt idx="1214">
                  <c:v>6.3179505428108227</c:v>
                </c:pt>
                <c:pt idx="1215">
                  <c:v>7.1972138336081546</c:v>
                </c:pt>
                <c:pt idx="1216">
                  <c:v>6.3179505428108227</c:v>
                </c:pt>
                <c:pt idx="1217">
                  <c:v>6.3179505428108227</c:v>
                </c:pt>
                <c:pt idx="1218">
                  <c:v>6.3179505428108227</c:v>
                </c:pt>
                <c:pt idx="1219">
                  <c:v>6.461500009854138</c:v>
                </c:pt>
                <c:pt idx="1220">
                  <c:v>8.3828952864694806</c:v>
                </c:pt>
                <c:pt idx="1221">
                  <c:v>6.3179505428108227</c:v>
                </c:pt>
                <c:pt idx="1222">
                  <c:v>6.3179505428108227</c:v>
                </c:pt>
                <c:pt idx="1223">
                  <c:v>6.3179505428108227</c:v>
                </c:pt>
                <c:pt idx="1224">
                  <c:v>5.8017376880787195</c:v>
                </c:pt>
                <c:pt idx="1225">
                  <c:v>6.3179505428108227</c:v>
                </c:pt>
                <c:pt idx="1226">
                  <c:v>6.461500009854138</c:v>
                </c:pt>
                <c:pt idx="1227">
                  <c:v>7.1657282244653029</c:v>
                </c:pt>
                <c:pt idx="1228">
                  <c:v>7.2154548239893401</c:v>
                </c:pt>
                <c:pt idx="1229">
                  <c:v>6.3179505428108227</c:v>
                </c:pt>
                <c:pt idx="1230">
                  <c:v>6.3179505428108227</c:v>
                </c:pt>
                <c:pt idx="1231">
                  <c:v>6.189964673890346</c:v>
                </c:pt>
                <c:pt idx="1232">
                  <c:v>7.1778650062190845</c:v>
                </c:pt>
                <c:pt idx="1233">
                  <c:v>6.3179505428108227</c:v>
                </c:pt>
                <c:pt idx="1234">
                  <c:v>6.3179505428108227</c:v>
                </c:pt>
                <c:pt idx="1235">
                  <c:v>6.2818188201470173</c:v>
                </c:pt>
                <c:pt idx="1236">
                  <c:v>6.3179505428108227</c:v>
                </c:pt>
                <c:pt idx="1237">
                  <c:v>6.3179505428108227</c:v>
                </c:pt>
                <c:pt idx="1238">
                  <c:v>6.3179505428108227</c:v>
                </c:pt>
                <c:pt idx="1239">
                  <c:v>6.3179505428108227</c:v>
                </c:pt>
                <c:pt idx="1240">
                  <c:v>6.3179505428108227</c:v>
                </c:pt>
                <c:pt idx="1241">
                  <c:v>6.3179505428108227</c:v>
                </c:pt>
                <c:pt idx="1242">
                  <c:v>6.3179505428108227</c:v>
                </c:pt>
                <c:pt idx="1243">
                  <c:v>7.174267441181601</c:v>
                </c:pt>
                <c:pt idx="1244">
                  <c:v>6.3179505428108227</c:v>
                </c:pt>
                <c:pt idx="1245">
                  <c:v>6.59658770962014</c:v>
                </c:pt>
                <c:pt idx="1246">
                  <c:v>6.3179505428108227</c:v>
                </c:pt>
                <c:pt idx="1247">
                  <c:v>6.3179505428108227</c:v>
                </c:pt>
                <c:pt idx="1248">
                  <c:v>6.3179505428108227</c:v>
                </c:pt>
                <c:pt idx="1249">
                  <c:v>6.4115374364349611</c:v>
                </c:pt>
                <c:pt idx="1250">
                  <c:v>6.3179505428108227</c:v>
                </c:pt>
                <c:pt idx="1251">
                  <c:v>6.3179505428108227</c:v>
                </c:pt>
                <c:pt idx="1252">
                  <c:v>6.3179505428108227</c:v>
                </c:pt>
                <c:pt idx="1253">
                  <c:v>6.3179505428108227</c:v>
                </c:pt>
                <c:pt idx="1254">
                  <c:v>6.3179505428108227</c:v>
                </c:pt>
                <c:pt idx="1255">
                  <c:v>6.3179505428108227</c:v>
                </c:pt>
                <c:pt idx="1256">
                  <c:v>6.3179505428108227</c:v>
                </c:pt>
                <c:pt idx="1257">
                  <c:v>7.6867576777142483</c:v>
                </c:pt>
                <c:pt idx="1258">
                  <c:v>6.3179505428108227</c:v>
                </c:pt>
                <c:pt idx="1259">
                  <c:v>6.3179505428108227</c:v>
                </c:pt>
                <c:pt idx="1260">
                  <c:v>6.3179505428108227</c:v>
                </c:pt>
                <c:pt idx="1261">
                  <c:v>6.3179505428108227</c:v>
                </c:pt>
                <c:pt idx="1262">
                  <c:v>6.1058445398530257</c:v>
                </c:pt>
                <c:pt idx="1263">
                  <c:v>6.956848718983804</c:v>
                </c:pt>
                <c:pt idx="1264">
                  <c:v>7.174267441181601</c:v>
                </c:pt>
                <c:pt idx="1265">
                  <c:v>6.3179505428108227</c:v>
                </c:pt>
                <c:pt idx="1266">
                  <c:v>6.3179505428108227</c:v>
                </c:pt>
                <c:pt idx="1267">
                  <c:v>6.7407201160743648</c:v>
                </c:pt>
                <c:pt idx="1268">
                  <c:v>6.3179505428108227</c:v>
                </c:pt>
                <c:pt idx="1269">
                  <c:v>6.3179505428108227</c:v>
                </c:pt>
                <c:pt idx="1270">
                  <c:v>6.3179505428108227</c:v>
                </c:pt>
                <c:pt idx="1271">
                  <c:v>6.5647334003474338</c:v>
                </c:pt>
                <c:pt idx="1272">
                  <c:v>6.3179505428108227</c:v>
                </c:pt>
                <c:pt idx="1273">
                  <c:v>7.3178169082249163</c:v>
                </c:pt>
                <c:pt idx="1274">
                  <c:v>7.5318830144257394</c:v>
                </c:pt>
                <c:pt idx="1275">
                  <c:v>8.3331686869454433</c:v>
                </c:pt>
                <c:pt idx="1276">
                  <c:v>8.5890309564217731</c:v>
                </c:pt>
                <c:pt idx="1277">
                  <c:v>6.3179505428108227</c:v>
                </c:pt>
                <c:pt idx="1278">
                  <c:v>6.3179505428108227</c:v>
                </c:pt>
                <c:pt idx="1279">
                  <c:v>7.8940201242454267</c:v>
                </c:pt>
                <c:pt idx="1280">
                  <c:v>6.3179505428108227</c:v>
                </c:pt>
                <c:pt idx="1281">
                  <c:v>6.7726235739634992</c:v>
                </c:pt>
                <c:pt idx="1282">
                  <c:v>6.3179505428108227</c:v>
                </c:pt>
                <c:pt idx="1283">
                  <c:v>6.3179505428108227</c:v>
                </c:pt>
                <c:pt idx="1284">
                  <c:v>6.3179505428108227</c:v>
                </c:pt>
                <c:pt idx="1285">
                  <c:v>6.3179505428108227</c:v>
                </c:pt>
                <c:pt idx="1286">
                  <c:v>6.3179505428108227</c:v>
                </c:pt>
                <c:pt idx="1287">
                  <c:v>6.3179505428108227</c:v>
                </c:pt>
                <c:pt idx="1288">
                  <c:v>5.8619670699281903</c:v>
                </c:pt>
                <c:pt idx="1289">
                  <c:v>6.3179505428108227</c:v>
                </c:pt>
                <c:pt idx="1290">
                  <c:v>6.3179505428108227</c:v>
                </c:pt>
                <c:pt idx="1291">
                  <c:v>6.3179505428108227</c:v>
                </c:pt>
                <c:pt idx="1292">
                  <c:v>6.3179505428108227</c:v>
                </c:pt>
                <c:pt idx="1293">
                  <c:v>6.3179505428108227</c:v>
                </c:pt>
                <c:pt idx="1294">
                  <c:v>6.3179505428108227</c:v>
                </c:pt>
                <c:pt idx="1295">
                  <c:v>6.3179505428108227</c:v>
                </c:pt>
                <c:pt idx="1296">
                  <c:v>6.3179505428108227</c:v>
                </c:pt>
                <c:pt idx="1297">
                  <c:v>6.3179505428108227</c:v>
                </c:pt>
                <c:pt idx="1298">
                  <c:v>6.3179505428108227</c:v>
                </c:pt>
                <c:pt idx="1299">
                  <c:v>6.3179505428108227</c:v>
                </c:pt>
                <c:pt idx="1300">
                  <c:v>6.9495285357468646</c:v>
                </c:pt>
                <c:pt idx="1301">
                  <c:v>6.9212104484210215</c:v>
                </c:pt>
                <c:pt idx="1302">
                  <c:v>6.3179505428108227</c:v>
                </c:pt>
                <c:pt idx="1303">
                  <c:v>6.3179505428108227</c:v>
                </c:pt>
                <c:pt idx="1304">
                  <c:v>6.3179505428108227</c:v>
                </c:pt>
                <c:pt idx="1305">
                  <c:v>6.3179505428108227</c:v>
                </c:pt>
                <c:pt idx="1306">
                  <c:v>6.3179505428108227</c:v>
                </c:pt>
                <c:pt idx="1307">
                  <c:v>7.4963556933640998</c:v>
                </c:pt>
                <c:pt idx="1308">
                  <c:v>6.3179505428108227</c:v>
                </c:pt>
                <c:pt idx="1309">
                  <c:v>7.4061188280828834</c:v>
                </c:pt>
                <c:pt idx="1310">
                  <c:v>6.3179505428108227</c:v>
                </c:pt>
                <c:pt idx="1311">
                  <c:v>6.3179505428108227</c:v>
                </c:pt>
                <c:pt idx="1312">
                  <c:v>6.3179505428108227</c:v>
                </c:pt>
                <c:pt idx="1313">
                  <c:v>6.3179505428108227</c:v>
                </c:pt>
                <c:pt idx="1314">
                  <c:v>6.3179505428108227</c:v>
                </c:pt>
                <c:pt idx="1315">
                  <c:v>6.8442283194210738</c:v>
                </c:pt>
                <c:pt idx="1316">
                  <c:v>6.3179505428108227</c:v>
                </c:pt>
                <c:pt idx="1317">
                  <c:v>6.3179505428108227</c:v>
                </c:pt>
                <c:pt idx="1318">
                  <c:v>6.3179505428108227</c:v>
                </c:pt>
                <c:pt idx="1319">
                  <c:v>6.3179505428108227</c:v>
                </c:pt>
                <c:pt idx="1320">
                  <c:v>6.9545008577249616</c:v>
                </c:pt>
                <c:pt idx="1321">
                  <c:v>6.3179505428108227</c:v>
                </c:pt>
                <c:pt idx="1322">
                  <c:v>6.3210787445605616</c:v>
                </c:pt>
                <c:pt idx="1323">
                  <c:v>6.3179505428108227</c:v>
                </c:pt>
                <c:pt idx="1324">
                  <c:v>6.3179505428108227</c:v>
                </c:pt>
                <c:pt idx="1325">
                  <c:v>6.189964673890346</c:v>
                </c:pt>
                <c:pt idx="1326">
                  <c:v>6.3179505428108227</c:v>
                </c:pt>
                <c:pt idx="1327">
                  <c:v>6.3179505428108227</c:v>
                </c:pt>
                <c:pt idx="1328">
                  <c:v>6.3179505428108227</c:v>
                </c:pt>
                <c:pt idx="1329">
                  <c:v>6.3179505428108227</c:v>
                </c:pt>
                <c:pt idx="1330">
                  <c:v>6.3179505428108227</c:v>
                </c:pt>
                <c:pt idx="1331">
                  <c:v>6.6330967068718261</c:v>
                </c:pt>
                <c:pt idx="1332">
                  <c:v>6.609123281454794</c:v>
                </c:pt>
                <c:pt idx="1333">
                  <c:v>6.3179505428108227</c:v>
                </c:pt>
                <c:pt idx="1334">
                  <c:v>6.3179505428108227</c:v>
                </c:pt>
                <c:pt idx="1335">
                  <c:v>6.9703926813493018</c:v>
                </c:pt>
                <c:pt idx="1336">
                  <c:v>6.3179505428108227</c:v>
                </c:pt>
                <c:pt idx="1337">
                  <c:v>8.4620258621236388</c:v>
                </c:pt>
                <c:pt idx="1338">
                  <c:v>6.8353743381093226</c:v>
                </c:pt>
                <c:pt idx="1339">
                  <c:v>6.8299714160557254</c:v>
                </c:pt>
                <c:pt idx="1340">
                  <c:v>6.3179505428108227</c:v>
                </c:pt>
                <c:pt idx="1341">
                  <c:v>6.3179505428108227</c:v>
                </c:pt>
                <c:pt idx="1342">
                  <c:v>6.3179505428108227</c:v>
                </c:pt>
                <c:pt idx="1343">
                  <c:v>6.3179505428108227</c:v>
                </c:pt>
                <c:pt idx="1344">
                  <c:v>6.3179505428108227</c:v>
                </c:pt>
                <c:pt idx="1345">
                  <c:v>8.3143074448827949</c:v>
                </c:pt>
                <c:pt idx="1346">
                  <c:v>6.3179505428108227</c:v>
                </c:pt>
                <c:pt idx="1347">
                  <c:v>6.3179505428108227</c:v>
                </c:pt>
                <c:pt idx="1348">
                  <c:v>6.3179505428108227</c:v>
                </c:pt>
                <c:pt idx="1349">
                  <c:v>6.3179505428108227</c:v>
                </c:pt>
                <c:pt idx="1350">
                  <c:v>6.3179505428108227</c:v>
                </c:pt>
                <c:pt idx="1351">
                  <c:v>6.3179505428108227</c:v>
                </c:pt>
                <c:pt idx="1352">
                  <c:v>6.3179505428108227</c:v>
                </c:pt>
                <c:pt idx="1353">
                  <c:v>6.3179505428108227</c:v>
                </c:pt>
                <c:pt idx="1354">
                  <c:v>6.3179505428108227</c:v>
                </c:pt>
                <c:pt idx="1355">
                  <c:v>6.3179505428108227</c:v>
                </c:pt>
                <c:pt idx="1356">
                  <c:v>6.3179505428108227</c:v>
                </c:pt>
                <c:pt idx="1357">
                  <c:v>6.3179505428108227</c:v>
                </c:pt>
                <c:pt idx="1358">
                  <c:v>5.9452871551220348</c:v>
                </c:pt>
                <c:pt idx="1359">
                  <c:v>6.3179505428108227</c:v>
                </c:pt>
                <c:pt idx="1360">
                  <c:v>6.3179505428108227</c:v>
                </c:pt>
                <c:pt idx="1361">
                  <c:v>6.3179505428108227</c:v>
                </c:pt>
                <c:pt idx="1362">
                  <c:v>6.3179505428108227</c:v>
                </c:pt>
                <c:pt idx="1363">
                  <c:v>7.4457796852012095</c:v>
                </c:pt>
                <c:pt idx="1364">
                  <c:v>6.1425399594213781</c:v>
                </c:pt>
                <c:pt idx="1365">
                  <c:v>6.3179505428108227</c:v>
                </c:pt>
                <c:pt idx="1366">
                  <c:v>6.3179505428108227</c:v>
                </c:pt>
                <c:pt idx="1367">
                  <c:v>6.3179505428108227</c:v>
                </c:pt>
                <c:pt idx="1368">
                  <c:v>6.3179505428108227</c:v>
                </c:pt>
                <c:pt idx="1369">
                  <c:v>6.3179505428108227</c:v>
                </c:pt>
                <c:pt idx="1370">
                  <c:v>6.3179505428108227</c:v>
                </c:pt>
                <c:pt idx="1371">
                  <c:v>6.3179505428108227</c:v>
                </c:pt>
                <c:pt idx="1372">
                  <c:v>6.7582709164070573</c:v>
                </c:pt>
                <c:pt idx="1373">
                  <c:v>6.3179505428108227</c:v>
                </c:pt>
                <c:pt idx="1374">
                  <c:v>7.337324921482991</c:v>
                </c:pt>
                <c:pt idx="1375">
                  <c:v>6.3179505428108227</c:v>
                </c:pt>
                <c:pt idx="1376">
                  <c:v>8.5606027170929853</c:v>
                </c:pt>
                <c:pt idx="1377">
                  <c:v>6.3179505428108227</c:v>
                </c:pt>
                <c:pt idx="1378">
                  <c:v>7.00538199944517</c:v>
                </c:pt>
                <c:pt idx="1379">
                  <c:v>6.3179505428108227</c:v>
                </c:pt>
                <c:pt idx="1380">
                  <c:v>8.0187005997520693</c:v>
                </c:pt>
                <c:pt idx="1381">
                  <c:v>6.4964893279500062</c:v>
                </c:pt>
                <c:pt idx="1382">
                  <c:v>6.3179505428108227</c:v>
                </c:pt>
                <c:pt idx="1383">
                  <c:v>6.3335141409336613</c:v>
                </c:pt>
                <c:pt idx="1384">
                  <c:v>6.3179505428108227</c:v>
                </c:pt>
                <c:pt idx="1385">
                  <c:v>6.3179505428108227</c:v>
                </c:pt>
                <c:pt idx="1386">
                  <c:v>7.275473103004594</c:v>
                </c:pt>
                <c:pt idx="1387">
                  <c:v>6.3179505428108227</c:v>
                </c:pt>
                <c:pt idx="1388">
                  <c:v>6.718687371448536</c:v>
                </c:pt>
                <c:pt idx="1389">
                  <c:v>6.3179505428108227</c:v>
                </c:pt>
                <c:pt idx="1390">
                  <c:v>6.3179505428108227</c:v>
                </c:pt>
                <c:pt idx="1391">
                  <c:v>6.3179505428108227</c:v>
                </c:pt>
                <c:pt idx="1392">
                  <c:v>6.3179505428108227</c:v>
                </c:pt>
                <c:pt idx="1393">
                  <c:v>6.3335141409336613</c:v>
                </c:pt>
                <c:pt idx="1394">
                  <c:v>6.3179505428108227</c:v>
                </c:pt>
                <c:pt idx="1395">
                  <c:v>6.3179505428108227</c:v>
                </c:pt>
                <c:pt idx="1396">
                  <c:v>6.3179505428108227</c:v>
                </c:pt>
                <c:pt idx="1397">
                  <c:v>6.3179505428108227</c:v>
                </c:pt>
                <c:pt idx="1398">
                  <c:v>6.461500009854138</c:v>
                </c:pt>
                <c:pt idx="1399">
                  <c:v>6.8132992519404887</c:v>
                </c:pt>
                <c:pt idx="1400">
                  <c:v>6.3179505428108227</c:v>
                </c:pt>
                <c:pt idx="1401">
                  <c:v>6.3179505428108227</c:v>
                </c:pt>
                <c:pt idx="1402">
                  <c:v>7.2007175425611711</c:v>
                </c:pt>
                <c:pt idx="1403">
                  <c:v>6.3179505428108227</c:v>
                </c:pt>
                <c:pt idx="1404">
                  <c:v>6.8367467506827255</c:v>
                </c:pt>
                <c:pt idx="1405">
                  <c:v>7.4251168961000964</c:v>
                </c:pt>
                <c:pt idx="1406">
                  <c:v>7.0866376005531837</c:v>
                </c:pt>
                <c:pt idx="1407">
                  <c:v>6.3179505428108227</c:v>
                </c:pt>
                <c:pt idx="1408">
                  <c:v>6.3179505428108227</c:v>
                </c:pt>
                <c:pt idx="1409">
                  <c:v>7.4061188280828834</c:v>
                </c:pt>
                <c:pt idx="1410">
                  <c:v>6.3179505428108227</c:v>
                </c:pt>
                <c:pt idx="1411">
                  <c:v>6.4964893279500062</c:v>
                </c:pt>
                <c:pt idx="1412">
                  <c:v>6.3179505428108227</c:v>
                </c:pt>
                <c:pt idx="1413">
                  <c:v>6.3179505428108227</c:v>
                </c:pt>
                <c:pt idx="1414">
                  <c:v>6.5621813309351813</c:v>
                </c:pt>
                <c:pt idx="1415">
                  <c:v>6.3179505428108227</c:v>
                </c:pt>
                <c:pt idx="1416">
                  <c:v>6.3179505428108227</c:v>
                </c:pt>
                <c:pt idx="1417">
                  <c:v>7.9282222553168031</c:v>
                </c:pt>
                <c:pt idx="1418">
                  <c:v>6.6179637088244876</c:v>
                </c:pt>
                <c:pt idx="1419">
                  <c:v>7.0750335586957638</c:v>
                </c:pt>
                <c:pt idx="1420">
                  <c:v>6.3179505428108227</c:v>
                </c:pt>
                <c:pt idx="1421">
                  <c:v>8.2308066027098672</c:v>
                </c:pt>
                <c:pt idx="1422">
                  <c:v>6.3179505428108227</c:v>
                </c:pt>
                <c:pt idx="1423">
                  <c:v>6.3179505428108227</c:v>
                </c:pt>
                <c:pt idx="1424">
                  <c:v>6.4964893279500062</c:v>
                </c:pt>
                <c:pt idx="1425">
                  <c:v>6.3179505428108227</c:v>
                </c:pt>
                <c:pt idx="1426">
                  <c:v>6.9161730410068145</c:v>
                </c:pt>
                <c:pt idx="1427">
                  <c:v>6.3179505428108227</c:v>
                </c:pt>
                <c:pt idx="1428">
                  <c:v>6.3179505428108227</c:v>
                </c:pt>
                <c:pt idx="1429">
                  <c:v>6.8215188189718567</c:v>
                </c:pt>
                <c:pt idx="1430">
                  <c:v>6.3179505428108227</c:v>
                </c:pt>
                <c:pt idx="1431">
                  <c:v>7.0462815722611243</c:v>
                </c:pt>
                <c:pt idx="1432">
                  <c:v>6.3179505428108227</c:v>
                </c:pt>
                <c:pt idx="1433">
                  <c:v>6.3179505428108227</c:v>
                </c:pt>
                <c:pt idx="1434">
                  <c:v>7.776864954588329</c:v>
                </c:pt>
                <c:pt idx="1435">
                  <c:v>6.3179505428108227</c:v>
                </c:pt>
                <c:pt idx="1436">
                  <c:v>6.3179505428108227</c:v>
                </c:pt>
                <c:pt idx="1437">
                  <c:v>6.3179505428108227</c:v>
                </c:pt>
                <c:pt idx="1438">
                  <c:v>6.8353743381093226</c:v>
                </c:pt>
                <c:pt idx="1439">
                  <c:v>6.3179505428108227</c:v>
                </c:pt>
                <c:pt idx="1440">
                  <c:v>6.3335141409336613</c:v>
                </c:pt>
                <c:pt idx="1441">
                  <c:v>6.3179505428108227</c:v>
                </c:pt>
                <c:pt idx="1442">
                  <c:v>7.4110452546551766</c:v>
                </c:pt>
                <c:pt idx="1443">
                  <c:v>7.0719053569460248</c:v>
                </c:pt>
                <c:pt idx="1444">
                  <c:v>6.3179505428108227</c:v>
                </c:pt>
                <c:pt idx="1445">
                  <c:v>6.3335141409336613</c:v>
                </c:pt>
                <c:pt idx="1446">
                  <c:v>6.3179505428108227</c:v>
                </c:pt>
                <c:pt idx="1447">
                  <c:v>7.8976079524316711</c:v>
                </c:pt>
                <c:pt idx="1448">
                  <c:v>6.3179505428108227</c:v>
                </c:pt>
                <c:pt idx="1449">
                  <c:v>7.0171604592401176</c:v>
                </c:pt>
                <c:pt idx="1450">
                  <c:v>6.9514457969302068</c:v>
                </c:pt>
                <c:pt idx="1451">
                  <c:v>6.3179505428108227</c:v>
                </c:pt>
                <c:pt idx="1452">
                  <c:v>7.7080710479884367</c:v>
                </c:pt>
                <c:pt idx="1453">
                  <c:v>7.4657413904789678</c:v>
                </c:pt>
                <c:pt idx="1454">
                  <c:v>6.3179505428108227</c:v>
                </c:pt>
                <c:pt idx="1455">
                  <c:v>6.189964673890346</c:v>
                </c:pt>
                <c:pt idx="1456">
                  <c:v>6.3179505428108227</c:v>
                </c:pt>
                <c:pt idx="1457">
                  <c:v>6.3179505428108227</c:v>
                </c:pt>
                <c:pt idx="1458">
                  <c:v>6.3179505428108227</c:v>
                </c:pt>
                <c:pt idx="1459">
                  <c:v>7.0726367399771641</c:v>
                </c:pt>
                <c:pt idx="1460">
                  <c:v>6.7726235739634992</c:v>
                </c:pt>
                <c:pt idx="1461">
                  <c:v>5.5589774304937505</c:v>
                </c:pt>
                <c:pt idx="1462">
                  <c:v>6.3179505428108227</c:v>
                </c:pt>
                <c:pt idx="1463">
                  <c:v>7.7301461341572706</c:v>
                </c:pt>
                <c:pt idx="1464">
                  <c:v>6.3179505428108227</c:v>
                </c:pt>
                <c:pt idx="1465">
                  <c:v>6.3179505428108227</c:v>
                </c:pt>
                <c:pt idx="1466">
                  <c:v>6.3179505428108227</c:v>
                </c:pt>
                <c:pt idx="1467">
                  <c:v>6.9511623591026828</c:v>
                </c:pt>
                <c:pt idx="1468">
                  <c:v>6.3179505428108227</c:v>
                </c:pt>
                <c:pt idx="1469">
                  <c:v>6.3179505428108227</c:v>
                </c:pt>
                <c:pt idx="1470">
                  <c:v>6.3179505428108227</c:v>
                </c:pt>
                <c:pt idx="1471">
                  <c:v>6.3179505428108227</c:v>
                </c:pt>
                <c:pt idx="1472">
                  <c:v>6.7665804315094302</c:v>
                </c:pt>
                <c:pt idx="1473">
                  <c:v>6.3179505428108227</c:v>
                </c:pt>
                <c:pt idx="1474">
                  <c:v>6.3179505428108227</c:v>
                </c:pt>
                <c:pt idx="1475">
                  <c:v>6.3179505428108227</c:v>
                </c:pt>
                <c:pt idx="1476">
                  <c:v>6.3179505428108227</c:v>
                </c:pt>
                <c:pt idx="1477">
                  <c:v>7.5754736331070589</c:v>
                </c:pt>
                <c:pt idx="1478">
                  <c:v>6.3179505428108227</c:v>
                </c:pt>
                <c:pt idx="1479">
                  <c:v>6.3179505428108227</c:v>
                </c:pt>
                <c:pt idx="1480">
                  <c:v>6.3179505428108227</c:v>
                </c:pt>
                <c:pt idx="1481">
                  <c:v>5.6169575710658624</c:v>
                </c:pt>
                <c:pt idx="1482">
                  <c:v>6.3179505428108227</c:v>
                </c:pt>
                <c:pt idx="1483">
                  <c:v>6.3179505428108227</c:v>
                </c:pt>
                <c:pt idx="1484">
                  <c:v>7.2107832849668823</c:v>
                </c:pt>
                <c:pt idx="1485">
                  <c:v>6.3179505428108227</c:v>
                </c:pt>
                <c:pt idx="1486">
                  <c:v>6.3179505428108227</c:v>
                </c:pt>
                <c:pt idx="1487">
                  <c:v>6.3179505428108227</c:v>
                </c:pt>
                <c:pt idx="1488">
                  <c:v>7.174267441181601</c:v>
                </c:pt>
                <c:pt idx="1489">
                  <c:v>6.3179505428108227</c:v>
                </c:pt>
                <c:pt idx="1490">
                  <c:v>6.3179505428108227</c:v>
                </c:pt>
                <c:pt idx="1491">
                  <c:v>7.6488790856678524</c:v>
                </c:pt>
                <c:pt idx="1492">
                  <c:v>6.685313383020012</c:v>
                </c:pt>
                <c:pt idx="1493">
                  <c:v>6.6179637088244876</c:v>
                </c:pt>
                <c:pt idx="1494">
                  <c:v>7.0038428333772718</c:v>
                </c:pt>
                <c:pt idx="1495">
                  <c:v>7.5925137683676365</c:v>
                </c:pt>
                <c:pt idx="1496">
                  <c:v>6.3179505428108227</c:v>
                </c:pt>
                <c:pt idx="1497">
                  <c:v>7.0801375598885929</c:v>
                </c:pt>
                <c:pt idx="1498">
                  <c:v>6.461500009854138</c:v>
                </c:pt>
                <c:pt idx="1499">
                  <c:v>6.189964673890346</c:v>
                </c:pt>
                <c:pt idx="1500">
                  <c:v>5.4670187936677701</c:v>
                </c:pt>
                <c:pt idx="1501">
                  <c:v>6.3179505428108227</c:v>
                </c:pt>
                <c:pt idx="1502">
                  <c:v>6.8394019236534902</c:v>
                </c:pt>
                <c:pt idx="1503">
                  <c:v>7.6651044144998357</c:v>
                </c:pt>
                <c:pt idx="1504">
                  <c:v>6.3179505428108227</c:v>
                </c:pt>
                <c:pt idx="1505">
                  <c:v>6.3179505428108227</c:v>
                </c:pt>
                <c:pt idx="1506">
                  <c:v>6.3179505428108227</c:v>
                </c:pt>
                <c:pt idx="1507">
                  <c:v>6.3179505428108227</c:v>
                </c:pt>
                <c:pt idx="1508">
                  <c:v>6.6385945625889535</c:v>
                </c:pt>
                <c:pt idx="1509">
                  <c:v>6.5829743907286193</c:v>
                </c:pt>
                <c:pt idx="1510">
                  <c:v>6.3179505428108227</c:v>
                </c:pt>
                <c:pt idx="1511">
                  <c:v>6.3179505428108227</c:v>
                </c:pt>
                <c:pt idx="1512">
                  <c:v>6.3179505428108227</c:v>
                </c:pt>
                <c:pt idx="1513">
                  <c:v>6.6988573453855098</c:v>
                </c:pt>
                <c:pt idx="1514">
                  <c:v>6.3179505428108227</c:v>
                </c:pt>
                <c:pt idx="1515">
                  <c:v>7.6036044976411619</c:v>
                </c:pt>
                <c:pt idx="1516">
                  <c:v>6.3179505428108227</c:v>
                </c:pt>
                <c:pt idx="1517">
                  <c:v>6.3179505428108227</c:v>
                </c:pt>
                <c:pt idx="1518">
                  <c:v>6.7647466887961594</c:v>
                </c:pt>
                <c:pt idx="1519">
                  <c:v>6.3179505428108227</c:v>
                </c:pt>
                <c:pt idx="1520">
                  <c:v>6.433612522603795</c:v>
                </c:pt>
                <c:pt idx="1521">
                  <c:v>8.1019823846238239</c:v>
                </c:pt>
                <c:pt idx="1522">
                  <c:v>6.3179505428108227</c:v>
                </c:pt>
                <c:pt idx="1523">
                  <c:v>8.1328360538556286</c:v>
                </c:pt>
                <c:pt idx="1524">
                  <c:v>7.6794933885529844</c:v>
                </c:pt>
                <c:pt idx="1525">
                  <c:v>5.9977573325240838</c:v>
                </c:pt>
                <c:pt idx="1526">
                  <c:v>6.3179505428108227</c:v>
                </c:pt>
                <c:pt idx="1527">
                  <c:v>6.3179505428108227</c:v>
                </c:pt>
                <c:pt idx="1528">
                  <c:v>6.3179505428108227</c:v>
                </c:pt>
                <c:pt idx="1529">
                  <c:v>6.3179505428108227</c:v>
                </c:pt>
                <c:pt idx="1530">
                  <c:v>6.3179505428108227</c:v>
                </c:pt>
                <c:pt idx="1531">
                  <c:v>6.3179505428108227</c:v>
                </c:pt>
                <c:pt idx="1532">
                  <c:v>6.3179505428108227</c:v>
                </c:pt>
                <c:pt idx="1533">
                  <c:v>6.3179505428108227</c:v>
                </c:pt>
                <c:pt idx="1534">
                  <c:v>6.3668457878191802</c:v>
                </c:pt>
                <c:pt idx="1535">
                  <c:v>7.7790413791656281</c:v>
                </c:pt>
                <c:pt idx="1536">
                  <c:v>6.3179505428108227</c:v>
                </c:pt>
                <c:pt idx="1537">
                  <c:v>6.3179505428108227</c:v>
                </c:pt>
                <c:pt idx="1538">
                  <c:v>6.3179505428108227</c:v>
                </c:pt>
                <c:pt idx="1539">
                  <c:v>6.3179505428108227</c:v>
                </c:pt>
                <c:pt idx="1540">
                  <c:v>6.3179505428108227</c:v>
                </c:pt>
                <c:pt idx="1541">
                  <c:v>6.4276954213501138</c:v>
                </c:pt>
                <c:pt idx="1542">
                  <c:v>6.3179505428108227</c:v>
                </c:pt>
                <c:pt idx="1543">
                  <c:v>7.8616988978159483</c:v>
                </c:pt>
                <c:pt idx="1544">
                  <c:v>7.0376474218812959</c:v>
                </c:pt>
                <c:pt idx="1545">
                  <c:v>7.0221787574219876</c:v>
                </c:pt>
                <c:pt idx="1546">
                  <c:v>7.1065109541105951</c:v>
                </c:pt>
                <c:pt idx="1547">
                  <c:v>6.3179505428108227</c:v>
                </c:pt>
                <c:pt idx="1548">
                  <c:v>6.7726235739634992</c:v>
                </c:pt>
                <c:pt idx="1549">
                  <c:v>6.3179505428108227</c:v>
                </c:pt>
                <c:pt idx="1550">
                  <c:v>6.3179505428108227</c:v>
                </c:pt>
                <c:pt idx="1551">
                  <c:v>6.3179505428108227</c:v>
                </c:pt>
                <c:pt idx="1552">
                  <c:v>6.4239101920838824</c:v>
                </c:pt>
                <c:pt idx="1553">
                  <c:v>6.3179505428108227</c:v>
                </c:pt>
                <c:pt idx="1554">
                  <c:v>6.0298219386693299</c:v>
                </c:pt>
                <c:pt idx="1555">
                  <c:v>6.3179505428108227</c:v>
                </c:pt>
                <c:pt idx="1556">
                  <c:v>6.3179505428108227</c:v>
                </c:pt>
                <c:pt idx="1557">
                  <c:v>6.3179505428108227</c:v>
                </c:pt>
                <c:pt idx="1558">
                  <c:v>6.3179505428108227</c:v>
                </c:pt>
                <c:pt idx="1559">
                  <c:v>6.4964893279500062</c:v>
                </c:pt>
                <c:pt idx="1560">
                  <c:v>6.2693140672478949</c:v>
                </c:pt>
                <c:pt idx="1561">
                  <c:v>7.4368648404665754</c:v>
                </c:pt>
                <c:pt idx="1562">
                  <c:v>6.3179505428108227</c:v>
                </c:pt>
                <c:pt idx="1563">
                  <c:v>7.6365820360834222</c:v>
                </c:pt>
                <c:pt idx="1564">
                  <c:v>6.3179505428108227</c:v>
                </c:pt>
                <c:pt idx="1565">
                  <c:v>6.4394249236853041</c:v>
                </c:pt>
                <c:pt idx="1566">
                  <c:v>6.3179505428108227</c:v>
                </c:pt>
                <c:pt idx="1567">
                  <c:v>7.094711826145998</c:v>
                </c:pt>
                <c:pt idx="1568">
                  <c:v>6.3179505428108227</c:v>
                </c:pt>
                <c:pt idx="1569">
                  <c:v>6.3179505428108227</c:v>
                </c:pt>
                <c:pt idx="1570">
                  <c:v>8.3522809835843486</c:v>
                </c:pt>
                <c:pt idx="1571">
                  <c:v>7.6354919121223128</c:v>
                </c:pt>
                <c:pt idx="1572">
                  <c:v>6.3179505428108227</c:v>
                </c:pt>
                <c:pt idx="1573">
                  <c:v>6.3179505428108227</c:v>
                </c:pt>
                <c:pt idx="1574">
                  <c:v>6.3179505428108227</c:v>
                </c:pt>
                <c:pt idx="1575">
                  <c:v>6.3179505428108227</c:v>
                </c:pt>
                <c:pt idx="1576">
                  <c:v>6.3179505428108227</c:v>
                </c:pt>
                <c:pt idx="1577">
                  <c:v>6.3179505428108227</c:v>
                </c:pt>
                <c:pt idx="1578">
                  <c:v>7.0653938689000295</c:v>
                </c:pt>
                <c:pt idx="1579">
                  <c:v>6.3179505428108227</c:v>
                </c:pt>
                <c:pt idx="1580">
                  <c:v>6.3179505428108227</c:v>
                </c:pt>
                <c:pt idx="1581">
                  <c:v>6.3179505428108227</c:v>
                </c:pt>
                <c:pt idx="1582">
                  <c:v>6.3179505428108227</c:v>
                </c:pt>
                <c:pt idx="1583">
                  <c:v>6.3179505428108227</c:v>
                </c:pt>
                <c:pt idx="1584">
                  <c:v>7.5554116447255266</c:v>
                </c:pt>
                <c:pt idx="1585">
                  <c:v>6.3179505428108227</c:v>
                </c:pt>
                <c:pt idx="1586">
                  <c:v>7.7610328903786785</c:v>
                </c:pt>
                <c:pt idx="1587">
                  <c:v>6.3179505428108227</c:v>
                </c:pt>
                <c:pt idx="1588">
                  <c:v>7.2817536161440737</c:v>
                </c:pt>
                <c:pt idx="1589">
                  <c:v>6.3179505428108227</c:v>
                </c:pt>
                <c:pt idx="1590">
                  <c:v>6.3179505428108227</c:v>
                </c:pt>
                <c:pt idx="1591">
                  <c:v>6.3179505428108227</c:v>
                </c:pt>
                <c:pt idx="1592">
                  <c:v>8.3299484158199508</c:v>
                </c:pt>
                <c:pt idx="1593">
                  <c:v>6.3179505428108227</c:v>
                </c:pt>
                <c:pt idx="1594">
                  <c:v>6.3179505428108227</c:v>
                </c:pt>
                <c:pt idx="1595">
                  <c:v>6.3179505428108227</c:v>
                </c:pt>
                <c:pt idx="1596">
                  <c:v>6.3179505428108227</c:v>
                </c:pt>
                <c:pt idx="1597">
                  <c:v>6.3179505428108227</c:v>
                </c:pt>
                <c:pt idx="1598">
                  <c:v>6.461500009854138</c:v>
                </c:pt>
                <c:pt idx="1599">
                  <c:v>6.3179505428108227</c:v>
                </c:pt>
                <c:pt idx="1600">
                  <c:v>7.0726367399771641</c:v>
                </c:pt>
                <c:pt idx="1601">
                  <c:v>6.3179505428108227</c:v>
                </c:pt>
                <c:pt idx="1602">
                  <c:v>6.3179505428108227</c:v>
                </c:pt>
                <c:pt idx="1603">
                  <c:v>5.9358319791421756</c:v>
                </c:pt>
                <c:pt idx="1604">
                  <c:v>6.3179505428108227</c:v>
                </c:pt>
                <c:pt idx="1605">
                  <c:v>7.494674930209567</c:v>
                </c:pt>
                <c:pt idx="1606">
                  <c:v>6.3179505428108227</c:v>
                </c:pt>
                <c:pt idx="1607">
                  <c:v>6.3179505428108227</c:v>
                </c:pt>
                <c:pt idx="1608">
                  <c:v>6.057306360016657</c:v>
                </c:pt>
                <c:pt idx="1609">
                  <c:v>6.9511623591026828</c:v>
                </c:pt>
                <c:pt idx="1610">
                  <c:v>6.3179505428108227</c:v>
                </c:pt>
                <c:pt idx="1611">
                  <c:v>6.3179505428108227</c:v>
                </c:pt>
                <c:pt idx="1612">
                  <c:v>6.3179505428108227</c:v>
                </c:pt>
                <c:pt idx="1613">
                  <c:v>6.3179505428108227</c:v>
                </c:pt>
                <c:pt idx="1614">
                  <c:v>7.4657413904789678</c:v>
                </c:pt>
                <c:pt idx="1615">
                  <c:v>6.3179505428108227</c:v>
                </c:pt>
                <c:pt idx="1616">
                  <c:v>6.3179505428108227</c:v>
                </c:pt>
                <c:pt idx="1617">
                  <c:v>7.0377423555448262</c:v>
                </c:pt>
                <c:pt idx="1618">
                  <c:v>6.3179505428108227</c:v>
                </c:pt>
                <c:pt idx="1619">
                  <c:v>7.1054803811153038</c:v>
                </c:pt>
                <c:pt idx="1620">
                  <c:v>6.3179505428108227</c:v>
                </c:pt>
                <c:pt idx="1621">
                  <c:v>6.3179505428108227</c:v>
                </c:pt>
                <c:pt idx="1622">
                  <c:v>6.3179505428108227</c:v>
                </c:pt>
                <c:pt idx="1623">
                  <c:v>6.3179505428108227</c:v>
                </c:pt>
                <c:pt idx="1624">
                  <c:v>6.6339517716103611</c:v>
                </c:pt>
                <c:pt idx="1625">
                  <c:v>6.3179505428108227</c:v>
                </c:pt>
                <c:pt idx="1626">
                  <c:v>6.3179505428108227</c:v>
                </c:pt>
                <c:pt idx="1627">
                  <c:v>7.4703403005286688</c:v>
                </c:pt>
                <c:pt idx="1628">
                  <c:v>7.174267441181601</c:v>
                </c:pt>
                <c:pt idx="1629">
                  <c:v>6.3179505428108227</c:v>
                </c:pt>
                <c:pt idx="1630">
                  <c:v>6.8071661614154149</c:v>
                </c:pt>
                <c:pt idx="1631">
                  <c:v>6.3179505428108227</c:v>
                </c:pt>
                <c:pt idx="1632">
                  <c:v>6.3179505428108227</c:v>
                </c:pt>
                <c:pt idx="1633">
                  <c:v>6.3179505428108227</c:v>
                </c:pt>
                <c:pt idx="1634">
                  <c:v>8.1422090619806067</c:v>
                </c:pt>
                <c:pt idx="1635">
                  <c:v>6.1238259402612183</c:v>
                </c:pt>
                <c:pt idx="1636">
                  <c:v>6.3179505428108227</c:v>
                </c:pt>
                <c:pt idx="1637">
                  <c:v>6.3179505428108227</c:v>
                </c:pt>
                <c:pt idx="1638">
                  <c:v>6.5996465548438561</c:v>
                </c:pt>
                <c:pt idx="1639">
                  <c:v>7.8820932208302494</c:v>
                </c:pt>
                <c:pt idx="1640">
                  <c:v>8.5858536667101166</c:v>
                </c:pt>
                <c:pt idx="1641">
                  <c:v>6.6579673084613544</c:v>
                </c:pt>
                <c:pt idx="1642">
                  <c:v>5.737516215632934</c:v>
                </c:pt>
                <c:pt idx="1643">
                  <c:v>6.3179505428108227</c:v>
                </c:pt>
                <c:pt idx="1644">
                  <c:v>6.3179505428108227</c:v>
                </c:pt>
                <c:pt idx="1645">
                  <c:v>6.3179505428108227</c:v>
                </c:pt>
                <c:pt idx="1646">
                  <c:v>6.7064848403343715</c:v>
                </c:pt>
                <c:pt idx="1647">
                  <c:v>7.4029906263331444</c:v>
                </c:pt>
                <c:pt idx="1648">
                  <c:v>6.3179505428108227</c:v>
                </c:pt>
                <c:pt idx="1649">
                  <c:v>6.3179505428108227</c:v>
                </c:pt>
                <c:pt idx="1650">
                  <c:v>6.3179505428108227</c:v>
                </c:pt>
                <c:pt idx="1651">
                  <c:v>6.5308526482439637</c:v>
                </c:pt>
                <c:pt idx="1652">
                  <c:v>6.3179505428108227</c:v>
                </c:pt>
                <c:pt idx="1653">
                  <c:v>6.461500009854138</c:v>
                </c:pt>
                <c:pt idx="1654">
                  <c:v>6.4964893279500062</c:v>
                </c:pt>
                <c:pt idx="1655">
                  <c:v>6.3179505428108227</c:v>
                </c:pt>
                <c:pt idx="1656">
                  <c:v>6.0732730240425115</c:v>
                </c:pt>
                <c:pt idx="1657">
                  <c:v>5.7562447913405412</c:v>
                </c:pt>
                <c:pt idx="1658">
                  <c:v>6.3179505428108227</c:v>
                </c:pt>
                <c:pt idx="1659">
                  <c:v>6.3179505428108227</c:v>
                </c:pt>
                <c:pt idx="1660">
                  <c:v>6.3179505428108227</c:v>
                </c:pt>
                <c:pt idx="1661">
                  <c:v>6.7726235739634992</c:v>
                </c:pt>
                <c:pt idx="1662">
                  <c:v>6.3179505428108227</c:v>
                </c:pt>
                <c:pt idx="1663">
                  <c:v>6.3179505428108227</c:v>
                </c:pt>
                <c:pt idx="1664">
                  <c:v>6.3179505428108227</c:v>
                </c:pt>
                <c:pt idx="1665">
                  <c:v>6.3179505428108227</c:v>
                </c:pt>
                <c:pt idx="1666">
                  <c:v>6.1856777587396152</c:v>
                </c:pt>
                <c:pt idx="1667">
                  <c:v>6.3179505428108227</c:v>
                </c:pt>
                <c:pt idx="1668">
                  <c:v>6.189964673890346</c:v>
                </c:pt>
                <c:pt idx="1669">
                  <c:v>6.3179505428108227</c:v>
                </c:pt>
                <c:pt idx="1670">
                  <c:v>6.5120529260728448</c:v>
                </c:pt>
                <c:pt idx="1671">
                  <c:v>7.8094324739642698</c:v>
                </c:pt>
                <c:pt idx="1672">
                  <c:v>6.3179505428108227</c:v>
                </c:pt>
                <c:pt idx="1673">
                  <c:v>6.3179505428108227</c:v>
                </c:pt>
                <c:pt idx="1674">
                  <c:v>6.3179505428108227</c:v>
                </c:pt>
                <c:pt idx="1675">
                  <c:v>6.3179505428108227</c:v>
                </c:pt>
                <c:pt idx="1676">
                  <c:v>6.3179505428108227</c:v>
                </c:pt>
                <c:pt idx="1677">
                  <c:v>7.284644447208402</c:v>
                </c:pt>
                <c:pt idx="1678">
                  <c:v>8.141430708866924</c:v>
                </c:pt>
                <c:pt idx="1679">
                  <c:v>6.6616718337052507</c:v>
                </c:pt>
                <c:pt idx="1680">
                  <c:v>6.3179505428108227</c:v>
                </c:pt>
                <c:pt idx="1681">
                  <c:v>6.3179505428108227</c:v>
                </c:pt>
                <c:pt idx="1682">
                  <c:v>6.3179505428108227</c:v>
                </c:pt>
                <c:pt idx="1683">
                  <c:v>6.3179505428108227</c:v>
                </c:pt>
                <c:pt idx="1684">
                  <c:v>6.3179505428108227</c:v>
                </c:pt>
                <c:pt idx="1685">
                  <c:v>6.3179505428108227</c:v>
                </c:pt>
                <c:pt idx="1686">
                  <c:v>7.4697639770345114</c:v>
                </c:pt>
                <c:pt idx="1687">
                  <c:v>7.0137853985012022</c:v>
                </c:pt>
                <c:pt idx="1688">
                  <c:v>7.3442670096044864</c:v>
                </c:pt>
                <c:pt idx="1689">
                  <c:v>6.3179505428108227</c:v>
                </c:pt>
                <c:pt idx="1690">
                  <c:v>6.3179505428108227</c:v>
                </c:pt>
                <c:pt idx="1691">
                  <c:v>6.3179505428108227</c:v>
                </c:pt>
                <c:pt idx="1692">
                  <c:v>6.3179505428108227</c:v>
                </c:pt>
                <c:pt idx="1693">
                  <c:v>6.7999863000509349</c:v>
                </c:pt>
                <c:pt idx="1694">
                  <c:v>6.461500009854138</c:v>
                </c:pt>
                <c:pt idx="1695">
                  <c:v>7.0462815722611243</c:v>
                </c:pt>
                <c:pt idx="1696">
                  <c:v>6.3179505428108227</c:v>
                </c:pt>
                <c:pt idx="1697">
                  <c:v>6.3179505428108227</c:v>
                </c:pt>
                <c:pt idx="1698">
                  <c:v>6.3179505428108227</c:v>
                </c:pt>
                <c:pt idx="1699">
                  <c:v>6.3179505428108227</c:v>
                </c:pt>
                <c:pt idx="1700">
                  <c:v>6.4180489244809564</c:v>
                </c:pt>
                <c:pt idx="1701">
                  <c:v>6.3179505428108227</c:v>
                </c:pt>
                <c:pt idx="1702">
                  <c:v>6.3179505428108227</c:v>
                </c:pt>
                <c:pt idx="1703">
                  <c:v>6.3179505428108227</c:v>
                </c:pt>
                <c:pt idx="1704">
                  <c:v>6.3179505428108227</c:v>
                </c:pt>
                <c:pt idx="1705">
                  <c:v>6.5288496840496624</c:v>
                </c:pt>
                <c:pt idx="1706">
                  <c:v>6.3179505428108227</c:v>
                </c:pt>
                <c:pt idx="1707">
                  <c:v>6.3179505428108227</c:v>
                </c:pt>
                <c:pt idx="1708">
                  <c:v>6.0834337001117529</c:v>
                </c:pt>
                <c:pt idx="1709">
                  <c:v>6.6687201148423112</c:v>
                </c:pt>
                <c:pt idx="1710">
                  <c:v>6.4276954213501138</c:v>
                </c:pt>
                <c:pt idx="1711">
                  <c:v>7.1268563803196514</c:v>
                </c:pt>
                <c:pt idx="1712">
                  <c:v>6.9703926813493018</c:v>
                </c:pt>
                <c:pt idx="1713">
                  <c:v>7.174267441181601</c:v>
                </c:pt>
                <c:pt idx="1714">
                  <c:v>6.3179505428108227</c:v>
                </c:pt>
                <c:pt idx="1715">
                  <c:v>6.3179505428108227</c:v>
                </c:pt>
                <c:pt idx="1716">
                  <c:v>6.3179505428108227</c:v>
                </c:pt>
                <c:pt idx="1717">
                  <c:v>6.3179505428108227</c:v>
                </c:pt>
                <c:pt idx="1718">
                  <c:v>6.3179505428108227</c:v>
                </c:pt>
                <c:pt idx="1719">
                  <c:v>6.3179505428108227</c:v>
                </c:pt>
                <c:pt idx="1720">
                  <c:v>6.3145672565145663</c:v>
                </c:pt>
                <c:pt idx="1721">
                  <c:v>6.223924321931352</c:v>
                </c:pt>
                <c:pt idx="1722">
                  <c:v>6.3179505428108227</c:v>
                </c:pt>
                <c:pt idx="1723">
                  <c:v>6.3179505428108227</c:v>
                </c:pt>
                <c:pt idx="1724">
                  <c:v>6.3179505428108227</c:v>
                </c:pt>
                <c:pt idx="1725">
                  <c:v>6.5266117395808338</c:v>
                </c:pt>
                <c:pt idx="1726">
                  <c:v>6.3179505428108227</c:v>
                </c:pt>
                <c:pt idx="1727">
                  <c:v>6.3179505428108227</c:v>
                </c:pt>
                <c:pt idx="1728">
                  <c:v>6.3179505428108227</c:v>
                </c:pt>
                <c:pt idx="1729">
                  <c:v>6.3179505428108227</c:v>
                </c:pt>
                <c:pt idx="1730">
                  <c:v>6.3179505428108227</c:v>
                </c:pt>
                <c:pt idx="1731">
                  <c:v>6.6400387949933215</c:v>
                </c:pt>
                <c:pt idx="1732">
                  <c:v>7.607910461369717</c:v>
                </c:pt>
                <c:pt idx="1733">
                  <c:v>6.3179505428108227</c:v>
                </c:pt>
                <c:pt idx="1734">
                  <c:v>6.4944002361365936</c:v>
                </c:pt>
                <c:pt idx="1735">
                  <c:v>6.3179505428108227</c:v>
                </c:pt>
                <c:pt idx="1736">
                  <c:v>6.3179505428108227</c:v>
                </c:pt>
                <c:pt idx="1737">
                  <c:v>6.189964673890346</c:v>
                </c:pt>
                <c:pt idx="1738">
                  <c:v>6.425630937264283</c:v>
                </c:pt>
                <c:pt idx="1739">
                  <c:v>7.3178169082249163</c:v>
                </c:pt>
                <c:pt idx="1740">
                  <c:v>6.3179505428108227</c:v>
                </c:pt>
                <c:pt idx="1741">
                  <c:v>6.3179505428108227</c:v>
                </c:pt>
                <c:pt idx="1742">
                  <c:v>6.442553125435043</c:v>
                </c:pt>
                <c:pt idx="1743">
                  <c:v>7.1464979022186839</c:v>
                </c:pt>
                <c:pt idx="1744">
                  <c:v>6.3179505428108227</c:v>
                </c:pt>
                <c:pt idx="1745">
                  <c:v>6.3179505428108227</c:v>
                </c:pt>
                <c:pt idx="1746">
                  <c:v>6.3179505428108227</c:v>
                </c:pt>
                <c:pt idx="1747">
                  <c:v>6.3179505428108227</c:v>
                </c:pt>
                <c:pt idx="1748">
                  <c:v>6.3179505428108227</c:v>
                </c:pt>
                <c:pt idx="1749">
                  <c:v>6.9735208830990407</c:v>
                </c:pt>
                <c:pt idx="1750">
                  <c:v>6.3179505428108227</c:v>
                </c:pt>
                <c:pt idx="1751">
                  <c:v>7.736014913950541</c:v>
                </c:pt>
                <c:pt idx="1752">
                  <c:v>6.3179505428108227</c:v>
                </c:pt>
                <c:pt idx="1753">
                  <c:v>6.3179505428108227</c:v>
                </c:pt>
                <c:pt idx="1754">
                  <c:v>5.9328517587489351</c:v>
                </c:pt>
                <c:pt idx="1755">
                  <c:v>6.3179505428108227</c:v>
                </c:pt>
                <c:pt idx="1756">
                  <c:v>6.3179505428108227</c:v>
                </c:pt>
                <c:pt idx="1757">
                  <c:v>6.3179505428108227</c:v>
                </c:pt>
                <c:pt idx="1758">
                  <c:v>6.3179505428108227</c:v>
                </c:pt>
                <c:pt idx="1759">
                  <c:v>6.3179505428108227</c:v>
                </c:pt>
                <c:pt idx="1760">
                  <c:v>6.3179505428108227</c:v>
                </c:pt>
                <c:pt idx="1761">
                  <c:v>6.9365880928452777</c:v>
                </c:pt>
                <c:pt idx="1762">
                  <c:v>6.8132745835583943</c:v>
                </c:pt>
                <c:pt idx="1763">
                  <c:v>6.3179505428108227</c:v>
                </c:pt>
                <c:pt idx="1764">
                  <c:v>6.3179505428108227</c:v>
                </c:pt>
                <c:pt idx="1765">
                  <c:v>6.3179505428108227</c:v>
                </c:pt>
                <c:pt idx="1766">
                  <c:v>6.3179505428108227</c:v>
                </c:pt>
                <c:pt idx="1767">
                  <c:v>7.7051171732378849</c:v>
                </c:pt>
                <c:pt idx="1768">
                  <c:v>7.1657282244653029</c:v>
                </c:pt>
                <c:pt idx="1769">
                  <c:v>6.3179505428108227</c:v>
                </c:pt>
                <c:pt idx="1770">
                  <c:v>6.5120529260728448</c:v>
                </c:pt>
                <c:pt idx="1771">
                  <c:v>6.3179505428108227</c:v>
                </c:pt>
                <c:pt idx="1772">
                  <c:v>7.1489314664884853</c:v>
                </c:pt>
                <c:pt idx="1773">
                  <c:v>6.5638390021455306</c:v>
                </c:pt>
                <c:pt idx="1774">
                  <c:v>6.3685034590295295</c:v>
                </c:pt>
                <c:pt idx="1775">
                  <c:v>6.3179505428108227</c:v>
                </c:pt>
                <c:pt idx="1776">
                  <c:v>6.9161730410068145</c:v>
                </c:pt>
                <c:pt idx="1777">
                  <c:v>6.3335141409336613</c:v>
                </c:pt>
                <c:pt idx="1778">
                  <c:v>7.5771313043174082</c:v>
                </c:pt>
                <c:pt idx="1779">
                  <c:v>6.3179505428108227</c:v>
                </c:pt>
                <c:pt idx="1780">
                  <c:v>6.3179505428108227</c:v>
                </c:pt>
                <c:pt idx="1781">
                  <c:v>6.3179505428108227</c:v>
                </c:pt>
                <c:pt idx="1782">
                  <c:v>5.5650858526367299</c:v>
                </c:pt>
                <c:pt idx="1783">
                  <c:v>6.3179505428108227</c:v>
                </c:pt>
                <c:pt idx="1784">
                  <c:v>6.3179505428108227</c:v>
                </c:pt>
                <c:pt idx="1785">
                  <c:v>7.3695706617008474</c:v>
                </c:pt>
                <c:pt idx="1786">
                  <c:v>8.5084872009591344</c:v>
                </c:pt>
                <c:pt idx="1787">
                  <c:v>6.3179505428108227</c:v>
                </c:pt>
                <c:pt idx="1788">
                  <c:v>6.3179505428108227</c:v>
                </c:pt>
                <c:pt idx="1789">
                  <c:v>6.6836783711343983</c:v>
                </c:pt>
                <c:pt idx="1790">
                  <c:v>6.3179505428108227</c:v>
                </c:pt>
                <c:pt idx="1791">
                  <c:v>6.3179505428108227</c:v>
                </c:pt>
                <c:pt idx="1792">
                  <c:v>6.6179637088244876</c:v>
                </c:pt>
                <c:pt idx="1793">
                  <c:v>6.3179505428108227</c:v>
                </c:pt>
                <c:pt idx="1794">
                  <c:v>6.3179505428108227</c:v>
                </c:pt>
                <c:pt idx="1795">
                  <c:v>7.0719053569460248</c:v>
                </c:pt>
                <c:pt idx="1796">
                  <c:v>6.3179505428108227</c:v>
                </c:pt>
                <c:pt idx="1797">
                  <c:v>6.3179505428108227</c:v>
                </c:pt>
                <c:pt idx="1798">
                  <c:v>6.3179505428108227</c:v>
                </c:pt>
                <c:pt idx="1799">
                  <c:v>6.3179505428108227</c:v>
                </c:pt>
                <c:pt idx="1800">
                  <c:v>6.3179505428108227</c:v>
                </c:pt>
                <c:pt idx="1801">
                  <c:v>7.2608083079535666</c:v>
                </c:pt>
                <c:pt idx="1802">
                  <c:v>6.3179505428108227</c:v>
                </c:pt>
                <c:pt idx="1803">
                  <c:v>6.3179505428108227</c:v>
                </c:pt>
                <c:pt idx="1804">
                  <c:v>6.3179505428108227</c:v>
                </c:pt>
                <c:pt idx="1805">
                  <c:v>6.8353743381093226</c:v>
                </c:pt>
                <c:pt idx="1806">
                  <c:v>6.3179505428108227</c:v>
                </c:pt>
                <c:pt idx="1807">
                  <c:v>6.3179505428108227</c:v>
                </c:pt>
                <c:pt idx="1808">
                  <c:v>6.3179505428108227</c:v>
                </c:pt>
                <c:pt idx="1809">
                  <c:v>6.3179505428108227</c:v>
                </c:pt>
                <c:pt idx="1810">
                  <c:v>6.3179505428108227</c:v>
                </c:pt>
                <c:pt idx="1811">
                  <c:v>6.3179505428108227</c:v>
                </c:pt>
                <c:pt idx="1812">
                  <c:v>7.7883757385401999</c:v>
                </c:pt>
                <c:pt idx="1813">
                  <c:v>6.3179505428108227</c:v>
                </c:pt>
                <c:pt idx="1814">
                  <c:v>6.3179505428108227</c:v>
                </c:pt>
                <c:pt idx="1815">
                  <c:v>7.624177061702242</c:v>
                </c:pt>
                <c:pt idx="1816">
                  <c:v>6.3179505428108227</c:v>
                </c:pt>
                <c:pt idx="1817">
                  <c:v>6.1733714057126452</c:v>
                </c:pt>
                <c:pt idx="1818">
                  <c:v>6.3179505428108227</c:v>
                </c:pt>
                <c:pt idx="1819">
                  <c:v>6.3179505428108227</c:v>
                </c:pt>
                <c:pt idx="1820">
                  <c:v>6.3179505428108227</c:v>
                </c:pt>
                <c:pt idx="1821">
                  <c:v>6.3179505428108227</c:v>
                </c:pt>
                <c:pt idx="1822">
                  <c:v>7.2154548239893401</c:v>
                </c:pt>
                <c:pt idx="1823">
                  <c:v>6.3179505428108227</c:v>
                </c:pt>
                <c:pt idx="1824">
                  <c:v>6.9365880928452777</c:v>
                </c:pt>
                <c:pt idx="1825">
                  <c:v>7.1268563803196514</c:v>
                </c:pt>
                <c:pt idx="1826">
                  <c:v>6.3179505428108227</c:v>
                </c:pt>
                <c:pt idx="1827">
                  <c:v>8.3615592390071729</c:v>
                </c:pt>
                <c:pt idx="1828">
                  <c:v>6.3179505428108227</c:v>
                </c:pt>
                <c:pt idx="1829">
                  <c:v>6.3179505428108227</c:v>
                </c:pt>
                <c:pt idx="1830">
                  <c:v>6.3179505428108227</c:v>
                </c:pt>
                <c:pt idx="1831">
                  <c:v>6.7068170400440117</c:v>
                </c:pt>
                <c:pt idx="1832">
                  <c:v>6.461500009854138</c:v>
                </c:pt>
                <c:pt idx="1833">
                  <c:v>7.5983261694491455</c:v>
                </c:pt>
                <c:pt idx="1834">
                  <c:v>6.3179505428108227</c:v>
                </c:pt>
                <c:pt idx="1835">
                  <c:v>6.6400387949933215</c:v>
                </c:pt>
                <c:pt idx="1836">
                  <c:v>6.3179505428108227</c:v>
                </c:pt>
                <c:pt idx="1837">
                  <c:v>6.3179505428108227</c:v>
                </c:pt>
                <c:pt idx="1838">
                  <c:v>6.6973181793176115</c:v>
                </c:pt>
                <c:pt idx="1839">
                  <c:v>6.5775714686750222</c:v>
                </c:pt>
                <c:pt idx="1840">
                  <c:v>6.3179505428108227</c:v>
                </c:pt>
                <c:pt idx="1841">
                  <c:v>6.3179505428108227</c:v>
                </c:pt>
                <c:pt idx="1842">
                  <c:v>6.189964673890346</c:v>
                </c:pt>
                <c:pt idx="1843">
                  <c:v>7.4061188280828834</c:v>
                </c:pt>
                <c:pt idx="1844">
                  <c:v>7.5839015618088332</c:v>
                </c:pt>
                <c:pt idx="1845">
                  <c:v>7.2828044981848645</c:v>
                </c:pt>
                <c:pt idx="1846">
                  <c:v>6.3179505428108227</c:v>
                </c:pt>
                <c:pt idx="1847">
                  <c:v>6.3179505428108227</c:v>
                </c:pt>
                <c:pt idx="1848">
                  <c:v>6.3179505428108227</c:v>
                </c:pt>
                <c:pt idx="1849">
                  <c:v>6.3179505428108227</c:v>
                </c:pt>
                <c:pt idx="1850">
                  <c:v>6.3179505428108227</c:v>
                </c:pt>
                <c:pt idx="1851">
                  <c:v>6.5132860859268238</c:v>
                </c:pt>
                <c:pt idx="1852">
                  <c:v>7.1669472579446616</c:v>
                </c:pt>
                <c:pt idx="1853">
                  <c:v>6.3179505428108227</c:v>
                </c:pt>
                <c:pt idx="1854">
                  <c:v>6.3179505428108227</c:v>
                </c:pt>
                <c:pt idx="1855">
                  <c:v>6.3179505428108227</c:v>
                </c:pt>
                <c:pt idx="1856">
                  <c:v>7.5321401541182418</c:v>
                </c:pt>
                <c:pt idx="1857">
                  <c:v>6.4964893279500062</c:v>
                </c:pt>
                <c:pt idx="1858">
                  <c:v>6.3179505428108227</c:v>
                </c:pt>
                <c:pt idx="1859">
                  <c:v>6.3179505428108227</c:v>
                </c:pt>
                <c:pt idx="1860">
                  <c:v>6.8179838650011488</c:v>
                </c:pt>
                <c:pt idx="1861">
                  <c:v>6.3179505428108227</c:v>
                </c:pt>
                <c:pt idx="1862">
                  <c:v>6.3179505428108227</c:v>
                </c:pt>
                <c:pt idx="1863">
                  <c:v>6.4314881251700848</c:v>
                </c:pt>
                <c:pt idx="1864">
                  <c:v>7.3178169082249163</c:v>
                </c:pt>
                <c:pt idx="1865">
                  <c:v>6.3179505428108227</c:v>
                </c:pt>
                <c:pt idx="1866">
                  <c:v>5.6477033750006829</c:v>
                </c:pt>
                <c:pt idx="1867">
                  <c:v>6.3179505428108227</c:v>
                </c:pt>
                <c:pt idx="1868">
                  <c:v>6.3179505428108227</c:v>
                </c:pt>
                <c:pt idx="1869">
                  <c:v>6.8941928885015109</c:v>
                </c:pt>
                <c:pt idx="1870">
                  <c:v>6.2472175823190419</c:v>
                </c:pt>
                <c:pt idx="1871">
                  <c:v>7.0726367399771641</c:v>
                </c:pt>
                <c:pt idx="1872">
                  <c:v>6.1238259402612183</c:v>
                </c:pt>
                <c:pt idx="1873">
                  <c:v>6.461500009854138</c:v>
                </c:pt>
                <c:pt idx="1874">
                  <c:v>8.5813957768864224</c:v>
                </c:pt>
                <c:pt idx="1875">
                  <c:v>8.2679723453830327</c:v>
                </c:pt>
                <c:pt idx="1876">
                  <c:v>6.3179505428108227</c:v>
                </c:pt>
                <c:pt idx="1877">
                  <c:v>6.3179505428108227</c:v>
                </c:pt>
                <c:pt idx="1878">
                  <c:v>6.3179505428108227</c:v>
                </c:pt>
                <c:pt idx="1879">
                  <c:v>6.3179505428108227</c:v>
                </c:pt>
                <c:pt idx="1880">
                  <c:v>6.3179505428108227</c:v>
                </c:pt>
                <c:pt idx="1881">
                  <c:v>6.3179505428108227</c:v>
                </c:pt>
                <c:pt idx="1882">
                  <c:v>6.3179505428108227</c:v>
                </c:pt>
                <c:pt idx="1883">
                  <c:v>6.6400387949933215</c:v>
                </c:pt>
                <c:pt idx="1884">
                  <c:v>6.3179505428108227</c:v>
                </c:pt>
                <c:pt idx="1885">
                  <c:v>7.0894334979539817</c:v>
                </c:pt>
                <c:pt idx="1886">
                  <c:v>6.3179505428108227</c:v>
                </c:pt>
                <c:pt idx="1887">
                  <c:v>6.4964893279500062</c:v>
                </c:pt>
                <c:pt idx="1888">
                  <c:v>6.3179505428108227</c:v>
                </c:pt>
                <c:pt idx="1889">
                  <c:v>6.3179505428108227</c:v>
                </c:pt>
                <c:pt idx="1890">
                  <c:v>6.189964673890346</c:v>
                </c:pt>
                <c:pt idx="1891">
                  <c:v>6.3179505428108227</c:v>
                </c:pt>
                <c:pt idx="1892">
                  <c:v>6.3179505428108227</c:v>
                </c:pt>
                <c:pt idx="1893">
                  <c:v>6.3179505428108227</c:v>
                </c:pt>
                <c:pt idx="1894">
                  <c:v>6.8268432143059865</c:v>
                </c:pt>
                <c:pt idx="1895">
                  <c:v>6.196853436524222</c:v>
                </c:pt>
                <c:pt idx="1896">
                  <c:v>6.3179505428108227</c:v>
                </c:pt>
                <c:pt idx="1897">
                  <c:v>6.3179505428108227</c:v>
                </c:pt>
                <c:pt idx="1898">
                  <c:v>6.461500009854138</c:v>
                </c:pt>
                <c:pt idx="1899">
                  <c:v>6.3179505428108227</c:v>
                </c:pt>
                <c:pt idx="1900">
                  <c:v>6.8940979548379806</c:v>
                </c:pt>
                <c:pt idx="1901">
                  <c:v>6.3179505428108227</c:v>
                </c:pt>
                <c:pt idx="1902">
                  <c:v>6.3179505428108227</c:v>
                </c:pt>
                <c:pt idx="1903">
                  <c:v>6.5758437984431302</c:v>
                </c:pt>
                <c:pt idx="1904">
                  <c:v>6.6955854319501444</c:v>
                </c:pt>
                <c:pt idx="1905">
                  <c:v>6.3179505428108227</c:v>
                </c:pt>
                <c:pt idx="1906">
                  <c:v>6.3179505428108227</c:v>
                </c:pt>
                <c:pt idx="1907">
                  <c:v>6.3179505428108227</c:v>
                </c:pt>
                <c:pt idx="1908">
                  <c:v>6.3179505428108227</c:v>
                </c:pt>
                <c:pt idx="1909">
                  <c:v>6.4394249236853041</c:v>
                </c:pt>
                <c:pt idx="1910">
                  <c:v>6.3179505428108227</c:v>
                </c:pt>
                <c:pt idx="1911">
                  <c:v>6.3179505428108227</c:v>
                </c:pt>
                <c:pt idx="1912">
                  <c:v>6.3179505428108227</c:v>
                </c:pt>
                <c:pt idx="1913">
                  <c:v>6.3179505428108227</c:v>
                </c:pt>
                <c:pt idx="1914">
                  <c:v>6.4964893279500062</c:v>
                </c:pt>
                <c:pt idx="1915">
                  <c:v>6.3179505428108227</c:v>
                </c:pt>
                <c:pt idx="1916">
                  <c:v>6.3179505428108227</c:v>
                </c:pt>
                <c:pt idx="1917">
                  <c:v>6.3179505428108227</c:v>
                </c:pt>
                <c:pt idx="1918">
                  <c:v>6.6257765236348867</c:v>
                </c:pt>
                <c:pt idx="1919">
                  <c:v>5.9952909661227904</c:v>
                </c:pt>
                <c:pt idx="1920">
                  <c:v>6.461500009854138</c:v>
                </c:pt>
                <c:pt idx="1921">
                  <c:v>6.3179505428108227</c:v>
                </c:pt>
                <c:pt idx="1922">
                  <c:v>6.3179505428108227</c:v>
                </c:pt>
                <c:pt idx="1923">
                  <c:v>7.1065109541105951</c:v>
                </c:pt>
                <c:pt idx="1924">
                  <c:v>6.3179505428108227</c:v>
                </c:pt>
                <c:pt idx="1925">
                  <c:v>6.3179505428108227</c:v>
                </c:pt>
                <c:pt idx="1926">
                  <c:v>6.3179505428108227</c:v>
                </c:pt>
                <c:pt idx="1927">
                  <c:v>6.6179637088244876</c:v>
                </c:pt>
                <c:pt idx="1928">
                  <c:v>6.3179505428108227</c:v>
                </c:pt>
                <c:pt idx="1929">
                  <c:v>6.3179505428108227</c:v>
                </c:pt>
                <c:pt idx="1930">
                  <c:v>6.3179505428108227</c:v>
                </c:pt>
                <c:pt idx="1931">
                  <c:v>6.3179505428108227</c:v>
                </c:pt>
                <c:pt idx="1932">
                  <c:v>6.3179505428108227</c:v>
                </c:pt>
                <c:pt idx="1933">
                  <c:v>6.3179505428108227</c:v>
                </c:pt>
                <c:pt idx="1934">
                  <c:v>7.2504441420852084</c:v>
                </c:pt>
                <c:pt idx="1935">
                  <c:v>6.3179505428108227</c:v>
                </c:pt>
                <c:pt idx="1936">
                  <c:v>6.3179505428108227</c:v>
                </c:pt>
                <c:pt idx="1937">
                  <c:v>6.3179505428108227</c:v>
                </c:pt>
                <c:pt idx="1938">
                  <c:v>6.3179505428108227</c:v>
                </c:pt>
                <c:pt idx="1939">
                  <c:v>6.5246338547079308</c:v>
                </c:pt>
                <c:pt idx="1940">
                  <c:v>6.3179505428108227</c:v>
                </c:pt>
                <c:pt idx="1941">
                  <c:v>6.461500009854138</c:v>
                </c:pt>
                <c:pt idx="1942">
                  <c:v>6.4964893279500062</c:v>
                </c:pt>
                <c:pt idx="1943">
                  <c:v>6.3179505428108227</c:v>
                </c:pt>
                <c:pt idx="1944">
                  <c:v>6.3179505428108227</c:v>
                </c:pt>
                <c:pt idx="1945">
                  <c:v>6.3179505428108227</c:v>
                </c:pt>
                <c:pt idx="1946">
                  <c:v>6.3706310170854117</c:v>
                </c:pt>
                <c:pt idx="1947">
                  <c:v>6.3179505428108227</c:v>
                </c:pt>
                <c:pt idx="1948">
                  <c:v>6.3179505428108227</c:v>
                </c:pt>
                <c:pt idx="1949">
                  <c:v>6.3179505428108227</c:v>
                </c:pt>
                <c:pt idx="1950">
                  <c:v>6.3179505428108227</c:v>
                </c:pt>
                <c:pt idx="1951">
                  <c:v>6.3179505428108227</c:v>
                </c:pt>
                <c:pt idx="1952">
                  <c:v>6.3179505428108227</c:v>
                </c:pt>
                <c:pt idx="1953">
                  <c:v>6.3179505428108227</c:v>
                </c:pt>
                <c:pt idx="1954">
                  <c:v>6.3179505428108227</c:v>
                </c:pt>
                <c:pt idx="1955">
                  <c:v>6.3179505428108227</c:v>
                </c:pt>
                <c:pt idx="1956">
                  <c:v>6.3179505428108227</c:v>
                </c:pt>
                <c:pt idx="1957">
                  <c:v>6.3179505428108227</c:v>
                </c:pt>
                <c:pt idx="1958">
                  <c:v>7.2970798435815016</c:v>
                </c:pt>
                <c:pt idx="1959">
                  <c:v>6.3179505428108227</c:v>
                </c:pt>
                <c:pt idx="1960">
                  <c:v>6.4964893279500062</c:v>
                </c:pt>
                <c:pt idx="1961">
                  <c:v>6.5288496840496624</c:v>
                </c:pt>
                <c:pt idx="1962">
                  <c:v>6.3179505428108227</c:v>
                </c:pt>
                <c:pt idx="1963">
                  <c:v>6.3179505428108227</c:v>
                </c:pt>
                <c:pt idx="1964">
                  <c:v>6.5829743907286193</c:v>
                </c:pt>
                <c:pt idx="1965">
                  <c:v>6.8231764901822061</c:v>
                </c:pt>
                <c:pt idx="1966">
                  <c:v>6.3179505428108227</c:v>
                </c:pt>
                <c:pt idx="1967">
                  <c:v>6.3179505428108227</c:v>
                </c:pt>
                <c:pt idx="1968">
                  <c:v>7.6480527689731828</c:v>
                </c:pt>
                <c:pt idx="1969">
                  <c:v>6.3179505428108227</c:v>
                </c:pt>
                <c:pt idx="1970">
                  <c:v>5.947204416305377</c:v>
                </c:pt>
                <c:pt idx="1971">
                  <c:v>6.8972261565877195</c:v>
                </c:pt>
                <c:pt idx="1972">
                  <c:v>6.3179505428108227</c:v>
                </c:pt>
                <c:pt idx="1973">
                  <c:v>7.3368518927040167</c:v>
                </c:pt>
                <c:pt idx="1974">
                  <c:v>7.337324921482991</c:v>
                </c:pt>
                <c:pt idx="1975">
                  <c:v>6.3179505428108227</c:v>
                </c:pt>
                <c:pt idx="1976">
                  <c:v>6.3179505428108227</c:v>
                </c:pt>
                <c:pt idx="1977">
                  <c:v>6.3179505428108227</c:v>
                </c:pt>
                <c:pt idx="1978">
                  <c:v>6.9081957256140818</c:v>
                </c:pt>
                <c:pt idx="1979">
                  <c:v>6.3179505428108227</c:v>
                </c:pt>
                <c:pt idx="1980">
                  <c:v>6.3497857934181186</c:v>
                </c:pt>
                <c:pt idx="1981">
                  <c:v>7.0719053569460248</c:v>
                </c:pt>
                <c:pt idx="1982">
                  <c:v>6.3179505428108227</c:v>
                </c:pt>
                <c:pt idx="1983">
                  <c:v>8.0302415979232666</c:v>
                </c:pt>
                <c:pt idx="1984">
                  <c:v>7.747494392230208</c:v>
                </c:pt>
                <c:pt idx="1985">
                  <c:v>6.3179505428108227</c:v>
                </c:pt>
                <c:pt idx="1986">
                  <c:v>6.5132860859268238</c:v>
                </c:pt>
                <c:pt idx="1987">
                  <c:v>6.3179505428108227</c:v>
                </c:pt>
                <c:pt idx="1988">
                  <c:v>6.1238259402612183</c:v>
                </c:pt>
                <c:pt idx="1989">
                  <c:v>6.3179505428108227</c:v>
                </c:pt>
                <c:pt idx="1990">
                  <c:v>6.251811809181695</c:v>
                </c:pt>
                <c:pt idx="1991">
                  <c:v>7.5807980284411887</c:v>
                </c:pt>
                <c:pt idx="1992">
                  <c:v>7.6279907805916505</c:v>
                </c:pt>
                <c:pt idx="1993">
                  <c:v>7.7770279697590929</c:v>
                </c:pt>
                <c:pt idx="1994">
                  <c:v>7.3528062263207845</c:v>
                </c:pt>
                <c:pt idx="1995">
                  <c:v>6.3179505428108227</c:v>
                </c:pt>
                <c:pt idx="1996">
                  <c:v>6.3179505428108227</c:v>
                </c:pt>
                <c:pt idx="1997">
                  <c:v>6.3179505428108227</c:v>
                </c:pt>
                <c:pt idx="1998">
                  <c:v>6.3905050102948522</c:v>
                </c:pt>
                <c:pt idx="1999">
                  <c:v>6.3179505428108227</c:v>
                </c:pt>
                <c:pt idx="2000">
                  <c:v>6.3179505428108227</c:v>
                </c:pt>
                <c:pt idx="2001">
                  <c:v>6.3179505428108227</c:v>
                </c:pt>
                <c:pt idx="2002">
                  <c:v>7.2500604211539104</c:v>
                </c:pt>
                <c:pt idx="2003">
                  <c:v>6.3179505428108227</c:v>
                </c:pt>
                <c:pt idx="2004">
                  <c:v>7.174267441181601</c:v>
                </c:pt>
                <c:pt idx="2005">
                  <c:v>6.7401371766634552</c:v>
                </c:pt>
                <c:pt idx="2006">
                  <c:v>7.515467990003005</c:v>
                </c:pt>
                <c:pt idx="2007">
                  <c:v>7.0719053569460248</c:v>
                </c:pt>
                <c:pt idx="2008">
                  <c:v>6.3179505428108227</c:v>
                </c:pt>
                <c:pt idx="2009">
                  <c:v>8.1206669673684768</c:v>
                </c:pt>
                <c:pt idx="2010">
                  <c:v>6.0907538833486923</c:v>
                </c:pt>
                <c:pt idx="2011">
                  <c:v>6.3179505428108227</c:v>
                </c:pt>
                <c:pt idx="2012">
                  <c:v>6.3179505428108227</c:v>
                </c:pt>
                <c:pt idx="2013">
                  <c:v>6.3179505428108227</c:v>
                </c:pt>
                <c:pt idx="2014">
                  <c:v>6.7726235739634992</c:v>
                </c:pt>
                <c:pt idx="2015">
                  <c:v>6.3179505428108227</c:v>
                </c:pt>
                <c:pt idx="2016">
                  <c:v>6.3179505428108227</c:v>
                </c:pt>
                <c:pt idx="2017">
                  <c:v>7.2533980168357601</c:v>
                </c:pt>
                <c:pt idx="2018">
                  <c:v>6.3179505428108227</c:v>
                </c:pt>
                <c:pt idx="2019">
                  <c:v>6.9735208830990407</c:v>
                </c:pt>
                <c:pt idx="2020">
                  <c:v>6.3179505428108227</c:v>
                </c:pt>
                <c:pt idx="2021">
                  <c:v>6.3179505428108227</c:v>
                </c:pt>
                <c:pt idx="2022">
                  <c:v>7.5804143075098906</c:v>
                </c:pt>
                <c:pt idx="2023">
                  <c:v>6.6179637088244876</c:v>
                </c:pt>
                <c:pt idx="2024">
                  <c:v>7.4633935292201254</c:v>
                </c:pt>
                <c:pt idx="2025">
                  <c:v>6.3179505428108227</c:v>
                </c:pt>
                <c:pt idx="2026">
                  <c:v>6.7726235739634992</c:v>
                </c:pt>
                <c:pt idx="2027">
                  <c:v>6.3179505428108227</c:v>
                </c:pt>
                <c:pt idx="2028">
                  <c:v>6.3179505428108227</c:v>
                </c:pt>
                <c:pt idx="2029">
                  <c:v>6.6400387949933215</c:v>
                </c:pt>
                <c:pt idx="2030">
                  <c:v>6.3179505428108227</c:v>
                </c:pt>
                <c:pt idx="2031">
                  <c:v>6.1238259402612183</c:v>
                </c:pt>
                <c:pt idx="2032">
                  <c:v>6.3007070541900525</c:v>
                </c:pt>
                <c:pt idx="2033">
                  <c:v>6.5817626296346594</c:v>
                </c:pt>
                <c:pt idx="2034">
                  <c:v>6.3179505428108227</c:v>
                </c:pt>
                <c:pt idx="2035">
                  <c:v>6.3179505428108227</c:v>
                </c:pt>
                <c:pt idx="2036">
                  <c:v>6.3179505428108227</c:v>
                </c:pt>
                <c:pt idx="2037">
                  <c:v>8.6457300564398647</c:v>
                </c:pt>
                <c:pt idx="2038">
                  <c:v>6.3179505428108227</c:v>
                </c:pt>
                <c:pt idx="2039">
                  <c:v>6.2453714069446988</c:v>
                </c:pt>
                <c:pt idx="2040">
                  <c:v>6.3179505428108227</c:v>
                </c:pt>
                <c:pt idx="2041">
                  <c:v>6.3179505428108227</c:v>
                </c:pt>
                <c:pt idx="2042">
                  <c:v>6.3179505428108227</c:v>
                </c:pt>
                <c:pt idx="2043">
                  <c:v>6.3179505428108227</c:v>
                </c:pt>
                <c:pt idx="2044">
                  <c:v>6.3179505428108227</c:v>
                </c:pt>
                <c:pt idx="2045">
                  <c:v>6.3179505428108227</c:v>
                </c:pt>
                <c:pt idx="2046">
                  <c:v>7.4523104129817002</c:v>
                </c:pt>
                <c:pt idx="2047">
                  <c:v>6.3179505428108227</c:v>
                </c:pt>
                <c:pt idx="2048">
                  <c:v>7.4457796852012095</c:v>
                </c:pt>
                <c:pt idx="2049">
                  <c:v>6.3179505428108227</c:v>
                </c:pt>
                <c:pt idx="2050">
                  <c:v>6.3179505428108227</c:v>
                </c:pt>
                <c:pt idx="2051">
                  <c:v>6.3843965881518727</c:v>
                </c:pt>
                <c:pt idx="2052">
                  <c:v>7.2154548239893401</c:v>
                </c:pt>
                <c:pt idx="2053">
                  <c:v>6.1238259402612183</c:v>
                </c:pt>
                <c:pt idx="2054">
                  <c:v>6.3179505428108227</c:v>
                </c:pt>
                <c:pt idx="2055">
                  <c:v>6.3179505428108227</c:v>
                </c:pt>
                <c:pt idx="2056">
                  <c:v>6.3179505428108227</c:v>
                </c:pt>
                <c:pt idx="2057">
                  <c:v>6.7665804315094302</c:v>
                </c:pt>
                <c:pt idx="2058">
                  <c:v>6.3179505428108227</c:v>
                </c:pt>
                <c:pt idx="2059">
                  <c:v>6.3179505428108227</c:v>
                </c:pt>
                <c:pt idx="2060">
                  <c:v>7.1436070711543556</c:v>
                </c:pt>
                <c:pt idx="2061">
                  <c:v>6.3907670493623572</c:v>
                </c:pt>
                <c:pt idx="2062">
                  <c:v>6.4549885218081426</c:v>
                </c:pt>
                <c:pt idx="2063">
                  <c:v>6.3179505428108227</c:v>
                </c:pt>
                <c:pt idx="2064">
                  <c:v>6.1733714057126452</c:v>
                </c:pt>
                <c:pt idx="2065">
                  <c:v>6.3179505428108227</c:v>
                </c:pt>
                <c:pt idx="2066">
                  <c:v>6.3179505428108227</c:v>
                </c:pt>
                <c:pt idx="2067">
                  <c:v>6.3335141409336613</c:v>
                </c:pt>
                <c:pt idx="2068">
                  <c:v>6.3179505428108227</c:v>
                </c:pt>
                <c:pt idx="2069">
                  <c:v>6.3179505428108227</c:v>
                </c:pt>
                <c:pt idx="2070">
                  <c:v>7.1614413093145721</c:v>
                </c:pt>
                <c:pt idx="2071">
                  <c:v>6.3179505428108227</c:v>
                </c:pt>
                <c:pt idx="2072">
                  <c:v>6.3179505428108227</c:v>
                </c:pt>
                <c:pt idx="2073">
                  <c:v>6.3179505428108227</c:v>
                </c:pt>
                <c:pt idx="2074">
                  <c:v>6.3179505428108227</c:v>
                </c:pt>
                <c:pt idx="2075">
                  <c:v>6.3179505428108227</c:v>
                </c:pt>
                <c:pt idx="2076">
                  <c:v>6.2990893007481743</c:v>
                </c:pt>
                <c:pt idx="2077">
                  <c:v>6.3179505428108227</c:v>
                </c:pt>
                <c:pt idx="2078">
                  <c:v>6.6347604668013052</c:v>
                </c:pt>
                <c:pt idx="2079">
                  <c:v>6.3179505428108227</c:v>
                </c:pt>
                <c:pt idx="2080">
                  <c:v>6.3179505428108227</c:v>
                </c:pt>
                <c:pt idx="2081">
                  <c:v>6.8795236885805755</c:v>
                </c:pt>
                <c:pt idx="2082">
                  <c:v>7.143653138296469</c:v>
                </c:pt>
                <c:pt idx="2083">
                  <c:v>7.9979282119061512</c:v>
                </c:pt>
                <c:pt idx="2084">
                  <c:v>6.8826272219482201</c:v>
                </c:pt>
                <c:pt idx="2085">
                  <c:v>5.9297235569991962</c:v>
                </c:pt>
                <c:pt idx="2086">
                  <c:v>6.3179505428108227</c:v>
                </c:pt>
                <c:pt idx="2087">
                  <c:v>6.3179505428108227</c:v>
                </c:pt>
                <c:pt idx="2088">
                  <c:v>6.3179505428108227</c:v>
                </c:pt>
                <c:pt idx="2089">
                  <c:v>6.7336256886174599</c:v>
                </c:pt>
                <c:pt idx="2090">
                  <c:v>6.2997095524296371</c:v>
                </c:pt>
                <c:pt idx="2091">
                  <c:v>7.4938662350186229</c:v>
                </c:pt>
                <c:pt idx="2092">
                  <c:v>6.6400387949933215</c:v>
                </c:pt>
                <c:pt idx="2093">
                  <c:v>6.3179505428108227</c:v>
                </c:pt>
                <c:pt idx="2094">
                  <c:v>6.3179505428108227</c:v>
                </c:pt>
                <c:pt idx="2095">
                  <c:v>6.3179505428108227</c:v>
                </c:pt>
                <c:pt idx="2096">
                  <c:v>6.3335141409336613</c:v>
                </c:pt>
                <c:pt idx="2097">
                  <c:v>6.3179505428108227</c:v>
                </c:pt>
                <c:pt idx="2098">
                  <c:v>6.3179505428108227</c:v>
                </c:pt>
                <c:pt idx="2099">
                  <c:v>6.3179505428108227</c:v>
                </c:pt>
                <c:pt idx="2100">
                  <c:v>6.2619724852509364</c:v>
                </c:pt>
                <c:pt idx="2101">
                  <c:v>7.1220745522334337</c:v>
                </c:pt>
                <c:pt idx="2102">
                  <c:v>6.3179505428108227</c:v>
                </c:pt>
                <c:pt idx="2103">
                  <c:v>6.9511623591026828</c:v>
                </c:pt>
                <c:pt idx="2104">
                  <c:v>7.3221919234356525</c:v>
                </c:pt>
                <c:pt idx="2105">
                  <c:v>6.3179505428108227</c:v>
                </c:pt>
                <c:pt idx="2106">
                  <c:v>6.3179505428108227</c:v>
                </c:pt>
                <c:pt idx="2107">
                  <c:v>6.3179505428108227</c:v>
                </c:pt>
                <c:pt idx="2108">
                  <c:v>6.3179505428108227</c:v>
                </c:pt>
                <c:pt idx="2109">
                  <c:v>6.3179505428108227</c:v>
                </c:pt>
                <c:pt idx="2110">
                  <c:v>6.189964673890346</c:v>
                </c:pt>
                <c:pt idx="2111">
                  <c:v>6.3179505428108227</c:v>
                </c:pt>
                <c:pt idx="2112">
                  <c:v>6.3179505428108227</c:v>
                </c:pt>
                <c:pt idx="2113">
                  <c:v>6.3179505428108227</c:v>
                </c:pt>
                <c:pt idx="2114">
                  <c:v>6.3179505428108227</c:v>
                </c:pt>
                <c:pt idx="2115">
                  <c:v>6.3179505428108227</c:v>
                </c:pt>
                <c:pt idx="2116">
                  <c:v>6.3179505428108227</c:v>
                </c:pt>
                <c:pt idx="2117">
                  <c:v>6.3179505428108227</c:v>
                </c:pt>
                <c:pt idx="2118">
                  <c:v>6.8215188189718567</c:v>
                </c:pt>
                <c:pt idx="2119">
                  <c:v>6.3179505428108227</c:v>
                </c:pt>
                <c:pt idx="2120">
                  <c:v>6.2453714069446988</c:v>
                </c:pt>
                <c:pt idx="2121">
                  <c:v>6.3179505428108227</c:v>
                </c:pt>
                <c:pt idx="2122">
                  <c:v>6.3179505428108227</c:v>
                </c:pt>
                <c:pt idx="2123">
                  <c:v>6.3179505428108227</c:v>
                </c:pt>
                <c:pt idx="2124">
                  <c:v>6.9511623591026828</c:v>
                </c:pt>
                <c:pt idx="2125">
                  <c:v>6.3179505428108227</c:v>
                </c:pt>
                <c:pt idx="2126">
                  <c:v>6.3179505428108227</c:v>
                </c:pt>
                <c:pt idx="2127">
                  <c:v>6.3179505428108227</c:v>
                </c:pt>
                <c:pt idx="2128">
                  <c:v>7.581529411472328</c:v>
                </c:pt>
                <c:pt idx="2129">
                  <c:v>6.3179505428108227</c:v>
                </c:pt>
                <c:pt idx="2130">
                  <c:v>6.3179505428108227</c:v>
                </c:pt>
                <c:pt idx="2131">
                  <c:v>6.3179505428108227</c:v>
                </c:pt>
                <c:pt idx="2132">
                  <c:v>5.7514620603138944</c:v>
                </c:pt>
                <c:pt idx="2133">
                  <c:v>6.3179505428108227</c:v>
                </c:pt>
                <c:pt idx="2134">
                  <c:v>7.312170500085835</c:v>
                </c:pt>
                <c:pt idx="2135">
                  <c:v>6.7726235739634992</c:v>
                </c:pt>
                <c:pt idx="2136">
                  <c:v>6.3179505428108227</c:v>
                </c:pt>
                <c:pt idx="2137">
                  <c:v>6.3179505428108227</c:v>
                </c:pt>
                <c:pt idx="2138">
                  <c:v>6.3179505428108227</c:v>
                </c:pt>
                <c:pt idx="2139">
                  <c:v>6.3179505428108227</c:v>
                </c:pt>
                <c:pt idx="2140">
                  <c:v>6.3179505428108227</c:v>
                </c:pt>
                <c:pt idx="2141">
                  <c:v>6.3179505428108227</c:v>
                </c:pt>
                <c:pt idx="2142">
                  <c:v>6.3179505428108227</c:v>
                </c:pt>
                <c:pt idx="2143">
                  <c:v>7.776864954588329</c:v>
                </c:pt>
                <c:pt idx="2144">
                  <c:v>6.3179505428108227</c:v>
                </c:pt>
                <c:pt idx="2145">
                  <c:v>6.3179505428108227</c:v>
                </c:pt>
                <c:pt idx="2146">
                  <c:v>6.3179505428108227</c:v>
                </c:pt>
                <c:pt idx="2147">
                  <c:v>6.3179505428108227</c:v>
                </c:pt>
                <c:pt idx="2148">
                  <c:v>6.4964893279500062</c:v>
                </c:pt>
                <c:pt idx="2149">
                  <c:v>6.3179505428108227</c:v>
                </c:pt>
                <c:pt idx="2150">
                  <c:v>6.3179505428108227</c:v>
                </c:pt>
                <c:pt idx="2151">
                  <c:v>6.3179505428108227</c:v>
                </c:pt>
                <c:pt idx="2152">
                  <c:v>6.3179505428108227</c:v>
                </c:pt>
                <c:pt idx="2153">
                  <c:v>6.3179505428108227</c:v>
                </c:pt>
                <c:pt idx="2154">
                  <c:v>6.6669012953758502</c:v>
                </c:pt>
                <c:pt idx="2155">
                  <c:v>6.3179505428108227</c:v>
                </c:pt>
                <c:pt idx="2156">
                  <c:v>6.3179505428108227</c:v>
                </c:pt>
                <c:pt idx="2157">
                  <c:v>6.3179505428108227</c:v>
                </c:pt>
                <c:pt idx="2158">
                  <c:v>6.3179505428108227</c:v>
                </c:pt>
                <c:pt idx="2159">
                  <c:v>6.3179505428108227</c:v>
                </c:pt>
                <c:pt idx="2160">
                  <c:v>6.3179505428108227</c:v>
                </c:pt>
                <c:pt idx="2161">
                  <c:v>6.3179505428108227</c:v>
                </c:pt>
                <c:pt idx="2162">
                  <c:v>6.3179505428108227</c:v>
                </c:pt>
                <c:pt idx="2163">
                  <c:v>6.3179505428108227</c:v>
                </c:pt>
                <c:pt idx="2164">
                  <c:v>6.3179505428108227</c:v>
                </c:pt>
                <c:pt idx="2165">
                  <c:v>6.3179505428108227</c:v>
                </c:pt>
                <c:pt idx="2166">
                  <c:v>6.3179505428108227</c:v>
                </c:pt>
                <c:pt idx="2167">
                  <c:v>6.3179505428108227</c:v>
                </c:pt>
                <c:pt idx="2168">
                  <c:v>6.3179505428108227</c:v>
                </c:pt>
                <c:pt idx="2169">
                  <c:v>6.9511623591026828</c:v>
                </c:pt>
                <c:pt idx="2170">
                  <c:v>6.3179505428108227</c:v>
                </c:pt>
                <c:pt idx="2171">
                  <c:v>6.3179505428108227</c:v>
                </c:pt>
                <c:pt idx="2172">
                  <c:v>6.3179505428108227</c:v>
                </c:pt>
                <c:pt idx="2173">
                  <c:v>7.4041542851977651</c:v>
                </c:pt>
                <c:pt idx="2174">
                  <c:v>7.3985925191782247</c:v>
                </c:pt>
                <c:pt idx="2175">
                  <c:v>6.3179505428108227</c:v>
                </c:pt>
                <c:pt idx="2176">
                  <c:v>6.3179505428108227</c:v>
                </c:pt>
                <c:pt idx="2177">
                  <c:v>6.3179505428108227</c:v>
                </c:pt>
                <c:pt idx="2178">
                  <c:v>6.3179505428108227</c:v>
                </c:pt>
                <c:pt idx="2179">
                  <c:v>6.3179505428108227</c:v>
                </c:pt>
                <c:pt idx="2180">
                  <c:v>7.4115217501364805</c:v>
                </c:pt>
                <c:pt idx="2181">
                  <c:v>6.3179505428108227</c:v>
                </c:pt>
                <c:pt idx="2182">
                  <c:v>6.3179505428108227</c:v>
                </c:pt>
                <c:pt idx="2183">
                  <c:v>6.3179505428108227</c:v>
                </c:pt>
                <c:pt idx="2184">
                  <c:v>6.3179505428108227</c:v>
                </c:pt>
                <c:pt idx="2185">
                  <c:v>6.3179505428108227</c:v>
                </c:pt>
                <c:pt idx="2186">
                  <c:v>6.4394249236853041</c:v>
                </c:pt>
                <c:pt idx="2187">
                  <c:v>7.00538199944517</c:v>
                </c:pt>
                <c:pt idx="2188">
                  <c:v>6.3179505428108227</c:v>
                </c:pt>
                <c:pt idx="2189">
                  <c:v>7.7250788785156432</c:v>
                </c:pt>
                <c:pt idx="2190">
                  <c:v>6.3179505428108227</c:v>
                </c:pt>
                <c:pt idx="2191">
                  <c:v>6.3179505428108227</c:v>
                </c:pt>
                <c:pt idx="2192">
                  <c:v>6.3179505428108227</c:v>
                </c:pt>
                <c:pt idx="2193">
                  <c:v>6.3179505428108227</c:v>
                </c:pt>
                <c:pt idx="2194">
                  <c:v>6.3179505428108227</c:v>
                </c:pt>
                <c:pt idx="2195">
                  <c:v>6.3179505428108227</c:v>
                </c:pt>
                <c:pt idx="2196">
                  <c:v>6.3179505428108227</c:v>
                </c:pt>
                <c:pt idx="2197">
                  <c:v>6.9025258835397549</c:v>
                </c:pt>
                <c:pt idx="2198">
                  <c:v>6.461500009854138</c:v>
                </c:pt>
                <c:pt idx="2199">
                  <c:v>6.3179505428108227</c:v>
                </c:pt>
                <c:pt idx="2200">
                  <c:v>6.3179505428108227</c:v>
                </c:pt>
                <c:pt idx="2201">
                  <c:v>6.3179505428108227</c:v>
                </c:pt>
                <c:pt idx="2202">
                  <c:v>6.3179505428108227</c:v>
                </c:pt>
                <c:pt idx="2203">
                  <c:v>6.3179505428108227</c:v>
                </c:pt>
                <c:pt idx="2204">
                  <c:v>6.3179505428108227</c:v>
                </c:pt>
                <c:pt idx="2205">
                  <c:v>6.3179505428108227</c:v>
                </c:pt>
                <c:pt idx="2206">
                  <c:v>6.3179505428108227</c:v>
                </c:pt>
                <c:pt idx="2207">
                  <c:v>6.3179505428108227</c:v>
                </c:pt>
                <c:pt idx="2208">
                  <c:v>6.3179505428108227</c:v>
                </c:pt>
                <c:pt idx="2209">
                  <c:v>6.3179505428108227</c:v>
                </c:pt>
                <c:pt idx="2210">
                  <c:v>6.3179505428108227</c:v>
                </c:pt>
                <c:pt idx="2211">
                  <c:v>6.3179505428108227</c:v>
                </c:pt>
                <c:pt idx="2212">
                  <c:v>6.3179505428108227</c:v>
                </c:pt>
                <c:pt idx="2213">
                  <c:v>5.9786188020075537</c:v>
                </c:pt>
                <c:pt idx="2214">
                  <c:v>6.3179505428108227</c:v>
                </c:pt>
                <c:pt idx="2215">
                  <c:v>6.3179505428108227</c:v>
                </c:pt>
                <c:pt idx="2216">
                  <c:v>6.3179505428108227</c:v>
                </c:pt>
                <c:pt idx="2217">
                  <c:v>6.8940979548379806</c:v>
                </c:pt>
                <c:pt idx="2218">
                  <c:v>7.1464979022186839</c:v>
                </c:pt>
                <c:pt idx="2219">
                  <c:v>6.3179505428108227</c:v>
                </c:pt>
                <c:pt idx="2220">
                  <c:v>6.3179505428108227</c:v>
                </c:pt>
                <c:pt idx="2221">
                  <c:v>6.3179505428108227</c:v>
                </c:pt>
                <c:pt idx="2222">
                  <c:v>6.3179505428108227</c:v>
                </c:pt>
                <c:pt idx="2223">
                  <c:v>6.3179505428108227</c:v>
                </c:pt>
                <c:pt idx="2224">
                  <c:v>6.2491566362109303</c:v>
                </c:pt>
                <c:pt idx="2225">
                  <c:v>6.3179505428108227</c:v>
                </c:pt>
                <c:pt idx="2226">
                  <c:v>6.3179505428108227</c:v>
                </c:pt>
                <c:pt idx="2227">
                  <c:v>6.2448697210601996</c:v>
                </c:pt>
                <c:pt idx="2228">
                  <c:v>6.3179505428108227</c:v>
                </c:pt>
                <c:pt idx="2229">
                  <c:v>6.3179505428108227</c:v>
                </c:pt>
                <c:pt idx="2230">
                  <c:v>6.3179505428108227</c:v>
                </c:pt>
                <c:pt idx="2231">
                  <c:v>6.3179505428108227</c:v>
                </c:pt>
                <c:pt idx="2232">
                  <c:v>6.3179505428108227</c:v>
                </c:pt>
                <c:pt idx="2233">
                  <c:v>6.7726235739634992</c:v>
                </c:pt>
                <c:pt idx="2234">
                  <c:v>6.3179505428108227</c:v>
                </c:pt>
                <c:pt idx="2235">
                  <c:v>6.3179505428108227</c:v>
                </c:pt>
                <c:pt idx="2236">
                  <c:v>6.8940979548379806</c:v>
                </c:pt>
                <c:pt idx="2237">
                  <c:v>6.3179505428108227</c:v>
                </c:pt>
                <c:pt idx="2238">
                  <c:v>6.3179505428108227</c:v>
                </c:pt>
                <c:pt idx="2239">
                  <c:v>6.4394249236853041</c:v>
                </c:pt>
                <c:pt idx="2240">
                  <c:v>6.3179505428108227</c:v>
                </c:pt>
                <c:pt idx="2241">
                  <c:v>6.8225562991552557</c:v>
                </c:pt>
                <c:pt idx="2242">
                  <c:v>7.5257470335830217</c:v>
                </c:pt>
                <c:pt idx="2243">
                  <c:v>6.3179505428108227</c:v>
                </c:pt>
                <c:pt idx="2244">
                  <c:v>6.3179505428108227</c:v>
                </c:pt>
                <c:pt idx="2245">
                  <c:v>6.3179505428108227</c:v>
                </c:pt>
                <c:pt idx="2246">
                  <c:v>7.155000907077576</c:v>
                </c:pt>
                <c:pt idx="2247">
                  <c:v>6.3179505428108227</c:v>
                </c:pt>
                <c:pt idx="2248">
                  <c:v>6.8940979548379806</c:v>
                </c:pt>
                <c:pt idx="2249">
                  <c:v>6.4964893279500062</c:v>
                </c:pt>
                <c:pt idx="2250">
                  <c:v>7.3826452001240881</c:v>
                </c:pt>
                <c:pt idx="2251">
                  <c:v>6.3179505428108227</c:v>
                </c:pt>
                <c:pt idx="2252">
                  <c:v>6.3179505428108227</c:v>
                </c:pt>
                <c:pt idx="2253">
                  <c:v>6.7019855471352487</c:v>
                </c:pt>
                <c:pt idx="2254">
                  <c:v>6.3179505428108227</c:v>
                </c:pt>
                <c:pt idx="2255">
                  <c:v>6.3179505428108227</c:v>
                </c:pt>
                <c:pt idx="2256">
                  <c:v>6.3179505428108227</c:v>
                </c:pt>
                <c:pt idx="2257">
                  <c:v>6.3179505428108227</c:v>
                </c:pt>
                <c:pt idx="2258">
                  <c:v>6.3179505428108227</c:v>
                </c:pt>
                <c:pt idx="2259">
                  <c:v>6.5120529260728448</c:v>
                </c:pt>
                <c:pt idx="2260">
                  <c:v>7.4600550305978466</c:v>
                </c:pt>
                <c:pt idx="2261">
                  <c:v>8.151715978797748</c:v>
                </c:pt>
                <c:pt idx="2262">
                  <c:v>6.3179505428108227</c:v>
                </c:pt>
                <c:pt idx="2263">
                  <c:v>6.7726235739634992</c:v>
                </c:pt>
                <c:pt idx="2264">
                  <c:v>6.3179505428108227</c:v>
                </c:pt>
                <c:pt idx="2265">
                  <c:v>6.8080309297030954</c:v>
                </c:pt>
                <c:pt idx="2266">
                  <c:v>6.3179505428108227</c:v>
                </c:pt>
                <c:pt idx="2267">
                  <c:v>6.4402052641762007</c:v>
                </c:pt>
                <c:pt idx="2268">
                  <c:v>6.3179505428108227</c:v>
                </c:pt>
                <c:pt idx="2269">
                  <c:v>6.3179505428108227</c:v>
                </c:pt>
                <c:pt idx="2270">
                  <c:v>6.3179505428108227</c:v>
                </c:pt>
                <c:pt idx="2271">
                  <c:v>6.3179505428108227</c:v>
                </c:pt>
                <c:pt idx="2272">
                  <c:v>6.3114390547648274</c:v>
                </c:pt>
                <c:pt idx="2273">
                  <c:v>7.6480527689731828</c:v>
                </c:pt>
                <c:pt idx="2274">
                  <c:v>6.3179505428108227</c:v>
                </c:pt>
                <c:pt idx="2275">
                  <c:v>6.3179505428108227</c:v>
                </c:pt>
                <c:pt idx="2276">
                  <c:v>6.3179505428108227</c:v>
                </c:pt>
                <c:pt idx="2277">
                  <c:v>6.3179505428108227</c:v>
                </c:pt>
                <c:pt idx="2278">
                  <c:v>6.3179505428108227</c:v>
                </c:pt>
                <c:pt idx="2279">
                  <c:v>6.3179505428108227</c:v>
                </c:pt>
                <c:pt idx="2280">
                  <c:v>6.3179505428108227</c:v>
                </c:pt>
                <c:pt idx="2281">
                  <c:v>6.3179505428108227</c:v>
                </c:pt>
                <c:pt idx="2282">
                  <c:v>6.3179505428108227</c:v>
                </c:pt>
                <c:pt idx="2283">
                  <c:v>6.3179505428108227</c:v>
                </c:pt>
                <c:pt idx="2284">
                  <c:v>6.3179505428108227</c:v>
                </c:pt>
                <c:pt idx="2285">
                  <c:v>7.527404704793371</c:v>
                </c:pt>
                <c:pt idx="2286">
                  <c:v>6.5132860859268238</c:v>
                </c:pt>
                <c:pt idx="2287">
                  <c:v>6.3179505428108227</c:v>
                </c:pt>
                <c:pt idx="2288">
                  <c:v>6.3179505428108227</c:v>
                </c:pt>
                <c:pt idx="2289">
                  <c:v>6.3179505428108227</c:v>
                </c:pt>
                <c:pt idx="2290">
                  <c:v>6.3179505428108227</c:v>
                </c:pt>
                <c:pt idx="2291">
                  <c:v>6.3179505428108227</c:v>
                </c:pt>
                <c:pt idx="2292">
                  <c:v>6.3179505428108227</c:v>
                </c:pt>
                <c:pt idx="2293">
                  <c:v>6.3179505428108227</c:v>
                </c:pt>
                <c:pt idx="2294">
                  <c:v>7.9402601962830195</c:v>
                </c:pt>
                <c:pt idx="2295">
                  <c:v>6.3179505428108227</c:v>
                </c:pt>
                <c:pt idx="2296">
                  <c:v>7.2085616023892616</c:v>
                </c:pt>
                <c:pt idx="2297">
                  <c:v>7.8176399335427034</c:v>
                </c:pt>
                <c:pt idx="2298">
                  <c:v>6.3179505428108227</c:v>
                </c:pt>
                <c:pt idx="2299">
                  <c:v>6.3179505428108227</c:v>
                </c:pt>
                <c:pt idx="2300">
                  <c:v>6.3179505428108227</c:v>
                </c:pt>
                <c:pt idx="2301">
                  <c:v>6.7726235739634992</c:v>
                </c:pt>
                <c:pt idx="2302">
                  <c:v>6.4211839333041185</c:v>
                </c:pt>
                <c:pt idx="2303">
                  <c:v>6.2388599188987035</c:v>
                </c:pt>
                <c:pt idx="2304">
                  <c:v>6.3179505428108227</c:v>
                </c:pt>
                <c:pt idx="2305">
                  <c:v>6.3179505428108227</c:v>
                </c:pt>
                <c:pt idx="2306">
                  <c:v>6.3179505428108227</c:v>
                </c:pt>
                <c:pt idx="2307">
                  <c:v>6.3179505428108227</c:v>
                </c:pt>
                <c:pt idx="2308">
                  <c:v>6.3179505428108227</c:v>
                </c:pt>
                <c:pt idx="2309">
                  <c:v>6.3179505428108227</c:v>
                </c:pt>
                <c:pt idx="2310">
                  <c:v>6.3179505428108227</c:v>
                </c:pt>
                <c:pt idx="2311">
                  <c:v>6.3179505428108227</c:v>
                </c:pt>
                <c:pt idx="2312">
                  <c:v>7.5147486026597372</c:v>
                </c:pt>
                <c:pt idx="2313">
                  <c:v>6.3179505428108227</c:v>
                </c:pt>
                <c:pt idx="2314">
                  <c:v>6.3179505428108227</c:v>
                </c:pt>
                <c:pt idx="2315">
                  <c:v>7.5516073490180871</c:v>
                </c:pt>
                <c:pt idx="2316">
                  <c:v>6.3179505428108227</c:v>
                </c:pt>
                <c:pt idx="2317">
                  <c:v>7.3335396922167595</c:v>
                </c:pt>
                <c:pt idx="2318">
                  <c:v>6.3179505428108227</c:v>
                </c:pt>
                <c:pt idx="2319">
                  <c:v>6.3179505428108227</c:v>
                </c:pt>
                <c:pt idx="2320">
                  <c:v>6.3179505428108227</c:v>
                </c:pt>
                <c:pt idx="2321">
                  <c:v>6.3179505428108227</c:v>
                </c:pt>
                <c:pt idx="2322">
                  <c:v>5.8276832519217043</c:v>
                </c:pt>
                <c:pt idx="2323">
                  <c:v>6.3179505428108227</c:v>
                </c:pt>
                <c:pt idx="2324">
                  <c:v>6.3179505428108227</c:v>
                </c:pt>
                <c:pt idx="2325">
                  <c:v>6.4471473522976961</c:v>
                </c:pt>
                <c:pt idx="2326">
                  <c:v>6.9758368409844778</c:v>
                </c:pt>
                <c:pt idx="2327">
                  <c:v>6.3179505428108227</c:v>
                </c:pt>
                <c:pt idx="2328">
                  <c:v>6.3179505428108227</c:v>
                </c:pt>
                <c:pt idx="2329">
                  <c:v>7.0719053569460248</c:v>
                </c:pt>
                <c:pt idx="2330">
                  <c:v>6.43861622849436</c:v>
                </c:pt>
                <c:pt idx="2331">
                  <c:v>6.3179505428108227</c:v>
                </c:pt>
                <c:pt idx="2332">
                  <c:v>6.3179505428108227</c:v>
                </c:pt>
                <c:pt idx="2333">
                  <c:v>6.3179505428108227</c:v>
                </c:pt>
                <c:pt idx="2334">
                  <c:v>5.6865602335112113</c:v>
                </c:pt>
                <c:pt idx="2335">
                  <c:v>6.3179505428108227</c:v>
                </c:pt>
                <c:pt idx="2336">
                  <c:v>6.3179505428108227</c:v>
                </c:pt>
                <c:pt idx="2337">
                  <c:v>6.9439194880255481</c:v>
                </c:pt>
                <c:pt idx="2338">
                  <c:v>6.3179505428108227</c:v>
                </c:pt>
                <c:pt idx="2339">
                  <c:v>6.3179505428108227</c:v>
                </c:pt>
                <c:pt idx="2340">
                  <c:v>6.3179505428108227</c:v>
                </c:pt>
                <c:pt idx="2341">
                  <c:v>6.4394249236853041</c:v>
                </c:pt>
                <c:pt idx="2342">
                  <c:v>6.3179505428108227</c:v>
                </c:pt>
                <c:pt idx="2343">
                  <c:v>6.3179505428108227</c:v>
                </c:pt>
                <c:pt idx="2344">
                  <c:v>6.3179505428108227</c:v>
                </c:pt>
                <c:pt idx="2345">
                  <c:v>6.4018774474580535</c:v>
                </c:pt>
                <c:pt idx="2346">
                  <c:v>6.7726235739634992</c:v>
                </c:pt>
                <c:pt idx="2347">
                  <c:v>6.3179505428108227</c:v>
                </c:pt>
                <c:pt idx="2348">
                  <c:v>6.3179505428108227</c:v>
                </c:pt>
                <c:pt idx="2349">
                  <c:v>6.7756109466439041</c:v>
                </c:pt>
                <c:pt idx="2350">
                  <c:v>6.3179505428108227</c:v>
                </c:pt>
                <c:pt idx="2351">
                  <c:v>6.3179505428108227</c:v>
                </c:pt>
                <c:pt idx="2352">
                  <c:v>6.3179505428108227</c:v>
                </c:pt>
                <c:pt idx="2353">
                  <c:v>6.3179505428108227</c:v>
                </c:pt>
                <c:pt idx="2354">
                  <c:v>6.3179505428108227</c:v>
                </c:pt>
                <c:pt idx="2355">
                  <c:v>6.2358451451558405</c:v>
                </c:pt>
                <c:pt idx="2356">
                  <c:v>6.3179505428108227</c:v>
                </c:pt>
                <c:pt idx="2357">
                  <c:v>6.3767110238738312</c:v>
                </c:pt>
                <c:pt idx="2358">
                  <c:v>6.3179505428108227</c:v>
                </c:pt>
                <c:pt idx="2359">
                  <c:v>6.9948672149326701</c:v>
                </c:pt>
                <c:pt idx="2360">
                  <c:v>6.3179505428108227</c:v>
                </c:pt>
                <c:pt idx="2361">
                  <c:v>6.6230309644661149</c:v>
                </c:pt>
                <c:pt idx="2362">
                  <c:v>6.3179505428108227</c:v>
                </c:pt>
                <c:pt idx="2363">
                  <c:v>6.3179505428108227</c:v>
                </c:pt>
                <c:pt idx="2364">
                  <c:v>6.3179505428108227</c:v>
                </c:pt>
                <c:pt idx="2365">
                  <c:v>6.3179505428108227</c:v>
                </c:pt>
                <c:pt idx="2366">
                  <c:v>6.3179505428108227</c:v>
                </c:pt>
                <c:pt idx="2367">
                  <c:v>6.9582211315572069</c:v>
                </c:pt>
                <c:pt idx="2368">
                  <c:v>6.3179505428108227</c:v>
                </c:pt>
                <c:pt idx="2369">
                  <c:v>6.5082677877449537</c:v>
                </c:pt>
                <c:pt idx="2370">
                  <c:v>7.0715216360147268</c:v>
                </c:pt>
                <c:pt idx="2371">
                  <c:v>6.3179505428108227</c:v>
                </c:pt>
                <c:pt idx="2372">
                  <c:v>6.3179505428108227</c:v>
                </c:pt>
                <c:pt idx="2373">
                  <c:v>6.3179505428108227</c:v>
                </c:pt>
                <c:pt idx="2374">
                  <c:v>6.3179505428108227</c:v>
                </c:pt>
                <c:pt idx="2375">
                  <c:v>6.3179505428108227</c:v>
                </c:pt>
                <c:pt idx="2376">
                  <c:v>6.3179505428108227</c:v>
                </c:pt>
                <c:pt idx="2377">
                  <c:v>6.3179505428108227</c:v>
                </c:pt>
                <c:pt idx="2378">
                  <c:v>6.3179505428108227</c:v>
                </c:pt>
                <c:pt idx="2379">
                  <c:v>6.3179505428108227</c:v>
                </c:pt>
                <c:pt idx="2380">
                  <c:v>6.3179505428108227</c:v>
                </c:pt>
                <c:pt idx="2381">
                  <c:v>6.3179505428108227</c:v>
                </c:pt>
                <c:pt idx="2382">
                  <c:v>6.3179505428108227</c:v>
                </c:pt>
                <c:pt idx="2383">
                  <c:v>6.3179505428108227</c:v>
                </c:pt>
                <c:pt idx="2384">
                  <c:v>7.0221787574219876</c:v>
                </c:pt>
                <c:pt idx="2385">
                  <c:v>6.3179505428108227</c:v>
                </c:pt>
                <c:pt idx="2386">
                  <c:v>6.3179505428108227</c:v>
                </c:pt>
                <c:pt idx="2387">
                  <c:v>6.3179505428108227</c:v>
                </c:pt>
                <c:pt idx="2388">
                  <c:v>6.3179505428108227</c:v>
                </c:pt>
                <c:pt idx="2389">
                  <c:v>6.3179505428108227</c:v>
                </c:pt>
                <c:pt idx="2390">
                  <c:v>6.3179505428108227</c:v>
                </c:pt>
                <c:pt idx="2391">
                  <c:v>6.4447246506373395</c:v>
                </c:pt>
                <c:pt idx="2392">
                  <c:v>6.2453714069446988</c:v>
                </c:pt>
                <c:pt idx="2393">
                  <c:v>6.3179505428108227</c:v>
                </c:pt>
                <c:pt idx="2394">
                  <c:v>6.3179505428108227</c:v>
                </c:pt>
                <c:pt idx="2395">
                  <c:v>8.0726368022670307</c:v>
                </c:pt>
                <c:pt idx="2396">
                  <c:v>6.3179505428108227</c:v>
                </c:pt>
                <c:pt idx="2397">
                  <c:v>6.3179505428108227</c:v>
                </c:pt>
                <c:pt idx="2398">
                  <c:v>6.3179505428108227</c:v>
                </c:pt>
                <c:pt idx="2399">
                  <c:v>6.9365880928452777</c:v>
                </c:pt>
                <c:pt idx="2400">
                  <c:v>6.3179505428108227</c:v>
                </c:pt>
                <c:pt idx="2401">
                  <c:v>5.9709077592723689</c:v>
                </c:pt>
                <c:pt idx="2402">
                  <c:v>6.3179505428108227</c:v>
                </c:pt>
                <c:pt idx="2403">
                  <c:v>6.3179505428108227</c:v>
                </c:pt>
                <c:pt idx="2404">
                  <c:v>6.8231764901822061</c:v>
                </c:pt>
                <c:pt idx="2405">
                  <c:v>6.3179505428108227</c:v>
                </c:pt>
                <c:pt idx="2406">
                  <c:v>6.3179505428108227</c:v>
                </c:pt>
                <c:pt idx="2407">
                  <c:v>6.3179505428108227</c:v>
                </c:pt>
                <c:pt idx="2408">
                  <c:v>6.3179505428108227</c:v>
                </c:pt>
                <c:pt idx="2409">
                  <c:v>7.0726367399771641</c:v>
                </c:pt>
                <c:pt idx="2410">
                  <c:v>6.3179505428108227</c:v>
                </c:pt>
                <c:pt idx="2411">
                  <c:v>6.461500009854138</c:v>
                </c:pt>
                <c:pt idx="2412">
                  <c:v>6.4180489244809564</c:v>
                </c:pt>
                <c:pt idx="2413">
                  <c:v>6.3179505428108227</c:v>
                </c:pt>
                <c:pt idx="2414">
                  <c:v>6.3179505428108227</c:v>
                </c:pt>
                <c:pt idx="2415">
                  <c:v>6.3179505428108227</c:v>
                </c:pt>
                <c:pt idx="2416">
                  <c:v>6.3179505428108227</c:v>
                </c:pt>
                <c:pt idx="2417">
                  <c:v>6.3179505428108227</c:v>
                </c:pt>
                <c:pt idx="2418">
                  <c:v>6.2448697210601996</c:v>
                </c:pt>
                <c:pt idx="2419">
                  <c:v>6.3179505428108227</c:v>
                </c:pt>
                <c:pt idx="2420">
                  <c:v>6.3179505428108227</c:v>
                </c:pt>
                <c:pt idx="2421">
                  <c:v>7.8262078331810683</c:v>
                </c:pt>
                <c:pt idx="2422">
                  <c:v>6.3179505428108227</c:v>
                </c:pt>
                <c:pt idx="2423">
                  <c:v>6.3179505428108227</c:v>
                </c:pt>
                <c:pt idx="2424">
                  <c:v>6.3179505428108227</c:v>
                </c:pt>
                <c:pt idx="2425">
                  <c:v>6.999326221079901</c:v>
                </c:pt>
                <c:pt idx="2426">
                  <c:v>6.3179505428108227</c:v>
                </c:pt>
                <c:pt idx="2427">
                  <c:v>6.1242743006580982</c:v>
                </c:pt>
                <c:pt idx="2428">
                  <c:v>6.3179505428108227</c:v>
                </c:pt>
                <c:pt idx="2429">
                  <c:v>6.3179505428108227</c:v>
                </c:pt>
                <c:pt idx="2430">
                  <c:v>6.4964893279500062</c:v>
                </c:pt>
                <c:pt idx="2431">
                  <c:v>6.3179505428108227</c:v>
                </c:pt>
                <c:pt idx="2432">
                  <c:v>6.3179505428108227</c:v>
                </c:pt>
                <c:pt idx="2433">
                  <c:v>6.3179505428108227</c:v>
                </c:pt>
                <c:pt idx="2434">
                  <c:v>6.3179505428108227</c:v>
                </c:pt>
                <c:pt idx="2435">
                  <c:v>6.3179505428108227</c:v>
                </c:pt>
                <c:pt idx="2436">
                  <c:v>6.685313383020012</c:v>
                </c:pt>
                <c:pt idx="2437">
                  <c:v>6.3179505428108227</c:v>
                </c:pt>
                <c:pt idx="2438">
                  <c:v>6.6293114776055946</c:v>
                </c:pt>
                <c:pt idx="2439">
                  <c:v>6.3179505428108227</c:v>
                </c:pt>
                <c:pt idx="2440">
                  <c:v>6.4646282116038769</c:v>
                </c:pt>
                <c:pt idx="2441">
                  <c:v>6.3179505428108227</c:v>
                </c:pt>
                <c:pt idx="2442">
                  <c:v>6.3179505428108227</c:v>
                </c:pt>
                <c:pt idx="2443">
                  <c:v>6.3179505428108227</c:v>
                </c:pt>
                <c:pt idx="2444">
                  <c:v>6.3179505428108227</c:v>
                </c:pt>
                <c:pt idx="2445">
                  <c:v>6.3179505428108227</c:v>
                </c:pt>
                <c:pt idx="2446">
                  <c:v>6.3179505428108227</c:v>
                </c:pt>
                <c:pt idx="2447">
                  <c:v>7.8054147733876302</c:v>
                </c:pt>
                <c:pt idx="2448">
                  <c:v>6.3179505428108227</c:v>
                </c:pt>
                <c:pt idx="2449">
                  <c:v>7.4887363504468363</c:v>
                </c:pt>
                <c:pt idx="2450">
                  <c:v>6.3179505428108227</c:v>
                </c:pt>
                <c:pt idx="2451">
                  <c:v>6.3179505428108227</c:v>
                </c:pt>
                <c:pt idx="2452">
                  <c:v>6.3179505428108227</c:v>
                </c:pt>
                <c:pt idx="2453">
                  <c:v>6.3179505428108227</c:v>
                </c:pt>
                <c:pt idx="2454">
                  <c:v>6.3179505428108227</c:v>
                </c:pt>
                <c:pt idx="2455">
                  <c:v>7.2815162454586631</c:v>
                </c:pt>
                <c:pt idx="2456">
                  <c:v>8.6796819550068456</c:v>
                </c:pt>
                <c:pt idx="2457">
                  <c:v>7.9435613183773484</c:v>
                </c:pt>
                <c:pt idx="2458">
                  <c:v>6.3179505428108227</c:v>
                </c:pt>
                <c:pt idx="2459">
                  <c:v>6.4964893279500062</c:v>
                </c:pt>
                <c:pt idx="2460">
                  <c:v>7.9451790718192266</c:v>
                </c:pt>
                <c:pt idx="2461">
                  <c:v>6.3179505428108227</c:v>
                </c:pt>
                <c:pt idx="2462">
                  <c:v>7.4894136052426044</c:v>
                </c:pt>
                <c:pt idx="2463">
                  <c:v>7.3658803660981462</c:v>
                </c:pt>
                <c:pt idx="2464">
                  <c:v>6.3179505428108227</c:v>
                </c:pt>
                <c:pt idx="2465">
                  <c:v>6.3179505428108227</c:v>
                </c:pt>
                <c:pt idx="2466">
                  <c:v>6.9483175951804679</c:v>
                </c:pt>
                <c:pt idx="2467">
                  <c:v>6.6568355529701391</c:v>
                </c:pt>
                <c:pt idx="2468">
                  <c:v>6.3179505428108227</c:v>
                </c:pt>
                <c:pt idx="2469">
                  <c:v>6.4218457686525641</c:v>
                </c:pt>
                <c:pt idx="2470">
                  <c:v>6.461500009854138</c:v>
                </c:pt>
                <c:pt idx="2471">
                  <c:v>6.3179505428108227</c:v>
                </c:pt>
                <c:pt idx="2472">
                  <c:v>6.6844097541655376</c:v>
                </c:pt>
                <c:pt idx="2473">
                  <c:v>6.3179505428108227</c:v>
                </c:pt>
                <c:pt idx="2474">
                  <c:v>6.3179505428108227</c:v>
                </c:pt>
                <c:pt idx="2475">
                  <c:v>5.947204416305377</c:v>
                </c:pt>
                <c:pt idx="2476">
                  <c:v>6.3179505428108227</c:v>
                </c:pt>
                <c:pt idx="2477">
                  <c:v>6.3179505428108227</c:v>
                </c:pt>
                <c:pt idx="2478">
                  <c:v>6.3179505428108227</c:v>
                </c:pt>
                <c:pt idx="2479">
                  <c:v>6.3181879134962333</c:v>
                </c:pt>
                <c:pt idx="2480">
                  <c:v>6.3179505428108227</c:v>
                </c:pt>
                <c:pt idx="2481">
                  <c:v>6.9511623591026828</c:v>
                </c:pt>
                <c:pt idx="2482">
                  <c:v>6.3179505428108227</c:v>
                </c:pt>
                <c:pt idx="2483">
                  <c:v>6.3179505428108227</c:v>
                </c:pt>
                <c:pt idx="2484">
                  <c:v>6.4964893279500062</c:v>
                </c:pt>
                <c:pt idx="2485">
                  <c:v>6.3179505428108227</c:v>
                </c:pt>
                <c:pt idx="2486">
                  <c:v>6.3685034590295295</c:v>
                </c:pt>
                <c:pt idx="2487">
                  <c:v>6.3179505428108227</c:v>
                </c:pt>
                <c:pt idx="2488">
                  <c:v>6.189964673890346</c:v>
                </c:pt>
                <c:pt idx="2489">
                  <c:v>7.1115085841228156</c:v>
                </c:pt>
                <c:pt idx="2490">
                  <c:v>6.3179505428108227</c:v>
                </c:pt>
                <c:pt idx="2491">
                  <c:v>6.3179505428108227</c:v>
                </c:pt>
                <c:pt idx="2492">
                  <c:v>6.965068286015172</c:v>
                </c:pt>
                <c:pt idx="2493">
                  <c:v>6.3179505428108227</c:v>
                </c:pt>
                <c:pt idx="2494">
                  <c:v>6.3179505428108227</c:v>
                </c:pt>
                <c:pt idx="2495">
                  <c:v>6.3179505428108227</c:v>
                </c:pt>
                <c:pt idx="2496">
                  <c:v>7.0205149974925085</c:v>
                </c:pt>
                <c:pt idx="2497">
                  <c:v>6.3179505428108227</c:v>
                </c:pt>
                <c:pt idx="2498">
                  <c:v>6.3179505428108227</c:v>
                </c:pt>
                <c:pt idx="2499">
                  <c:v>7.5306009880503435</c:v>
                </c:pt>
                <c:pt idx="2500">
                  <c:v>6.3179505428108227</c:v>
                </c:pt>
                <c:pt idx="2501">
                  <c:v>6.3179505428108227</c:v>
                </c:pt>
                <c:pt idx="2502">
                  <c:v>6.3179505428108227</c:v>
                </c:pt>
                <c:pt idx="2503">
                  <c:v>6.3179505428108227</c:v>
                </c:pt>
                <c:pt idx="2504">
                  <c:v>6.3179505428108227</c:v>
                </c:pt>
                <c:pt idx="2505">
                  <c:v>6.2499429159319417</c:v>
                </c:pt>
                <c:pt idx="2506">
                  <c:v>6.3179505428108227</c:v>
                </c:pt>
                <c:pt idx="2507">
                  <c:v>6.3179505428108227</c:v>
                </c:pt>
                <c:pt idx="2508">
                  <c:v>6.3179505428108227</c:v>
                </c:pt>
                <c:pt idx="2509">
                  <c:v>6.3179505428108227</c:v>
                </c:pt>
                <c:pt idx="2510">
                  <c:v>6.3179505428108227</c:v>
                </c:pt>
                <c:pt idx="2511">
                  <c:v>6.3179505428108227</c:v>
                </c:pt>
                <c:pt idx="2512">
                  <c:v>7.7418756364924608</c:v>
                </c:pt>
                <c:pt idx="2513">
                  <c:v>6.461500009854138</c:v>
                </c:pt>
                <c:pt idx="2514">
                  <c:v>6.3179505428108227</c:v>
                </c:pt>
                <c:pt idx="2515">
                  <c:v>6.3179505428108227</c:v>
                </c:pt>
                <c:pt idx="2516">
                  <c:v>6.3905050102948522</c:v>
                </c:pt>
                <c:pt idx="2517">
                  <c:v>6.3179505428108227</c:v>
                </c:pt>
                <c:pt idx="2518">
                  <c:v>6.8353743381093226</c:v>
                </c:pt>
                <c:pt idx="2519">
                  <c:v>6.7011592304405792</c:v>
                </c:pt>
                <c:pt idx="2520">
                  <c:v>6.3179505428108227</c:v>
                </c:pt>
                <c:pt idx="2521">
                  <c:v>6.3179505428108227</c:v>
                </c:pt>
                <c:pt idx="2522">
                  <c:v>6.189964673890346</c:v>
                </c:pt>
                <c:pt idx="2523">
                  <c:v>6.7541929926308635</c:v>
                </c:pt>
                <c:pt idx="2524">
                  <c:v>6.4964893279500062</c:v>
                </c:pt>
                <c:pt idx="2525">
                  <c:v>8.0977694235999547</c:v>
                </c:pt>
                <c:pt idx="2526">
                  <c:v>6.3179505428108227</c:v>
                </c:pt>
                <c:pt idx="2527">
                  <c:v>7.0185120332982072</c:v>
                </c:pt>
                <c:pt idx="2528">
                  <c:v>6.3179505428108227</c:v>
                </c:pt>
                <c:pt idx="2529">
                  <c:v>6.3179505428108227</c:v>
                </c:pt>
                <c:pt idx="2530">
                  <c:v>6.3179505428108227</c:v>
                </c:pt>
                <c:pt idx="2531">
                  <c:v>8.5516960860863698</c:v>
                </c:pt>
                <c:pt idx="2532">
                  <c:v>6.3179505428108227</c:v>
                </c:pt>
                <c:pt idx="2533">
                  <c:v>6.3179505428108227</c:v>
                </c:pt>
                <c:pt idx="2534">
                  <c:v>6.3179505428108227</c:v>
                </c:pt>
                <c:pt idx="2535">
                  <c:v>6.3179505428108227</c:v>
                </c:pt>
                <c:pt idx="2536">
                  <c:v>6.3179505428108227</c:v>
                </c:pt>
                <c:pt idx="2537">
                  <c:v>6.3179505428108227</c:v>
                </c:pt>
                <c:pt idx="2538">
                  <c:v>6.5120529260728448</c:v>
                </c:pt>
                <c:pt idx="2539">
                  <c:v>6.4394249236853041</c:v>
                </c:pt>
                <c:pt idx="2540">
                  <c:v>6.7726235739634992</c:v>
                </c:pt>
                <c:pt idx="2541">
                  <c:v>7.2762867837880636</c:v>
                </c:pt>
                <c:pt idx="2542">
                  <c:v>6.3179505428108227</c:v>
                </c:pt>
                <c:pt idx="2543">
                  <c:v>6.3179505428108227</c:v>
                </c:pt>
                <c:pt idx="2544">
                  <c:v>6.1007922698465213</c:v>
                </c:pt>
                <c:pt idx="2545">
                  <c:v>6.3685034590295295</c:v>
                </c:pt>
                <c:pt idx="2546">
                  <c:v>6.5058709690263541</c:v>
                </c:pt>
                <c:pt idx="2547">
                  <c:v>8.0505229528859541</c:v>
                </c:pt>
                <c:pt idx="2548">
                  <c:v>6.3179505428108227</c:v>
                </c:pt>
                <c:pt idx="2549">
                  <c:v>6.3335141409336613</c:v>
                </c:pt>
                <c:pt idx="2550">
                  <c:v>7.3178169082249163</c:v>
                </c:pt>
                <c:pt idx="2551">
                  <c:v>6.3179505428108227</c:v>
                </c:pt>
                <c:pt idx="2552">
                  <c:v>6.3179505428108227</c:v>
                </c:pt>
                <c:pt idx="2553">
                  <c:v>6.7031726398471143</c:v>
                </c:pt>
                <c:pt idx="2554">
                  <c:v>6.8940979548379806</c:v>
                </c:pt>
                <c:pt idx="2555">
                  <c:v>6.1814001491399244</c:v>
                </c:pt>
                <c:pt idx="2556">
                  <c:v>6.3179505428108227</c:v>
                </c:pt>
                <c:pt idx="2557">
                  <c:v>5.9289634259241915</c:v>
                </c:pt>
                <c:pt idx="2558">
                  <c:v>6.1814001491399244</c:v>
                </c:pt>
                <c:pt idx="2559">
                  <c:v>6.3179505428108227</c:v>
                </c:pt>
                <c:pt idx="2560">
                  <c:v>7.9469508310244104</c:v>
                </c:pt>
                <c:pt idx="2561">
                  <c:v>6.3179505428108227</c:v>
                </c:pt>
                <c:pt idx="2562">
                  <c:v>6.3179505428108227</c:v>
                </c:pt>
                <c:pt idx="2563">
                  <c:v>7.0949952639735221</c:v>
                </c:pt>
                <c:pt idx="2564">
                  <c:v>6.1930928756400849</c:v>
                </c:pt>
                <c:pt idx="2565">
                  <c:v>6.3179505428108227</c:v>
                </c:pt>
                <c:pt idx="2566">
                  <c:v>6.4180489244809564</c:v>
                </c:pt>
                <c:pt idx="2567">
                  <c:v>6.3179505428108227</c:v>
                </c:pt>
                <c:pt idx="2568">
                  <c:v>6.3892981485758948</c:v>
                </c:pt>
                <c:pt idx="2569">
                  <c:v>9.2115852546355299</c:v>
                </c:pt>
                <c:pt idx="2570">
                  <c:v>6.3179505428108227</c:v>
                </c:pt>
                <c:pt idx="2571">
                  <c:v>6.3179505428108227</c:v>
                </c:pt>
                <c:pt idx="2572">
                  <c:v>6.3179505428108227</c:v>
                </c:pt>
                <c:pt idx="2573">
                  <c:v>6.4394249236853041</c:v>
                </c:pt>
                <c:pt idx="2574">
                  <c:v>6.3179505428108227</c:v>
                </c:pt>
                <c:pt idx="2575">
                  <c:v>6.8826518903303144</c:v>
                </c:pt>
                <c:pt idx="2576">
                  <c:v>6.3179505428108227</c:v>
                </c:pt>
                <c:pt idx="2577">
                  <c:v>6.3179505428108227</c:v>
                </c:pt>
                <c:pt idx="2578">
                  <c:v>6.3179505428108227</c:v>
                </c:pt>
                <c:pt idx="2579">
                  <c:v>6.3179505428108227</c:v>
                </c:pt>
                <c:pt idx="2580">
                  <c:v>6.9514457969302068</c:v>
                </c:pt>
                <c:pt idx="2581">
                  <c:v>6.6347604668013052</c:v>
                </c:pt>
                <c:pt idx="2582">
                  <c:v>6.3179505428108227</c:v>
                </c:pt>
                <c:pt idx="2583">
                  <c:v>6.3179505428108227</c:v>
                </c:pt>
                <c:pt idx="2584">
                  <c:v>6.5132860859268238</c:v>
                </c:pt>
                <c:pt idx="2585">
                  <c:v>6.3179505428108227</c:v>
                </c:pt>
                <c:pt idx="2586">
                  <c:v>7.3755714846747278</c:v>
                </c:pt>
                <c:pt idx="2587">
                  <c:v>6.3179505428108227</c:v>
                </c:pt>
                <c:pt idx="2588">
                  <c:v>6.3179505428108227</c:v>
                </c:pt>
                <c:pt idx="2589">
                  <c:v>6.3179505428108227</c:v>
                </c:pt>
                <c:pt idx="2590">
                  <c:v>5.9297235569991962</c:v>
                </c:pt>
                <c:pt idx="2591">
                  <c:v>8.5117074720846269</c:v>
                </c:pt>
                <c:pt idx="2592">
                  <c:v>6.3179505428108227</c:v>
                </c:pt>
                <c:pt idx="2593">
                  <c:v>6.3179505428108227</c:v>
                </c:pt>
                <c:pt idx="2594">
                  <c:v>6.3179505428108227</c:v>
                </c:pt>
                <c:pt idx="2595">
                  <c:v>6.9670093950530454</c:v>
                </c:pt>
                <c:pt idx="2596">
                  <c:v>6.3179505428108227</c:v>
                </c:pt>
                <c:pt idx="2597">
                  <c:v>6.3179505428108227</c:v>
                </c:pt>
                <c:pt idx="2598">
                  <c:v>6.3179505428108227</c:v>
                </c:pt>
                <c:pt idx="2599">
                  <c:v>6.3179505428108227</c:v>
                </c:pt>
                <c:pt idx="2600">
                  <c:v>6.3179505428108227</c:v>
                </c:pt>
                <c:pt idx="2601">
                  <c:v>6.3179505428108227</c:v>
                </c:pt>
                <c:pt idx="2602">
                  <c:v>6.3179505428108227</c:v>
                </c:pt>
                <c:pt idx="2603">
                  <c:v>6.3179505428108227</c:v>
                </c:pt>
                <c:pt idx="2604">
                  <c:v>6.3179505428108227</c:v>
                </c:pt>
                <c:pt idx="2605">
                  <c:v>6.3179505428108227</c:v>
                </c:pt>
                <c:pt idx="2606">
                  <c:v>6.3179505428108227</c:v>
                </c:pt>
                <c:pt idx="2607">
                  <c:v>6.3179505428108227</c:v>
                </c:pt>
                <c:pt idx="2608">
                  <c:v>6.3179505428108227</c:v>
                </c:pt>
                <c:pt idx="2609">
                  <c:v>6.3179505428108227</c:v>
                </c:pt>
                <c:pt idx="2610">
                  <c:v>6.3179505428108227</c:v>
                </c:pt>
                <c:pt idx="2611">
                  <c:v>6.3179505428108227</c:v>
                </c:pt>
                <c:pt idx="2612">
                  <c:v>7.9672678418789067</c:v>
                </c:pt>
                <c:pt idx="2613">
                  <c:v>6.3179505428108227</c:v>
                </c:pt>
                <c:pt idx="2614">
                  <c:v>6.3179505428108227</c:v>
                </c:pt>
                <c:pt idx="2615">
                  <c:v>6.7000444380973754</c:v>
                </c:pt>
                <c:pt idx="2616">
                  <c:v>6.3179505428108227</c:v>
                </c:pt>
                <c:pt idx="2617">
                  <c:v>6.3179505428108227</c:v>
                </c:pt>
                <c:pt idx="2618">
                  <c:v>6.0716552706006333</c:v>
                </c:pt>
                <c:pt idx="2619">
                  <c:v>6.3179505428108227</c:v>
                </c:pt>
                <c:pt idx="2620">
                  <c:v>6.7729070117910233</c:v>
                </c:pt>
                <c:pt idx="2621">
                  <c:v>6.3179505428108227</c:v>
                </c:pt>
                <c:pt idx="2622">
                  <c:v>6.3179505428108227</c:v>
                </c:pt>
                <c:pt idx="2623">
                  <c:v>6.189964673890346</c:v>
                </c:pt>
                <c:pt idx="2624">
                  <c:v>6.3179505428108227</c:v>
                </c:pt>
                <c:pt idx="2625">
                  <c:v>6.9511623591026828</c:v>
                </c:pt>
                <c:pt idx="2626">
                  <c:v>6.3179505428108227</c:v>
                </c:pt>
                <c:pt idx="2627">
                  <c:v>6.3179505428108227</c:v>
                </c:pt>
                <c:pt idx="2628">
                  <c:v>6.3179505428108227</c:v>
                </c:pt>
                <c:pt idx="2629">
                  <c:v>6.3179505428108227</c:v>
                </c:pt>
                <c:pt idx="2630">
                  <c:v>6.3179505428108227</c:v>
                </c:pt>
                <c:pt idx="2631">
                  <c:v>7.5792588623732904</c:v>
                </c:pt>
                <c:pt idx="2632">
                  <c:v>6.7729070117910233</c:v>
                </c:pt>
                <c:pt idx="2633">
                  <c:v>6.3179505428108227</c:v>
                </c:pt>
                <c:pt idx="2634">
                  <c:v>6.3179505428108227</c:v>
                </c:pt>
                <c:pt idx="2635">
                  <c:v>6.8940979548379806</c:v>
                </c:pt>
                <c:pt idx="2636">
                  <c:v>6.3179505428108227</c:v>
                </c:pt>
                <c:pt idx="2637">
                  <c:v>6.3179505428108227</c:v>
                </c:pt>
                <c:pt idx="2638">
                  <c:v>6.6219912943686552</c:v>
                </c:pt>
                <c:pt idx="2639">
                  <c:v>6.3179505428108227</c:v>
                </c:pt>
                <c:pt idx="2640">
                  <c:v>6.3165063104064547</c:v>
                </c:pt>
                <c:pt idx="2641">
                  <c:v>6.3179505428108227</c:v>
                </c:pt>
                <c:pt idx="2642">
                  <c:v>6.3179505428108227</c:v>
                </c:pt>
                <c:pt idx="2643">
                  <c:v>6.3179505428108227</c:v>
                </c:pt>
                <c:pt idx="2644">
                  <c:v>6.6918248710660073</c:v>
                </c:pt>
                <c:pt idx="2645">
                  <c:v>6.3179505428108227</c:v>
                </c:pt>
                <c:pt idx="2646">
                  <c:v>6.6400387949933215</c:v>
                </c:pt>
                <c:pt idx="2647">
                  <c:v>6.3179505428108227</c:v>
                </c:pt>
                <c:pt idx="2648">
                  <c:v>6.3179505428108227</c:v>
                </c:pt>
                <c:pt idx="2649">
                  <c:v>7.3912611239979542</c:v>
                </c:pt>
                <c:pt idx="2650">
                  <c:v>6.3179505428108227</c:v>
                </c:pt>
                <c:pt idx="2651">
                  <c:v>6.3179505428108227</c:v>
                </c:pt>
                <c:pt idx="2652">
                  <c:v>7.0719053569460248</c:v>
                </c:pt>
                <c:pt idx="2653">
                  <c:v>6.3179505428108227</c:v>
                </c:pt>
                <c:pt idx="2654">
                  <c:v>6.3179505428108227</c:v>
                </c:pt>
                <c:pt idx="2655">
                  <c:v>6.4535226944614053</c:v>
                </c:pt>
                <c:pt idx="2656">
                  <c:v>6.3179505428108227</c:v>
                </c:pt>
                <c:pt idx="2657">
                  <c:v>6.2491566362109303</c:v>
                </c:pt>
                <c:pt idx="2658">
                  <c:v>6.6179637088244876</c:v>
                </c:pt>
                <c:pt idx="2659">
                  <c:v>7.9420277781253041</c:v>
                </c:pt>
                <c:pt idx="2660">
                  <c:v>6.3179505428108227</c:v>
                </c:pt>
                <c:pt idx="2661">
                  <c:v>6.8856283637510893</c:v>
                </c:pt>
                <c:pt idx="2662">
                  <c:v>6.3179505428108227</c:v>
                </c:pt>
                <c:pt idx="2663">
                  <c:v>6.3179505428108227</c:v>
                </c:pt>
                <c:pt idx="2664">
                  <c:v>6.3179505428108227</c:v>
                </c:pt>
                <c:pt idx="2665">
                  <c:v>6.3179505428108227</c:v>
                </c:pt>
                <c:pt idx="2666">
                  <c:v>6.3179505428108227</c:v>
                </c:pt>
                <c:pt idx="2667">
                  <c:v>6.3179505428108227</c:v>
                </c:pt>
                <c:pt idx="2668">
                  <c:v>6.3179505428108227</c:v>
                </c:pt>
                <c:pt idx="2669">
                  <c:v>8.0302415979232666</c:v>
                </c:pt>
                <c:pt idx="2670">
                  <c:v>6.3179505428108227</c:v>
                </c:pt>
                <c:pt idx="2671">
                  <c:v>6.3179505428108227</c:v>
                </c:pt>
                <c:pt idx="2672">
                  <c:v>6.3179505428108227</c:v>
                </c:pt>
                <c:pt idx="2673">
                  <c:v>6.3685034590295295</c:v>
                </c:pt>
                <c:pt idx="2674">
                  <c:v>6.3179505428108227</c:v>
                </c:pt>
                <c:pt idx="2675">
                  <c:v>8.0570344409319485</c:v>
                </c:pt>
                <c:pt idx="2676">
                  <c:v>6.189964673890346</c:v>
                </c:pt>
                <c:pt idx="2677">
                  <c:v>6.3179505428108227</c:v>
                </c:pt>
                <c:pt idx="2678">
                  <c:v>6.4447246506373395</c:v>
                </c:pt>
                <c:pt idx="2679">
                  <c:v>6.2297367230128611</c:v>
                </c:pt>
                <c:pt idx="2680">
                  <c:v>6.189964673890346</c:v>
                </c:pt>
                <c:pt idx="2681">
                  <c:v>6.6230309644661149</c:v>
                </c:pt>
                <c:pt idx="2682">
                  <c:v>6.4276954213501138</c:v>
                </c:pt>
                <c:pt idx="2683">
                  <c:v>6.3179505428108227</c:v>
                </c:pt>
                <c:pt idx="2684">
                  <c:v>7.8155754494568717</c:v>
                </c:pt>
                <c:pt idx="2685">
                  <c:v>6.9582211315572069</c:v>
                </c:pt>
                <c:pt idx="2686">
                  <c:v>6.8964947735565802</c:v>
                </c:pt>
                <c:pt idx="2687">
                  <c:v>6.3179505428108227</c:v>
                </c:pt>
                <c:pt idx="2688">
                  <c:v>6.3179505428108227</c:v>
                </c:pt>
                <c:pt idx="2689">
                  <c:v>6.3179505428108227</c:v>
                </c:pt>
                <c:pt idx="2690">
                  <c:v>6.3179505428108227</c:v>
                </c:pt>
                <c:pt idx="2691">
                  <c:v>6.3179505428108227</c:v>
                </c:pt>
                <c:pt idx="2692">
                  <c:v>6.3179505428108227</c:v>
                </c:pt>
                <c:pt idx="2693">
                  <c:v>6.3179505428108227</c:v>
                </c:pt>
                <c:pt idx="2694">
                  <c:v>6.3179505428108227</c:v>
                </c:pt>
                <c:pt idx="2695">
                  <c:v>6.3179505428108227</c:v>
                </c:pt>
                <c:pt idx="2696">
                  <c:v>6.3179505428108227</c:v>
                </c:pt>
                <c:pt idx="2697">
                  <c:v>6.3179505428108227</c:v>
                </c:pt>
                <c:pt idx="2698">
                  <c:v>6.4394249236853041</c:v>
                </c:pt>
                <c:pt idx="2699">
                  <c:v>6.3179505428108227</c:v>
                </c:pt>
                <c:pt idx="2700">
                  <c:v>6.3179505428108227</c:v>
                </c:pt>
                <c:pt idx="2701">
                  <c:v>6.8826518903303144</c:v>
                </c:pt>
                <c:pt idx="2702">
                  <c:v>7.7783099961344888</c:v>
                </c:pt>
                <c:pt idx="2703">
                  <c:v>6.442553125435043</c:v>
                </c:pt>
                <c:pt idx="2704">
                  <c:v>7.0719053569460248</c:v>
                </c:pt>
                <c:pt idx="2705">
                  <c:v>6.3179505428108227</c:v>
                </c:pt>
                <c:pt idx="2706">
                  <c:v>7.1933797378205062</c:v>
                </c:pt>
                <c:pt idx="2707">
                  <c:v>6.3179505428108227</c:v>
                </c:pt>
                <c:pt idx="2708">
                  <c:v>6.3179505428108227</c:v>
                </c:pt>
                <c:pt idx="2709">
                  <c:v>6.3179505428108227</c:v>
                </c:pt>
                <c:pt idx="2710">
                  <c:v>6.3179505428108227</c:v>
                </c:pt>
                <c:pt idx="2711">
                  <c:v>6.5829743907286193</c:v>
                </c:pt>
                <c:pt idx="2712">
                  <c:v>6.3179505428108227</c:v>
                </c:pt>
                <c:pt idx="2713">
                  <c:v>6.3179505428108227</c:v>
                </c:pt>
                <c:pt idx="2714">
                  <c:v>6.7626307016608651</c:v>
                </c:pt>
                <c:pt idx="2715">
                  <c:v>6.3179505428108227</c:v>
                </c:pt>
                <c:pt idx="2716">
                  <c:v>6.3179505428108227</c:v>
                </c:pt>
                <c:pt idx="2717">
                  <c:v>7.7593368135803722</c:v>
                </c:pt>
                <c:pt idx="2718">
                  <c:v>5.9297235569991962</c:v>
                </c:pt>
                <c:pt idx="2719">
                  <c:v>6.3179505428108227</c:v>
                </c:pt>
                <c:pt idx="2720">
                  <c:v>6.7515310125866757</c:v>
                </c:pt>
                <c:pt idx="2721">
                  <c:v>6.3179505428108227</c:v>
                </c:pt>
                <c:pt idx="2722">
                  <c:v>6.8796980155797627</c:v>
                </c:pt>
                <c:pt idx="2723">
                  <c:v>6.3179505428108227</c:v>
                </c:pt>
                <c:pt idx="2724">
                  <c:v>7.00538199944517</c:v>
                </c:pt>
                <c:pt idx="2725">
                  <c:v>6.461500009854138</c:v>
                </c:pt>
                <c:pt idx="2726">
                  <c:v>6.3179505428108227</c:v>
                </c:pt>
                <c:pt idx="2727">
                  <c:v>7.7516968795841548</c:v>
                </c:pt>
                <c:pt idx="2728">
                  <c:v>6.3179505428108227</c:v>
                </c:pt>
                <c:pt idx="2729">
                  <c:v>5.7436246377759135</c:v>
                </c:pt>
                <c:pt idx="2730">
                  <c:v>6.3179505428108227</c:v>
                </c:pt>
                <c:pt idx="2731">
                  <c:v>6.3179505428108227</c:v>
                </c:pt>
                <c:pt idx="2732">
                  <c:v>6.3179505428108227</c:v>
                </c:pt>
                <c:pt idx="2733">
                  <c:v>6.3179505428108227</c:v>
                </c:pt>
                <c:pt idx="2734">
                  <c:v>6.3179505428108227</c:v>
                </c:pt>
                <c:pt idx="2735">
                  <c:v>6.3179505428108227</c:v>
                </c:pt>
                <c:pt idx="2736">
                  <c:v>6.3179505428108227</c:v>
                </c:pt>
                <c:pt idx="2737">
                  <c:v>6.3179505428108227</c:v>
                </c:pt>
                <c:pt idx="2738">
                  <c:v>7.0462815722611243</c:v>
                </c:pt>
                <c:pt idx="2739">
                  <c:v>6.8940979548379806</c:v>
                </c:pt>
                <c:pt idx="2740">
                  <c:v>6.3179505428108227</c:v>
                </c:pt>
                <c:pt idx="2741">
                  <c:v>6.841173682858674</c:v>
                </c:pt>
                <c:pt idx="2742">
                  <c:v>8.3715348643182583</c:v>
                </c:pt>
                <c:pt idx="2743">
                  <c:v>6.3179505428108227</c:v>
                </c:pt>
                <c:pt idx="2744">
                  <c:v>6.3179505428108227</c:v>
                </c:pt>
                <c:pt idx="2745">
                  <c:v>6.3179505428108227</c:v>
                </c:pt>
                <c:pt idx="2746">
                  <c:v>6.461500009854138</c:v>
                </c:pt>
                <c:pt idx="2747">
                  <c:v>6.3179505428108227</c:v>
                </c:pt>
                <c:pt idx="2748">
                  <c:v>6.3179505428108227</c:v>
                </c:pt>
                <c:pt idx="2749">
                  <c:v>7.0726367399771641</c:v>
                </c:pt>
                <c:pt idx="2750">
                  <c:v>7.143653138296469</c:v>
                </c:pt>
                <c:pt idx="2751">
                  <c:v>7.6365820360834222</c:v>
                </c:pt>
                <c:pt idx="2752">
                  <c:v>6.5234467619960652</c:v>
                </c:pt>
                <c:pt idx="2753">
                  <c:v>6.3179505428108227</c:v>
                </c:pt>
                <c:pt idx="2754">
                  <c:v>6.5234467619960652</c:v>
                </c:pt>
                <c:pt idx="2755">
                  <c:v>6.3179505428108227</c:v>
                </c:pt>
                <c:pt idx="2756">
                  <c:v>6.3179505428108227</c:v>
                </c:pt>
                <c:pt idx="2757">
                  <c:v>6.7726235739634992</c:v>
                </c:pt>
                <c:pt idx="2758">
                  <c:v>6.3179505428108227</c:v>
                </c:pt>
                <c:pt idx="2759">
                  <c:v>6.3179505428108227</c:v>
                </c:pt>
                <c:pt idx="2760">
                  <c:v>6.3179505428108227</c:v>
                </c:pt>
                <c:pt idx="2761">
                  <c:v>6.3179505428108227</c:v>
                </c:pt>
                <c:pt idx="2762">
                  <c:v>6.3179505428108227</c:v>
                </c:pt>
                <c:pt idx="2763">
                  <c:v>6.4394249236853041</c:v>
                </c:pt>
                <c:pt idx="2764">
                  <c:v>6.3179505428108227</c:v>
                </c:pt>
                <c:pt idx="2765">
                  <c:v>7.2588845180139412</c:v>
                </c:pt>
                <c:pt idx="2766">
                  <c:v>6.3335141409336613</c:v>
                </c:pt>
                <c:pt idx="2767">
                  <c:v>6.1425399594213781</c:v>
                </c:pt>
                <c:pt idx="2768">
                  <c:v>6.3179505428108227</c:v>
                </c:pt>
                <c:pt idx="2769">
                  <c:v>6.3179505428108227</c:v>
                </c:pt>
                <c:pt idx="2770">
                  <c:v>6.3179505428108227</c:v>
                </c:pt>
                <c:pt idx="2771">
                  <c:v>6.3179505428108227</c:v>
                </c:pt>
                <c:pt idx="2772">
                  <c:v>6.3179505428108227</c:v>
                </c:pt>
                <c:pt idx="2773">
                  <c:v>6.3179505428108227</c:v>
                </c:pt>
                <c:pt idx="2774">
                  <c:v>7.8793669620504856</c:v>
                </c:pt>
                <c:pt idx="2775">
                  <c:v>6.7334422743804305</c:v>
                </c:pt>
                <c:pt idx="2776">
                  <c:v>7.9456258024631792</c:v>
                </c:pt>
                <c:pt idx="2777">
                  <c:v>7.0916099225312808</c:v>
                </c:pt>
                <c:pt idx="2778">
                  <c:v>6.461500009854138</c:v>
                </c:pt>
                <c:pt idx="2779">
                  <c:v>6.3652544578774268</c:v>
                </c:pt>
                <c:pt idx="2780">
                  <c:v>5.9649906580186878</c:v>
                </c:pt>
                <c:pt idx="2781">
                  <c:v>6.3179505428108227</c:v>
                </c:pt>
                <c:pt idx="2782">
                  <c:v>6.189964673890346</c:v>
                </c:pt>
                <c:pt idx="2783">
                  <c:v>6.3179505428108227</c:v>
                </c:pt>
                <c:pt idx="2784">
                  <c:v>7.1557068011154854</c:v>
                </c:pt>
                <c:pt idx="2785">
                  <c:v>7.9628919237277414</c:v>
                </c:pt>
                <c:pt idx="2786">
                  <c:v>7.0719053569460248</c:v>
                </c:pt>
                <c:pt idx="2787">
                  <c:v>5.9114825666180106</c:v>
                </c:pt>
                <c:pt idx="2788">
                  <c:v>6.7181110479543786</c:v>
                </c:pt>
                <c:pt idx="2789">
                  <c:v>6.3179505428108227</c:v>
                </c:pt>
                <c:pt idx="2790">
                  <c:v>6.3179505428108227</c:v>
                </c:pt>
                <c:pt idx="2791">
                  <c:v>6.1257432014445605</c:v>
                </c:pt>
                <c:pt idx="2792">
                  <c:v>6.3179505428108227</c:v>
                </c:pt>
                <c:pt idx="2793">
                  <c:v>7.558302445506027</c:v>
                </c:pt>
                <c:pt idx="2794">
                  <c:v>6.3179505428108227</c:v>
                </c:pt>
                <c:pt idx="2795">
                  <c:v>6.3179505428108227</c:v>
                </c:pt>
                <c:pt idx="2796">
                  <c:v>6.3179505428108227</c:v>
                </c:pt>
                <c:pt idx="2797">
                  <c:v>6.3179505428108227</c:v>
                </c:pt>
                <c:pt idx="2798">
                  <c:v>6.845535014178564</c:v>
                </c:pt>
                <c:pt idx="2799">
                  <c:v>6.433612522603795</c:v>
                </c:pt>
                <c:pt idx="2800">
                  <c:v>6.3179505428108227</c:v>
                </c:pt>
                <c:pt idx="2801">
                  <c:v>6.3179505428108227</c:v>
                </c:pt>
                <c:pt idx="2802">
                  <c:v>6.3179505428108227</c:v>
                </c:pt>
                <c:pt idx="2803">
                  <c:v>6.3179505428108227</c:v>
                </c:pt>
                <c:pt idx="2804">
                  <c:v>6.189964673890346</c:v>
                </c:pt>
                <c:pt idx="2805">
                  <c:v>6.2453714069446988</c:v>
                </c:pt>
                <c:pt idx="2806">
                  <c:v>6.2589699807975148</c:v>
                </c:pt>
                <c:pt idx="2807">
                  <c:v>6.3179505428108227</c:v>
                </c:pt>
                <c:pt idx="2808">
                  <c:v>6.8381909830870935</c:v>
                </c:pt>
                <c:pt idx="2809">
                  <c:v>6.3179505428108227</c:v>
                </c:pt>
                <c:pt idx="2810">
                  <c:v>6.3179505428108227</c:v>
                </c:pt>
                <c:pt idx="2811">
                  <c:v>6.3179505428108227</c:v>
                </c:pt>
                <c:pt idx="2812">
                  <c:v>6.6905181763085171</c:v>
                </c:pt>
                <c:pt idx="2813">
                  <c:v>6.3179505428108227</c:v>
                </c:pt>
                <c:pt idx="2814">
                  <c:v>6.3179505428108227</c:v>
                </c:pt>
                <c:pt idx="2815">
                  <c:v>6.3179505428108227</c:v>
                </c:pt>
                <c:pt idx="2816">
                  <c:v>6.3179505428108227</c:v>
                </c:pt>
                <c:pt idx="2817">
                  <c:v>6.3179505428108227</c:v>
                </c:pt>
                <c:pt idx="2818">
                  <c:v>6.3179505428108227</c:v>
                </c:pt>
                <c:pt idx="2819">
                  <c:v>6.3179505428108227</c:v>
                </c:pt>
                <c:pt idx="2820">
                  <c:v>6.3179505428108227</c:v>
                </c:pt>
                <c:pt idx="2821">
                  <c:v>6.3179505428108227</c:v>
                </c:pt>
                <c:pt idx="2822">
                  <c:v>6.3179505428108227</c:v>
                </c:pt>
                <c:pt idx="2823">
                  <c:v>6.3179505428108227</c:v>
                </c:pt>
                <c:pt idx="2824">
                  <c:v>6.3179505428108227</c:v>
                </c:pt>
                <c:pt idx="2825">
                  <c:v>6.3179505428108227</c:v>
                </c:pt>
                <c:pt idx="2826">
                  <c:v>6.3179505428108227</c:v>
                </c:pt>
                <c:pt idx="2827">
                  <c:v>6.189964673890346</c:v>
                </c:pt>
                <c:pt idx="2828">
                  <c:v>6.3179505428108227</c:v>
                </c:pt>
                <c:pt idx="2829">
                  <c:v>6.3179505428108227</c:v>
                </c:pt>
                <c:pt idx="2830">
                  <c:v>6.6918248710660073</c:v>
                </c:pt>
                <c:pt idx="2831">
                  <c:v>6.3179505428108227</c:v>
                </c:pt>
                <c:pt idx="2832">
                  <c:v>6.3179505428108227</c:v>
                </c:pt>
                <c:pt idx="2833">
                  <c:v>6.4352817040802197</c:v>
                </c:pt>
                <c:pt idx="2834">
                  <c:v>6.3179505428108227</c:v>
                </c:pt>
                <c:pt idx="2835">
                  <c:v>7.0038428333772718</c:v>
                </c:pt>
                <c:pt idx="2836">
                  <c:v>6.8773961305246933</c:v>
                </c:pt>
                <c:pt idx="2837">
                  <c:v>6.4394249236853041</c:v>
                </c:pt>
                <c:pt idx="2838">
                  <c:v>6.5712448883934291</c:v>
                </c:pt>
                <c:pt idx="2839">
                  <c:v>6.3179505428108227</c:v>
                </c:pt>
                <c:pt idx="2840">
                  <c:v>7.6204012556179794</c:v>
                </c:pt>
                <c:pt idx="2841">
                  <c:v>6.3179505428108227</c:v>
                </c:pt>
                <c:pt idx="2842">
                  <c:v>6.3179505428108227</c:v>
                </c:pt>
                <c:pt idx="2843">
                  <c:v>6.3335141409336613</c:v>
                </c:pt>
                <c:pt idx="2844">
                  <c:v>6.3179505428108227</c:v>
                </c:pt>
                <c:pt idx="2845">
                  <c:v>6.3179505428108227</c:v>
                </c:pt>
                <c:pt idx="2846">
                  <c:v>6.3179505428108227</c:v>
                </c:pt>
                <c:pt idx="2847">
                  <c:v>6.3179505428108227</c:v>
                </c:pt>
                <c:pt idx="2848">
                  <c:v>6.3179505428108227</c:v>
                </c:pt>
                <c:pt idx="2849">
                  <c:v>6.8940979548379806</c:v>
                </c:pt>
                <c:pt idx="2850">
                  <c:v>6.3179505428108227</c:v>
                </c:pt>
                <c:pt idx="2851">
                  <c:v>6.3179505428108227</c:v>
                </c:pt>
                <c:pt idx="2852">
                  <c:v>6.3179505428108227</c:v>
                </c:pt>
                <c:pt idx="2853">
                  <c:v>6.3179505428108227</c:v>
                </c:pt>
                <c:pt idx="2854">
                  <c:v>7.3696029842976021</c:v>
                </c:pt>
                <c:pt idx="2855">
                  <c:v>6.3179505428108227</c:v>
                </c:pt>
                <c:pt idx="2856">
                  <c:v>7.2158505406085096</c:v>
                </c:pt>
                <c:pt idx="2857">
                  <c:v>7.0224161281073982</c:v>
                </c:pt>
                <c:pt idx="2858">
                  <c:v>6.3179505428108227</c:v>
                </c:pt>
                <c:pt idx="2859">
                  <c:v>6.3179505428108227</c:v>
                </c:pt>
                <c:pt idx="2860">
                  <c:v>6.3179505428108227</c:v>
                </c:pt>
                <c:pt idx="2861">
                  <c:v>6.3179505428108227</c:v>
                </c:pt>
                <c:pt idx="2862">
                  <c:v>6.3179505428108227</c:v>
                </c:pt>
                <c:pt idx="2863">
                  <c:v>6.3179505428108227</c:v>
                </c:pt>
                <c:pt idx="2864">
                  <c:v>6.3179505428108227</c:v>
                </c:pt>
                <c:pt idx="2865">
                  <c:v>6.3179505428108227</c:v>
                </c:pt>
                <c:pt idx="2866">
                  <c:v>6.3179505428108227</c:v>
                </c:pt>
                <c:pt idx="2867">
                  <c:v>8.42325131476154</c:v>
                </c:pt>
                <c:pt idx="2868">
                  <c:v>5.8292569338827294</c:v>
                </c:pt>
                <c:pt idx="2869">
                  <c:v>7.581529411472328</c:v>
                </c:pt>
                <c:pt idx="2870">
                  <c:v>6.3179505428108227</c:v>
                </c:pt>
                <c:pt idx="2871">
                  <c:v>6.3179505428108227</c:v>
                </c:pt>
                <c:pt idx="2872">
                  <c:v>6.3179505428108227</c:v>
                </c:pt>
                <c:pt idx="2873">
                  <c:v>6.7726235739634992</c:v>
                </c:pt>
                <c:pt idx="2874">
                  <c:v>6.3179505428108227</c:v>
                </c:pt>
                <c:pt idx="2875">
                  <c:v>6.685392278957548</c:v>
                </c:pt>
                <c:pt idx="2876">
                  <c:v>7.9391143144171847</c:v>
                </c:pt>
                <c:pt idx="2877">
                  <c:v>6.3179505428108227</c:v>
                </c:pt>
                <c:pt idx="2878">
                  <c:v>6.461500009854138</c:v>
                </c:pt>
                <c:pt idx="2879">
                  <c:v>7.1620615003415224</c:v>
                </c:pt>
                <c:pt idx="2880">
                  <c:v>6.3179505428108227</c:v>
                </c:pt>
                <c:pt idx="2881">
                  <c:v>6.3179505428108227</c:v>
                </c:pt>
                <c:pt idx="2882">
                  <c:v>6.3179505428108227</c:v>
                </c:pt>
                <c:pt idx="2883">
                  <c:v>6.3179505428108227</c:v>
                </c:pt>
                <c:pt idx="2884">
                  <c:v>6.3179505428108227</c:v>
                </c:pt>
                <c:pt idx="2885">
                  <c:v>6.3179505428108227</c:v>
                </c:pt>
                <c:pt idx="2886">
                  <c:v>6.3179505428108227</c:v>
                </c:pt>
                <c:pt idx="2887">
                  <c:v>6.3179505428108227</c:v>
                </c:pt>
                <c:pt idx="2888">
                  <c:v>6.3179505428108227</c:v>
                </c:pt>
                <c:pt idx="2889">
                  <c:v>7.0893089040924009</c:v>
                </c:pt>
                <c:pt idx="2890">
                  <c:v>6.3179505428108227</c:v>
                </c:pt>
                <c:pt idx="2891">
                  <c:v>8.9457504586146275</c:v>
                </c:pt>
                <c:pt idx="2892">
                  <c:v>6.3179505428108227</c:v>
                </c:pt>
                <c:pt idx="2893">
                  <c:v>6.3179505428108227</c:v>
                </c:pt>
                <c:pt idx="2894">
                  <c:v>6.1082623421383797</c:v>
                </c:pt>
                <c:pt idx="2895">
                  <c:v>6.3179505428108227</c:v>
                </c:pt>
                <c:pt idx="2896">
                  <c:v>6.3179505428108227</c:v>
                </c:pt>
                <c:pt idx="2897">
                  <c:v>6.3179505428108227</c:v>
                </c:pt>
                <c:pt idx="2898">
                  <c:v>6.461500009854138</c:v>
                </c:pt>
                <c:pt idx="2899">
                  <c:v>6.3179505428108227</c:v>
                </c:pt>
                <c:pt idx="2900">
                  <c:v>6.3179505428108227</c:v>
                </c:pt>
                <c:pt idx="2901">
                  <c:v>6.3179505428108227</c:v>
                </c:pt>
                <c:pt idx="2902">
                  <c:v>6.5507145544199705</c:v>
                </c:pt>
                <c:pt idx="2903">
                  <c:v>6.3179505428108227</c:v>
                </c:pt>
                <c:pt idx="2904">
                  <c:v>6.3179505428108227</c:v>
                </c:pt>
                <c:pt idx="2905">
                  <c:v>6.3179505428108227</c:v>
                </c:pt>
                <c:pt idx="2906">
                  <c:v>6.4394249236853041</c:v>
                </c:pt>
                <c:pt idx="2907">
                  <c:v>6.3179505428108227</c:v>
                </c:pt>
                <c:pt idx="2908">
                  <c:v>6.3179505428108227</c:v>
                </c:pt>
                <c:pt idx="2909">
                  <c:v>6.3179505428108227</c:v>
                </c:pt>
                <c:pt idx="2910">
                  <c:v>6.3179505428108227</c:v>
                </c:pt>
                <c:pt idx="2911">
                  <c:v>6.3179505428108227</c:v>
                </c:pt>
                <c:pt idx="2912">
                  <c:v>6.0031816533377</c:v>
                </c:pt>
                <c:pt idx="2913">
                  <c:v>6.3179505428108227</c:v>
                </c:pt>
                <c:pt idx="2914">
                  <c:v>6.3179505428108227</c:v>
                </c:pt>
                <c:pt idx="2915">
                  <c:v>6.3179505428108227</c:v>
                </c:pt>
                <c:pt idx="2916">
                  <c:v>6.3179505428108227</c:v>
                </c:pt>
                <c:pt idx="2917">
                  <c:v>6.3179505428108227</c:v>
                </c:pt>
                <c:pt idx="2918">
                  <c:v>5.8192185473849003</c:v>
                </c:pt>
                <c:pt idx="2919">
                  <c:v>7.0462815722611243</c:v>
                </c:pt>
                <c:pt idx="2920">
                  <c:v>7.798940040757163</c:v>
                </c:pt>
                <c:pt idx="2921">
                  <c:v>6.3179505428108227</c:v>
                </c:pt>
                <c:pt idx="2922">
                  <c:v>6.3179505428108227</c:v>
                </c:pt>
                <c:pt idx="2923">
                  <c:v>7.2689616149585987</c:v>
                </c:pt>
                <c:pt idx="2924">
                  <c:v>6.4174410455808921</c:v>
                </c:pt>
                <c:pt idx="2925">
                  <c:v>7.5865966671139553</c:v>
                </c:pt>
                <c:pt idx="2926">
                  <c:v>6.3179505428108227</c:v>
                </c:pt>
                <c:pt idx="2927">
                  <c:v>8.3288336234767471</c:v>
                </c:pt>
                <c:pt idx="2928">
                  <c:v>6.5067745978808285</c:v>
                </c:pt>
                <c:pt idx="2929">
                  <c:v>6.3685034590295295</c:v>
                </c:pt>
                <c:pt idx="2930">
                  <c:v>8.2978222184459653</c:v>
                </c:pt>
                <c:pt idx="2931">
                  <c:v>7.7219139312147025</c:v>
                </c:pt>
                <c:pt idx="2932">
                  <c:v>6.3179505428108227</c:v>
                </c:pt>
                <c:pt idx="2933">
                  <c:v>6.3179505428108227</c:v>
                </c:pt>
                <c:pt idx="2934">
                  <c:v>6.3179505428108227</c:v>
                </c:pt>
                <c:pt idx="2935">
                  <c:v>6.3179505428108227</c:v>
                </c:pt>
                <c:pt idx="2936">
                  <c:v>6.9703926813493018</c:v>
                </c:pt>
                <c:pt idx="2937">
                  <c:v>6.3179505428108227</c:v>
                </c:pt>
                <c:pt idx="2938">
                  <c:v>7.3580731980697367</c:v>
                </c:pt>
                <c:pt idx="2939">
                  <c:v>6.3179505428108227</c:v>
                </c:pt>
                <c:pt idx="2940">
                  <c:v>6.7934232496736895</c:v>
                </c:pt>
                <c:pt idx="2941">
                  <c:v>6.3179505428108227</c:v>
                </c:pt>
                <c:pt idx="2942">
                  <c:v>6.3179505428108227</c:v>
                </c:pt>
                <c:pt idx="2943">
                  <c:v>6.3179505428108227</c:v>
                </c:pt>
                <c:pt idx="2944">
                  <c:v>6.3179505428108227</c:v>
                </c:pt>
                <c:pt idx="2945">
                  <c:v>6.3179505428108227</c:v>
                </c:pt>
                <c:pt idx="2946">
                  <c:v>6.3179505428108227</c:v>
                </c:pt>
                <c:pt idx="2947">
                  <c:v>6.3179505428108227</c:v>
                </c:pt>
                <c:pt idx="2948">
                  <c:v>6.6212302573628961</c:v>
                </c:pt>
                <c:pt idx="2949">
                  <c:v>6.5638390021455306</c:v>
                </c:pt>
                <c:pt idx="2950">
                  <c:v>6.3179505428108227</c:v>
                </c:pt>
                <c:pt idx="2951">
                  <c:v>6.3179505428108227</c:v>
                </c:pt>
                <c:pt idx="2952">
                  <c:v>6.3179505428108227</c:v>
                </c:pt>
                <c:pt idx="2953">
                  <c:v>8.3820639319538017</c:v>
                </c:pt>
                <c:pt idx="2954">
                  <c:v>8.0320877732976097</c:v>
                </c:pt>
                <c:pt idx="2955">
                  <c:v>6.7031726398471143</c:v>
                </c:pt>
                <c:pt idx="2956">
                  <c:v>6.3179505428108227</c:v>
                </c:pt>
                <c:pt idx="2957">
                  <c:v>7.7243474954845039</c:v>
                </c:pt>
                <c:pt idx="2958">
                  <c:v>7.143653138296469</c:v>
                </c:pt>
                <c:pt idx="2959">
                  <c:v>6.3179505428108227</c:v>
                </c:pt>
                <c:pt idx="2960">
                  <c:v>6.3179505428108227</c:v>
                </c:pt>
                <c:pt idx="2961">
                  <c:v>6.4964893279500062</c:v>
                </c:pt>
                <c:pt idx="2962">
                  <c:v>6.3179505428108227</c:v>
                </c:pt>
                <c:pt idx="2963">
                  <c:v>7.3262676901393187</c:v>
                </c:pt>
                <c:pt idx="2964">
                  <c:v>6.3179505428108227</c:v>
                </c:pt>
                <c:pt idx="2965">
                  <c:v>6.3179505428108227</c:v>
                </c:pt>
                <c:pt idx="2966">
                  <c:v>6.3179505428108227</c:v>
                </c:pt>
                <c:pt idx="2967">
                  <c:v>6.3179505428108227</c:v>
                </c:pt>
                <c:pt idx="2968">
                  <c:v>6.3179505428108227</c:v>
                </c:pt>
                <c:pt idx="2969">
                  <c:v>6.3179505428108227</c:v>
                </c:pt>
                <c:pt idx="2970">
                  <c:v>6.3179505428108227</c:v>
                </c:pt>
                <c:pt idx="2971">
                  <c:v>6.3179505428108227</c:v>
                </c:pt>
                <c:pt idx="2972">
                  <c:v>6.688125344810735</c:v>
                </c:pt>
                <c:pt idx="2973">
                  <c:v>6.3179505428108227</c:v>
                </c:pt>
                <c:pt idx="2974">
                  <c:v>6.3179505428108227</c:v>
                </c:pt>
                <c:pt idx="2975">
                  <c:v>6.3179505428108227</c:v>
                </c:pt>
                <c:pt idx="2976">
                  <c:v>6.3335141409336613</c:v>
                </c:pt>
                <c:pt idx="2977">
                  <c:v>6.3179505428108227</c:v>
                </c:pt>
                <c:pt idx="2978">
                  <c:v>6.3179505428108227</c:v>
                </c:pt>
                <c:pt idx="2979">
                  <c:v>6.4394249236853041</c:v>
                </c:pt>
                <c:pt idx="2980">
                  <c:v>6.3179505428108227</c:v>
                </c:pt>
                <c:pt idx="2981">
                  <c:v>6.3179505428108227</c:v>
                </c:pt>
                <c:pt idx="2982">
                  <c:v>6.3179505428108227</c:v>
                </c:pt>
                <c:pt idx="2983">
                  <c:v>6.1211707672904536</c:v>
                </c:pt>
                <c:pt idx="2984">
                  <c:v>6.4964893279500062</c:v>
                </c:pt>
                <c:pt idx="2985">
                  <c:v>6.3179505428108227</c:v>
                </c:pt>
                <c:pt idx="2986">
                  <c:v>7.2998346872891604</c:v>
                </c:pt>
                <c:pt idx="2987">
                  <c:v>6.3179505428108227</c:v>
                </c:pt>
                <c:pt idx="2988">
                  <c:v>6.3179505428108227</c:v>
                </c:pt>
                <c:pt idx="2989">
                  <c:v>7.0727316736406944</c:v>
                </c:pt>
                <c:pt idx="2990">
                  <c:v>6.3179505428108227</c:v>
                </c:pt>
                <c:pt idx="2991">
                  <c:v>6.3179505428108227</c:v>
                </c:pt>
                <c:pt idx="2992">
                  <c:v>6.3179505428108227</c:v>
                </c:pt>
                <c:pt idx="2993">
                  <c:v>6.3179505428108227</c:v>
                </c:pt>
                <c:pt idx="2994">
                  <c:v>7.3297986125783323</c:v>
                </c:pt>
                <c:pt idx="2995">
                  <c:v>6.3179505428108227</c:v>
                </c:pt>
                <c:pt idx="2996">
                  <c:v>6.189964673890346</c:v>
                </c:pt>
                <c:pt idx="2997">
                  <c:v>6.3179505428108227</c:v>
                </c:pt>
                <c:pt idx="2998">
                  <c:v>6.3179505428108227</c:v>
                </c:pt>
                <c:pt idx="2999">
                  <c:v>6.3179505428108227</c:v>
                </c:pt>
                <c:pt idx="3000">
                  <c:v>7.9347736951048384</c:v>
                </c:pt>
                <c:pt idx="3001">
                  <c:v>8.1495449938058933</c:v>
                </c:pt>
                <c:pt idx="3002">
                  <c:v>6.3179505428108227</c:v>
                </c:pt>
                <c:pt idx="3003">
                  <c:v>6.189964673890346</c:v>
                </c:pt>
                <c:pt idx="3004">
                  <c:v>6.9679591170795003</c:v>
                </c:pt>
                <c:pt idx="3005">
                  <c:v>6.3179505428108227</c:v>
                </c:pt>
                <c:pt idx="3006">
                  <c:v>6.3179505428108227</c:v>
                </c:pt>
                <c:pt idx="3007">
                  <c:v>6.3179505428108227</c:v>
                </c:pt>
                <c:pt idx="3008">
                  <c:v>6.3179505428108227</c:v>
                </c:pt>
                <c:pt idx="3009">
                  <c:v>6.3179505428108227</c:v>
                </c:pt>
                <c:pt idx="3010">
                  <c:v>6.2997095524296371</c:v>
                </c:pt>
                <c:pt idx="3011">
                  <c:v>6.3179505428108227</c:v>
                </c:pt>
                <c:pt idx="3012">
                  <c:v>6.7582866783915048</c:v>
                </c:pt>
                <c:pt idx="3013">
                  <c:v>6.3179505428108227</c:v>
                </c:pt>
                <c:pt idx="3014">
                  <c:v>7.7243474954845039</c:v>
                </c:pt>
                <c:pt idx="3015">
                  <c:v>6.6918248710660073</c:v>
                </c:pt>
                <c:pt idx="3016">
                  <c:v>5.8784105097054846</c:v>
                </c:pt>
                <c:pt idx="3017">
                  <c:v>6.3179505428108227</c:v>
                </c:pt>
                <c:pt idx="3018">
                  <c:v>6.3179505428108227</c:v>
                </c:pt>
                <c:pt idx="3019">
                  <c:v>6.3179505428108227</c:v>
                </c:pt>
                <c:pt idx="3020">
                  <c:v>6.6400387949933215</c:v>
                </c:pt>
                <c:pt idx="3021">
                  <c:v>6.3179505428108227</c:v>
                </c:pt>
                <c:pt idx="3022">
                  <c:v>6.3179505428108227</c:v>
                </c:pt>
                <c:pt idx="3023">
                  <c:v>6.3179505428108227</c:v>
                </c:pt>
                <c:pt idx="3024">
                  <c:v>6.3179505428108227</c:v>
                </c:pt>
                <c:pt idx="3025">
                  <c:v>6.3179505428108227</c:v>
                </c:pt>
                <c:pt idx="3026">
                  <c:v>6.3179505428108227</c:v>
                </c:pt>
                <c:pt idx="3027">
                  <c:v>6.0764012257922504</c:v>
                </c:pt>
                <c:pt idx="3028">
                  <c:v>6.3179505428108227</c:v>
                </c:pt>
                <c:pt idx="3029">
                  <c:v>6.3179505428108227</c:v>
                </c:pt>
                <c:pt idx="3030">
                  <c:v>6.3179505428108227</c:v>
                </c:pt>
                <c:pt idx="3031">
                  <c:v>6.189964673890346</c:v>
                </c:pt>
                <c:pt idx="3032">
                  <c:v>6.3179505428108227</c:v>
                </c:pt>
                <c:pt idx="3033">
                  <c:v>6.3179505428108227</c:v>
                </c:pt>
                <c:pt idx="3034">
                  <c:v>6.3179505428108227</c:v>
                </c:pt>
                <c:pt idx="3035">
                  <c:v>6.7340501532804948</c:v>
                </c:pt>
                <c:pt idx="3036">
                  <c:v>6.3179505428108227</c:v>
                </c:pt>
                <c:pt idx="3037">
                  <c:v>6.3179505428108227</c:v>
                </c:pt>
                <c:pt idx="3038">
                  <c:v>6.3179505428108227</c:v>
                </c:pt>
                <c:pt idx="3039">
                  <c:v>6.3179505428108227</c:v>
                </c:pt>
                <c:pt idx="3040">
                  <c:v>6.3179505428108227</c:v>
                </c:pt>
                <c:pt idx="3041">
                  <c:v>6.3179505428108227</c:v>
                </c:pt>
                <c:pt idx="3042">
                  <c:v>6.3179505428108227</c:v>
                </c:pt>
                <c:pt idx="3043">
                  <c:v>6.3179505428108227</c:v>
                </c:pt>
                <c:pt idx="3044">
                  <c:v>6.3179505428108227</c:v>
                </c:pt>
                <c:pt idx="3045">
                  <c:v>6.3853002170063471</c:v>
                </c:pt>
                <c:pt idx="3046">
                  <c:v>6.4394249236853041</c:v>
                </c:pt>
                <c:pt idx="3047">
                  <c:v>6.2373230057429669</c:v>
                </c:pt>
                <c:pt idx="3048">
                  <c:v>6.3179505428108227</c:v>
                </c:pt>
                <c:pt idx="3049">
                  <c:v>6.3179505428108227</c:v>
                </c:pt>
                <c:pt idx="3050">
                  <c:v>7.8278735804877622</c:v>
                </c:pt>
                <c:pt idx="3051">
                  <c:v>6.3179505428108227</c:v>
                </c:pt>
                <c:pt idx="3052">
                  <c:v>6.7808532500107619</c:v>
                </c:pt>
                <c:pt idx="3053">
                  <c:v>6.6918248710660073</c:v>
                </c:pt>
                <c:pt idx="3054">
                  <c:v>6.3179505428108227</c:v>
                </c:pt>
                <c:pt idx="3055">
                  <c:v>6.3179505428108227</c:v>
                </c:pt>
                <c:pt idx="3056">
                  <c:v>6.3179505428108227</c:v>
                </c:pt>
                <c:pt idx="3057">
                  <c:v>6.3179505428108227</c:v>
                </c:pt>
                <c:pt idx="3058">
                  <c:v>6.3179505428108227</c:v>
                </c:pt>
                <c:pt idx="3059">
                  <c:v>6.8929137524437589</c:v>
                </c:pt>
                <c:pt idx="3060">
                  <c:v>6.4690862925842438</c:v>
                </c:pt>
                <c:pt idx="3061">
                  <c:v>7.6628076719050773</c:v>
                </c:pt>
                <c:pt idx="3062">
                  <c:v>6.3179505428108227</c:v>
                </c:pt>
                <c:pt idx="3063">
                  <c:v>6.3179505428108227</c:v>
                </c:pt>
                <c:pt idx="3064">
                  <c:v>6.3349846714730509</c:v>
                </c:pt>
                <c:pt idx="3065">
                  <c:v>6.3179505428108227</c:v>
                </c:pt>
                <c:pt idx="3066">
                  <c:v>6.3179505428108227</c:v>
                </c:pt>
                <c:pt idx="3067">
                  <c:v>6.3179505428108227</c:v>
                </c:pt>
                <c:pt idx="3068">
                  <c:v>6.3179505428108227</c:v>
                </c:pt>
                <c:pt idx="3069">
                  <c:v>6.3179505428108227</c:v>
                </c:pt>
                <c:pt idx="3070">
                  <c:v>6.3179505428108227</c:v>
                </c:pt>
                <c:pt idx="3071">
                  <c:v>6.3179505428108227</c:v>
                </c:pt>
                <c:pt idx="3072">
                  <c:v>7.2679722830931652</c:v>
                </c:pt>
                <c:pt idx="3073">
                  <c:v>6.3179505428108227</c:v>
                </c:pt>
                <c:pt idx="3074">
                  <c:v>6.3179505428108227</c:v>
                </c:pt>
                <c:pt idx="3075">
                  <c:v>6.3179505428108227</c:v>
                </c:pt>
                <c:pt idx="3076">
                  <c:v>6.3179505428108227</c:v>
                </c:pt>
                <c:pt idx="3077">
                  <c:v>7.243932654039213</c:v>
                </c:pt>
                <c:pt idx="3078">
                  <c:v>6.3179505428108227</c:v>
                </c:pt>
                <c:pt idx="3079">
                  <c:v>6.685313383020012</c:v>
                </c:pt>
                <c:pt idx="3080">
                  <c:v>6.3179505428108227</c:v>
                </c:pt>
                <c:pt idx="3081">
                  <c:v>7.6771681660960125</c:v>
                </c:pt>
                <c:pt idx="3082">
                  <c:v>6.8132992519404887</c:v>
                </c:pt>
                <c:pt idx="3083">
                  <c:v>6.3179505428108227</c:v>
                </c:pt>
                <c:pt idx="3084">
                  <c:v>6.3853859200173062</c:v>
                </c:pt>
                <c:pt idx="3085">
                  <c:v>6.3684787906474352</c:v>
                </c:pt>
                <c:pt idx="3086">
                  <c:v>6.7881871720863378</c:v>
                </c:pt>
                <c:pt idx="3087">
                  <c:v>6.3179505428108227</c:v>
                </c:pt>
                <c:pt idx="3088">
                  <c:v>6.3179505428108227</c:v>
                </c:pt>
                <c:pt idx="3089">
                  <c:v>6.3179505428108227</c:v>
                </c:pt>
                <c:pt idx="3090">
                  <c:v>6.4502961969851071</c:v>
                </c:pt>
                <c:pt idx="3091">
                  <c:v>7.174267441181601</c:v>
                </c:pt>
                <c:pt idx="3092">
                  <c:v>6.3179505428108227</c:v>
                </c:pt>
                <c:pt idx="3093">
                  <c:v>6.3179505428108227</c:v>
                </c:pt>
                <c:pt idx="3094">
                  <c:v>6.3179505428108227</c:v>
                </c:pt>
                <c:pt idx="3095">
                  <c:v>6.190852265018826</c:v>
                </c:pt>
                <c:pt idx="3096">
                  <c:v>7.5268371575441311</c:v>
                </c:pt>
                <c:pt idx="3097">
                  <c:v>6.3179505428108227</c:v>
                </c:pt>
                <c:pt idx="3098">
                  <c:v>6.3179505428108227</c:v>
                </c:pt>
                <c:pt idx="3099">
                  <c:v>6.3179505428108227</c:v>
                </c:pt>
                <c:pt idx="3100">
                  <c:v>7.3790107740199566</c:v>
                </c:pt>
                <c:pt idx="3101">
                  <c:v>6.3179505428108227</c:v>
                </c:pt>
                <c:pt idx="3102">
                  <c:v>7.7051171732378849</c:v>
                </c:pt>
                <c:pt idx="3103">
                  <c:v>6.3179505428108227</c:v>
                </c:pt>
                <c:pt idx="3104">
                  <c:v>6.3179505428108227</c:v>
                </c:pt>
                <c:pt idx="3105">
                  <c:v>6.3179505428108227</c:v>
                </c:pt>
                <c:pt idx="3106">
                  <c:v>6.3179505428108227</c:v>
                </c:pt>
                <c:pt idx="3107">
                  <c:v>6.3179505428108227</c:v>
                </c:pt>
                <c:pt idx="3108">
                  <c:v>6.3179505428108227</c:v>
                </c:pt>
                <c:pt idx="3109">
                  <c:v>6.3179505428108227</c:v>
                </c:pt>
                <c:pt idx="3110">
                  <c:v>6.3179505428108227</c:v>
                </c:pt>
                <c:pt idx="3111">
                  <c:v>6.3179505428108227</c:v>
                </c:pt>
                <c:pt idx="3112">
                  <c:v>6.9279721689714115</c:v>
                </c:pt>
                <c:pt idx="3113">
                  <c:v>6.3179505428108227</c:v>
                </c:pt>
                <c:pt idx="3114">
                  <c:v>7.0194064315001103</c:v>
                </c:pt>
                <c:pt idx="3115">
                  <c:v>6.4444921793269314</c:v>
                </c:pt>
                <c:pt idx="3116">
                  <c:v>6.3179505428108227</c:v>
                </c:pt>
                <c:pt idx="3117">
                  <c:v>6.5826387243166495</c:v>
                </c:pt>
                <c:pt idx="3118">
                  <c:v>6.1726112746376405</c:v>
                </c:pt>
                <c:pt idx="3119">
                  <c:v>6.3179505428108227</c:v>
                </c:pt>
                <c:pt idx="3120">
                  <c:v>6.6347604668013052</c:v>
                </c:pt>
                <c:pt idx="3121">
                  <c:v>6.3179505428108227</c:v>
                </c:pt>
                <c:pt idx="3122">
                  <c:v>8.15133225786645</c:v>
                </c:pt>
                <c:pt idx="3123">
                  <c:v>6.3179505428108227</c:v>
                </c:pt>
                <c:pt idx="3124">
                  <c:v>6.3179505428108227</c:v>
                </c:pt>
                <c:pt idx="3125">
                  <c:v>7.1739463313170786</c:v>
                </c:pt>
                <c:pt idx="3126">
                  <c:v>6.3179505428108227</c:v>
                </c:pt>
                <c:pt idx="3127">
                  <c:v>6.3179505428108227</c:v>
                </c:pt>
                <c:pt idx="3128">
                  <c:v>6.3179505428108227</c:v>
                </c:pt>
                <c:pt idx="3129">
                  <c:v>7.4897196417403515</c:v>
                </c:pt>
                <c:pt idx="3130">
                  <c:v>6.3179505428108227</c:v>
                </c:pt>
                <c:pt idx="3131">
                  <c:v>6.3179505428108227</c:v>
                </c:pt>
                <c:pt idx="3132">
                  <c:v>6.3179505428108227</c:v>
                </c:pt>
                <c:pt idx="3133">
                  <c:v>6.3179505428108227</c:v>
                </c:pt>
                <c:pt idx="3134">
                  <c:v>7.5140175312478314</c:v>
                </c:pt>
                <c:pt idx="3135">
                  <c:v>6.964579240509158</c:v>
                </c:pt>
                <c:pt idx="3136">
                  <c:v>6.3179505428108227</c:v>
                </c:pt>
                <c:pt idx="3137">
                  <c:v>7.0914853286696999</c:v>
                </c:pt>
                <c:pt idx="3138">
                  <c:v>6.4964893279500062</c:v>
                </c:pt>
                <c:pt idx="3139">
                  <c:v>5.9410713257803032</c:v>
                </c:pt>
                <c:pt idx="3140">
                  <c:v>6.3179505428108227</c:v>
                </c:pt>
                <c:pt idx="3141">
                  <c:v>6.3179505428108227</c:v>
                </c:pt>
                <c:pt idx="3142">
                  <c:v>6.3179505428108227</c:v>
                </c:pt>
                <c:pt idx="3143">
                  <c:v>7.155000907077576</c:v>
                </c:pt>
                <c:pt idx="3144">
                  <c:v>6.0732730240425115</c:v>
                </c:pt>
                <c:pt idx="3145">
                  <c:v>6.3179505428108227</c:v>
                </c:pt>
                <c:pt idx="3146">
                  <c:v>6.3179505428108227</c:v>
                </c:pt>
                <c:pt idx="3147">
                  <c:v>6.3998079340997709</c:v>
                </c:pt>
                <c:pt idx="3148">
                  <c:v>6.7031726398471143</c:v>
                </c:pt>
                <c:pt idx="3149">
                  <c:v>6.3179505428108227</c:v>
                </c:pt>
                <c:pt idx="3150">
                  <c:v>6.3179505428108227</c:v>
                </c:pt>
                <c:pt idx="3151">
                  <c:v>6.3179505428108227</c:v>
                </c:pt>
                <c:pt idx="3152">
                  <c:v>6.3179505428108227</c:v>
                </c:pt>
                <c:pt idx="3153">
                  <c:v>6.3179505428108227</c:v>
                </c:pt>
                <c:pt idx="3154">
                  <c:v>7.3483938809761113</c:v>
                </c:pt>
                <c:pt idx="3155">
                  <c:v>6.8353496697272282</c:v>
                </c:pt>
                <c:pt idx="3156">
                  <c:v>7.174267441181601</c:v>
                </c:pt>
                <c:pt idx="3157">
                  <c:v>6.3179505428108227</c:v>
                </c:pt>
                <c:pt idx="3158">
                  <c:v>6.3179505428108227</c:v>
                </c:pt>
                <c:pt idx="3159">
                  <c:v>6.3179505428108227</c:v>
                </c:pt>
                <c:pt idx="3160">
                  <c:v>6.3179505428108227</c:v>
                </c:pt>
                <c:pt idx="3161">
                  <c:v>6.3179505428108227</c:v>
                </c:pt>
                <c:pt idx="3162">
                  <c:v>6.3179505428108227</c:v>
                </c:pt>
                <c:pt idx="3163">
                  <c:v>6.3179505428108227</c:v>
                </c:pt>
                <c:pt idx="3164">
                  <c:v>6.3179505428108227</c:v>
                </c:pt>
                <c:pt idx="3165">
                  <c:v>6.6339057044682477</c:v>
                </c:pt>
                <c:pt idx="3166">
                  <c:v>6.3179505428108227</c:v>
                </c:pt>
                <c:pt idx="3167">
                  <c:v>6.8257836057733456</c:v>
                </c:pt>
                <c:pt idx="3168">
                  <c:v>6.3179505428108227</c:v>
                </c:pt>
                <c:pt idx="3169">
                  <c:v>6.3179505428108227</c:v>
                </c:pt>
                <c:pt idx="3170">
                  <c:v>6.3179505428108227</c:v>
                </c:pt>
                <c:pt idx="3171">
                  <c:v>5.9297235569991962</c:v>
                </c:pt>
                <c:pt idx="3172">
                  <c:v>6.461500009854138</c:v>
                </c:pt>
                <c:pt idx="3173">
                  <c:v>6.3179505428108227</c:v>
                </c:pt>
                <c:pt idx="3174">
                  <c:v>6.3179505428108227</c:v>
                </c:pt>
                <c:pt idx="3175">
                  <c:v>7.3677464214569355</c:v>
                </c:pt>
                <c:pt idx="3176">
                  <c:v>6.7051505247200174</c:v>
                </c:pt>
                <c:pt idx="3177">
                  <c:v>6.3179505428108227</c:v>
                </c:pt>
                <c:pt idx="3178">
                  <c:v>6.3179505428108227</c:v>
                </c:pt>
                <c:pt idx="3179">
                  <c:v>6.1220583584189336</c:v>
                </c:pt>
                <c:pt idx="3180">
                  <c:v>6.3179505428108227</c:v>
                </c:pt>
                <c:pt idx="3181">
                  <c:v>6.3179505428108227</c:v>
                </c:pt>
                <c:pt idx="3182">
                  <c:v>7.24297406979335</c:v>
                </c:pt>
                <c:pt idx="3183">
                  <c:v>6.3179505428108227</c:v>
                </c:pt>
                <c:pt idx="3184">
                  <c:v>6.3179505428108227</c:v>
                </c:pt>
                <c:pt idx="3185">
                  <c:v>6.7357648276051494</c:v>
                </c:pt>
                <c:pt idx="3186">
                  <c:v>7.0209455975680086</c:v>
                </c:pt>
                <c:pt idx="3187">
                  <c:v>6.3179505428108227</c:v>
                </c:pt>
                <c:pt idx="3188">
                  <c:v>6.8132992519404887</c:v>
                </c:pt>
                <c:pt idx="3189">
                  <c:v>6.3179505428108227</c:v>
                </c:pt>
                <c:pt idx="3190">
                  <c:v>6.3179505428108227</c:v>
                </c:pt>
                <c:pt idx="3191">
                  <c:v>5.9131838385299602</c:v>
                </c:pt>
                <c:pt idx="3192">
                  <c:v>7.0719053569460248</c:v>
                </c:pt>
                <c:pt idx="3193">
                  <c:v>6.3179505428108227</c:v>
                </c:pt>
                <c:pt idx="3194">
                  <c:v>6.3179505428108227</c:v>
                </c:pt>
                <c:pt idx="3195">
                  <c:v>7.9008217965378567</c:v>
                </c:pt>
                <c:pt idx="3196">
                  <c:v>6.8651463626420393</c:v>
                </c:pt>
                <c:pt idx="3197">
                  <c:v>6.3179505428108227</c:v>
                </c:pt>
                <c:pt idx="3198">
                  <c:v>6.461500009854138</c:v>
                </c:pt>
                <c:pt idx="3199">
                  <c:v>6.3179505428108227</c:v>
                </c:pt>
                <c:pt idx="3200">
                  <c:v>7.0162714226769483</c:v>
                </c:pt>
                <c:pt idx="3201">
                  <c:v>6.6918248710660073</c:v>
                </c:pt>
                <c:pt idx="3202">
                  <c:v>6.3999601862747113</c:v>
                </c:pt>
                <c:pt idx="3203">
                  <c:v>6.3114390547648274</c:v>
                </c:pt>
                <c:pt idx="3204">
                  <c:v>6.3179505428108227</c:v>
                </c:pt>
                <c:pt idx="3205">
                  <c:v>7.284644447208402</c:v>
                </c:pt>
                <c:pt idx="3206">
                  <c:v>6.3179505428108227</c:v>
                </c:pt>
                <c:pt idx="3207">
                  <c:v>6.461500009854138</c:v>
                </c:pt>
                <c:pt idx="3208">
                  <c:v>6.3179505428108227</c:v>
                </c:pt>
                <c:pt idx="3209">
                  <c:v>7.581529411472328</c:v>
                </c:pt>
                <c:pt idx="3210">
                  <c:v>6.3179505428108227</c:v>
                </c:pt>
                <c:pt idx="3211">
                  <c:v>6.3179505428108227</c:v>
                </c:pt>
                <c:pt idx="3212">
                  <c:v>7.0726367399771641</c:v>
                </c:pt>
                <c:pt idx="3213">
                  <c:v>6.3179505428108227</c:v>
                </c:pt>
                <c:pt idx="3214">
                  <c:v>7.2504441420852084</c:v>
                </c:pt>
                <c:pt idx="3215">
                  <c:v>6.3179505428108227</c:v>
                </c:pt>
                <c:pt idx="3216">
                  <c:v>6.3179505428108227</c:v>
                </c:pt>
                <c:pt idx="3217">
                  <c:v>6.3179505428108227</c:v>
                </c:pt>
                <c:pt idx="3218">
                  <c:v>6.3179505428108227</c:v>
                </c:pt>
                <c:pt idx="3219">
                  <c:v>6.3179505428108227</c:v>
                </c:pt>
                <c:pt idx="3220">
                  <c:v>7.4913595056680879</c:v>
                </c:pt>
                <c:pt idx="3221">
                  <c:v>6.3179505428108227</c:v>
                </c:pt>
                <c:pt idx="3222">
                  <c:v>6.3179505428108227</c:v>
                </c:pt>
                <c:pt idx="3223">
                  <c:v>6.0907538833486923</c:v>
                </c:pt>
                <c:pt idx="3224">
                  <c:v>6.3179505428108227</c:v>
                </c:pt>
                <c:pt idx="3225">
                  <c:v>6.3179505428108227</c:v>
                </c:pt>
                <c:pt idx="3226">
                  <c:v>6.3179505428108227</c:v>
                </c:pt>
                <c:pt idx="3227">
                  <c:v>6.2297367230128611</c:v>
                </c:pt>
                <c:pt idx="3228">
                  <c:v>6.8821788615513402</c:v>
                </c:pt>
                <c:pt idx="3229">
                  <c:v>8.0125354879090445</c:v>
                </c:pt>
                <c:pt idx="3230">
                  <c:v>6.3179505428108227</c:v>
                </c:pt>
                <c:pt idx="3231">
                  <c:v>6.3341209603870476</c:v>
                </c:pt>
                <c:pt idx="3232">
                  <c:v>7.6641259502695265</c:v>
                </c:pt>
                <c:pt idx="3233">
                  <c:v>6.3179505428108227</c:v>
                </c:pt>
                <c:pt idx="3234">
                  <c:v>7.3315262828102243</c:v>
                </c:pt>
                <c:pt idx="3235">
                  <c:v>6.3179505428108227</c:v>
                </c:pt>
                <c:pt idx="3236">
                  <c:v>6.3179505428108227</c:v>
                </c:pt>
                <c:pt idx="3237">
                  <c:v>6.3179505428108227</c:v>
                </c:pt>
                <c:pt idx="3238">
                  <c:v>6.6937763576189679</c:v>
                </c:pt>
                <c:pt idx="3239">
                  <c:v>6.3179505428108227</c:v>
                </c:pt>
                <c:pt idx="3240">
                  <c:v>6.3179505428108227</c:v>
                </c:pt>
                <c:pt idx="3241">
                  <c:v>6.3179505428108227</c:v>
                </c:pt>
                <c:pt idx="3242">
                  <c:v>6.899659720857521</c:v>
                </c:pt>
                <c:pt idx="3243">
                  <c:v>6.3179505428108227</c:v>
                </c:pt>
                <c:pt idx="3244">
                  <c:v>7.6701278551420167</c:v>
                </c:pt>
                <c:pt idx="3245">
                  <c:v>6.3179505428108227</c:v>
                </c:pt>
                <c:pt idx="3246">
                  <c:v>6.9975464160622005</c:v>
                </c:pt>
                <c:pt idx="3247">
                  <c:v>6.3179505428108227</c:v>
                </c:pt>
                <c:pt idx="3248">
                  <c:v>6.3179505428108227</c:v>
                </c:pt>
                <c:pt idx="3249">
                  <c:v>6.3179505428108227</c:v>
                </c:pt>
                <c:pt idx="3250">
                  <c:v>6.3179505428108227</c:v>
                </c:pt>
                <c:pt idx="3251">
                  <c:v>6.3179505428108227</c:v>
                </c:pt>
                <c:pt idx="3252">
                  <c:v>6.3179505428108227</c:v>
                </c:pt>
                <c:pt idx="3253">
                  <c:v>6.3179505428108227</c:v>
                </c:pt>
                <c:pt idx="3254">
                  <c:v>6.3179505428108227</c:v>
                </c:pt>
                <c:pt idx="3255">
                  <c:v>6.3179505428108227</c:v>
                </c:pt>
                <c:pt idx="3256">
                  <c:v>6.3179505428108227</c:v>
                </c:pt>
                <c:pt idx="3257">
                  <c:v>6.3179505428108227</c:v>
                </c:pt>
                <c:pt idx="3258">
                  <c:v>6.3179505428108227</c:v>
                </c:pt>
                <c:pt idx="3259">
                  <c:v>6.3179505428108227</c:v>
                </c:pt>
                <c:pt idx="3260">
                  <c:v>6.3179505428108227</c:v>
                </c:pt>
                <c:pt idx="3261">
                  <c:v>6.3179505428108227</c:v>
                </c:pt>
                <c:pt idx="3262">
                  <c:v>7.2900473692619991</c:v>
                </c:pt>
                <c:pt idx="3263">
                  <c:v>7.4199424438469439</c:v>
                </c:pt>
                <c:pt idx="3264">
                  <c:v>6.3179505428108227</c:v>
                </c:pt>
                <c:pt idx="3265">
                  <c:v>6.3179505428108227</c:v>
                </c:pt>
                <c:pt idx="3266">
                  <c:v>6.3179505428108227</c:v>
                </c:pt>
                <c:pt idx="3267">
                  <c:v>7.1699881817062572</c:v>
                </c:pt>
                <c:pt idx="3268">
                  <c:v>6.3179505428108227</c:v>
                </c:pt>
                <c:pt idx="3269">
                  <c:v>6.1311675222581767</c:v>
                </c:pt>
                <c:pt idx="3270">
                  <c:v>6.5049923328088983</c:v>
                </c:pt>
                <c:pt idx="3271">
                  <c:v>6.3179505428108227</c:v>
                </c:pt>
                <c:pt idx="3272">
                  <c:v>6.3179505428108227</c:v>
                </c:pt>
                <c:pt idx="3273">
                  <c:v>6.4964893279500062</c:v>
                </c:pt>
                <c:pt idx="3274">
                  <c:v>6.3035978852543808</c:v>
                </c:pt>
                <c:pt idx="3275">
                  <c:v>6.3179505428108227</c:v>
                </c:pt>
                <c:pt idx="3276">
                  <c:v>6.3179505428108227</c:v>
                </c:pt>
                <c:pt idx="3277">
                  <c:v>6.3335141409336613</c:v>
                </c:pt>
                <c:pt idx="3278">
                  <c:v>6.5638390021455306</c:v>
                </c:pt>
                <c:pt idx="3279">
                  <c:v>6.3179505428108227</c:v>
                </c:pt>
                <c:pt idx="3280">
                  <c:v>7.6607883545876767</c:v>
                </c:pt>
                <c:pt idx="3281">
                  <c:v>6.4964893279500062</c:v>
                </c:pt>
                <c:pt idx="3282">
                  <c:v>6.3179505428108227</c:v>
                </c:pt>
                <c:pt idx="3283">
                  <c:v>6.4432590194729524</c:v>
                </c:pt>
                <c:pt idx="3284">
                  <c:v>6.3179505428108227</c:v>
                </c:pt>
                <c:pt idx="3285">
                  <c:v>8.4334482026881865</c:v>
                </c:pt>
                <c:pt idx="3286">
                  <c:v>6.3179505428108227</c:v>
                </c:pt>
                <c:pt idx="3287">
                  <c:v>6.461500009854138</c:v>
                </c:pt>
                <c:pt idx="3288">
                  <c:v>6.3179505428108227</c:v>
                </c:pt>
                <c:pt idx="3289">
                  <c:v>6.3179505428108227</c:v>
                </c:pt>
                <c:pt idx="3290">
                  <c:v>7.0162714226769483</c:v>
                </c:pt>
                <c:pt idx="3291">
                  <c:v>7.5051833302289435</c:v>
                </c:pt>
                <c:pt idx="3292">
                  <c:v>6.3179505428108227</c:v>
                </c:pt>
                <c:pt idx="3293">
                  <c:v>6.3179505428108227</c:v>
                </c:pt>
                <c:pt idx="3294">
                  <c:v>7.1399864141726885</c:v>
                </c:pt>
                <c:pt idx="3295">
                  <c:v>6.3179505428108227</c:v>
                </c:pt>
                <c:pt idx="3296">
                  <c:v>6.3179505428108227</c:v>
                </c:pt>
                <c:pt idx="3297">
                  <c:v>6.3179505428108227</c:v>
                </c:pt>
                <c:pt idx="3298">
                  <c:v>6.3179505428108227</c:v>
                </c:pt>
                <c:pt idx="3299">
                  <c:v>6.5132860859268238</c:v>
                </c:pt>
                <c:pt idx="3300">
                  <c:v>6.3179505428108227</c:v>
                </c:pt>
                <c:pt idx="3301">
                  <c:v>6.3179505428108227</c:v>
                </c:pt>
                <c:pt idx="3302">
                  <c:v>6.5132860859268238</c:v>
                </c:pt>
                <c:pt idx="3303">
                  <c:v>6.3179505428108227</c:v>
                </c:pt>
                <c:pt idx="3304">
                  <c:v>6.7726235739634992</c:v>
                </c:pt>
                <c:pt idx="3305">
                  <c:v>6.6230309644661149</c:v>
                </c:pt>
                <c:pt idx="3306">
                  <c:v>8.308878764732583</c:v>
                </c:pt>
                <c:pt idx="3307">
                  <c:v>7.526815758784112</c:v>
                </c:pt>
                <c:pt idx="3308">
                  <c:v>7.4963556933640998</c:v>
                </c:pt>
                <c:pt idx="3309">
                  <c:v>6.3179505428108227</c:v>
                </c:pt>
                <c:pt idx="3310">
                  <c:v>6.3179505428108227</c:v>
                </c:pt>
                <c:pt idx="3311">
                  <c:v>6.3179505428108227</c:v>
                </c:pt>
                <c:pt idx="3312">
                  <c:v>7.1778650062190845</c:v>
                </c:pt>
                <c:pt idx="3313">
                  <c:v>7.0726367399771641</c:v>
                </c:pt>
                <c:pt idx="3314">
                  <c:v>6.3179505428108227</c:v>
                </c:pt>
                <c:pt idx="3315">
                  <c:v>6.3179505428108227</c:v>
                </c:pt>
                <c:pt idx="3316">
                  <c:v>6.3179505428108227</c:v>
                </c:pt>
                <c:pt idx="3317">
                  <c:v>6.8424068124288251</c:v>
                </c:pt>
                <c:pt idx="3318">
                  <c:v>6.3179505428108227</c:v>
                </c:pt>
                <c:pt idx="3319">
                  <c:v>6.3179505428108227</c:v>
                </c:pt>
                <c:pt idx="3320">
                  <c:v>6.3179505428108227</c:v>
                </c:pt>
                <c:pt idx="3321">
                  <c:v>6.3179505428108227</c:v>
                </c:pt>
                <c:pt idx="3322">
                  <c:v>6.3179505428108227</c:v>
                </c:pt>
                <c:pt idx="3323">
                  <c:v>6.3179505428108227</c:v>
                </c:pt>
                <c:pt idx="3324">
                  <c:v>6.9973502672664205</c:v>
                </c:pt>
                <c:pt idx="3325">
                  <c:v>6.461500009854138</c:v>
                </c:pt>
                <c:pt idx="3326">
                  <c:v>6.3179505428108227</c:v>
                </c:pt>
                <c:pt idx="3327">
                  <c:v>6.189964673890346</c:v>
                </c:pt>
                <c:pt idx="3328">
                  <c:v>7.7496061580178148</c:v>
                </c:pt>
                <c:pt idx="3329">
                  <c:v>6.3179505428108227</c:v>
                </c:pt>
                <c:pt idx="3330">
                  <c:v>6.3179505428108227</c:v>
                </c:pt>
                <c:pt idx="3331">
                  <c:v>6.3179505428108227</c:v>
                </c:pt>
                <c:pt idx="3332">
                  <c:v>6.461500009854138</c:v>
                </c:pt>
                <c:pt idx="3333">
                  <c:v>6.3179505428108227</c:v>
                </c:pt>
                <c:pt idx="3334">
                  <c:v>6.3179505428108227</c:v>
                </c:pt>
                <c:pt idx="3335">
                  <c:v>6.3179505428108227</c:v>
                </c:pt>
                <c:pt idx="3336">
                  <c:v>6.3179505428108227</c:v>
                </c:pt>
                <c:pt idx="3337">
                  <c:v>6.3179505428108227</c:v>
                </c:pt>
                <c:pt idx="3338">
                  <c:v>6.3179505428108227</c:v>
                </c:pt>
                <c:pt idx="3339">
                  <c:v>6.3179505428108227</c:v>
                </c:pt>
                <c:pt idx="3340">
                  <c:v>6.3179505428108227</c:v>
                </c:pt>
                <c:pt idx="3341">
                  <c:v>6.3179505428108227</c:v>
                </c:pt>
                <c:pt idx="3342">
                  <c:v>7.5807980284411887</c:v>
                </c:pt>
                <c:pt idx="3343">
                  <c:v>6.3179505428108227</c:v>
                </c:pt>
                <c:pt idx="3344">
                  <c:v>6.3179505428108227</c:v>
                </c:pt>
                <c:pt idx="3345">
                  <c:v>6.9560400237928599</c:v>
                </c:pt>
                <c:pt idx="3346">
                  <c:v>6.3179505428108227</c:v>
                </c:pt>
                <c:pt idx="3347">
                  <c:v>6.189964673890346</c:v>
                </c:pt>
                <c:pt idx="3348">
                  <c:v>7.0133194081171499</c:v>
                </c:pt>
                <c:pt idx="3349">
                  <c:v>6.3179505428108227</c:v>
                </c:pt>
                <c:pt idx="3350">
                  <c:v>6.684687537089161</c:v>
                </c:pt>
                <c:pt idx="3351">
                  <c:v>6.3179505428108227</c:v>
                </c:pt>
                <c:pt idx="3352">
                  <c:v>6.5132860859268238</c:v>
                </c:pt>
                <c:pt idx="3353">
                  <c:v>6.4094956116738659</c:v>
                </c:pt>
                <c:pt idx="3354">
                  <c:v>6.3179505428108227</c:v>
                </c:pt>
                <c:pt idx="3355">
                  <c:v>6.3179505428108227</c:v>
                </c:pt>
                <c:pt idx="3356">
                  <c:v>6.3179505428108227</c:v>
                </c:pt>
                <c:pt idx="3357">
                  <c:v>6.4394249236853041</c:v>
                </c:pt>
                <c:pt idx="3358">
                  <c:v>6.3179505428108227</c:v>
                </c:pt>
                <c:pt idx="3359">
                  <c:v>6.3179505428108227</c:v>
                </c:pt>
                <c:pt idx="3360">
                  <c:v>6.3179505428108227</c:v>
                </c:pt>
                <c:pt idx="3361">
                  <c:v>6.3179505428108227</c:v>
                </c:pt>
                <c:pt idx="3362">
                  <c:v>7.7760875044150763</c:v>
                </c:pt>
                <c:pt idx="3363">
                  <c:v>9.0806120130346493</c:v>
                </c:pt>
                <c:pt idx="3364">
                  <c:v>7.174267441181601</c:v>
                </c:pt>
                <c:pt idx="3365">
                  <c:v>6.3179505428108227</c:v>
                </c:pt>
                <c:pt idx="3366">
                  <c:v>6.3179505428108227</c:v>
                </c:pt>
                <c:pt idx="3367">
                  <c:v>6.3179505428108227</c:v>
                </c:pt>
                <c:pt idx="3368">
                  <c:v>6.3179505428108227</c:v>
                </c:pt>
                <c:pt idx="3369">
                  <c:v>6.6918248710660073</c:v>
                </c:pt>
                <c:pt idx="3370">
                  <c:v>7.3874758947317227</c:v>
                </c:pt>
                <c:pt idx="3371">
                  <c:v>6.3179505428108227</c:v>
                </c:pt>
                <c:pt idx="3372">
                  <c:v>6.3179505428108227</c:v>
                </c:pt>
                <c:pt idx="3373">
                  <c:v>6.3179505428108227</c:v>
                </c:pt>
                <c:pt idx="3374">
                  <c:v>6.3179505428108227</c:v>
                </c:pt>
                <c:pt idx="3375">
                  <c:v>6.3179505428108227</c:v>
                </c:pt>
                <c:pt idx="3376">
                  <c:v>5.8017376880787195</c:v>
                </c:pt>
                <c:pt idx="3377">
                  <c:v>7.0789044303184419</c:v>
                </c:pt>
                <c:pt idx="3378">
                  <c:v>6.3179505428108227</c:v>
                </c:pt>
                <c:pt idx="3379">
                  <c:v>6.685313383020012</c:v>
                </c:pt>
                <c:pt idx="3380">
                  <c:v>6.897932050625629</c:v>
                </c:pt>
                <c:pt idx="3381">
                  <c:v>5.947204416305377</c:v>
                </c:pt>
                <c:pt idx="3382">
                  <c:v>6.3179505428108227</c:v>
                </c:pt>
                <c:pt idx="3383">
                  <c:v>7.6853134453098804</c:v>
                </c:pt>
                <c:pt idx="3384">
                  <c:v>6.3179505428108227</c:v>
                </c:pt>
                <c:pt idx="3385">
                  <c:v>6.3179505428108227</c:v>
                </c:pt>
                <c:pt idx="3386">
                  <c:v>7.5807980284411887</c:v>
                </c:pt>
                <c:pt idx="3387">
                  <c:v>6.9490979356713645</c:v>
                </c:pt>
                <c:pt idx="3388">
                  <c:v>5.980276473217903</c:v>
                </c:pt>
                <c:pt idx="3389">
                  <c:v>6.189964673890346</c:v>
                </c:pt>
                <c:pt idx="3390">
                  <c:v>6.3179505428108227</c:v>
                </c:pt>
                <c:pt idx="3391">
                  <c:v>7.4425531877249114</c:v>
                </c:pt>
                <c:pt idx="3392">
                  <c:v>6.3179505428108227</c:v>
                </c:pt>
                <c:pt idx="3393">
                  <c:v>6.3179505428108227</c:v>
                </c:pt>
                <c:pt idx="3394">
                  <c:v>6.7783099338446204</c:v>
                </c:pt>
                <c:pt idx="3395">
                  <c:v>6.3179505428108227</c:v>
                </c:pt>
                <c:pt idx="3396">
                  <c:v>8.6891293987464167</c:v>
                </c:pt>
                <c:pt idx="3397">
                  <c:v>6.3179505428108227</c:v>
                </c:pt>
                <c:pt idx="3398">
                  <c:v>6.3179505428108227</c:v>
                </c:pt>
                <c:pt idx="3399">
                  <c:v>6.626278209519386</c:v>
                </c:pt>
                <c:pt idx="3400">
                  <c:v>6.3179505428108227</c:v>
                </c:pt>
                <c:pt idx="3401">
                  <c:v>6.3179505428108227</c:v>
                </c:pt>
                <c:pt idx="3402">
                  <c:v>6.189964673890346</c:v>
                </c:pt>
                <c:pt idx="3403">
                  <c:v>6.3179505428108227</c:v>
                </c:pt>
                <c:pt idx="3404">
                  <c:v>6.3179505428108227</c:v>
                </c:pt>
                <c:pt idx="3405">
                  <c:v>6.2860894264646934</c:v>
                </c:pt>
                <c:pt idx="3406">
                  <c:v>6.461500009854138</c:v>
                </c:pt>
                <c:pt idx="3407">
                  <c:v>6.3179505428108227</c:v>
                </c:pt>
                <c:pt idx="3408">
                  <c:v>7.208607669531375</c:v>
                </c:pt>
                <c:pt idx="3409">
                  <c:v>7.7042858187222052</c:v>
                </c:pt>
                <c:pt idx="3410">
                  <c:v>6.3179505428108227</c:v>
                </c:pt>
                <c:pt idx="3411">
                  <c:v>6.3179505428108227</c:v>
                </c:pt>
                <c:pt idx="3412">
                  <c:v>6.461500009854138</c:v>
                </c:pt>
                <c:pt idx="3413">
                  <c:v>6.3179505428108227</c:v>
                </c:pt>
                <c:pt idx="3414">
                  <c:v>6.4964893279500062</c:v>
                </c:pt>
                <c:pt idx="3415">
                  <c:v>6.3179505428108227</c:v>
                </c:pt>
                <c:pt idx="3416">
                  <c:v>6.3179505428108227</c:v>
                </c:pt>
                <c:pt idx="3417">
                  <c:v>6.4180489244809564</c:v>
                </c:pt>
                <c:pt idx="3418">
                  <c:v>6.5395233053554378</c:v>
                </c:pt>
                <c:pt idx="3419">
                  <c:v>6.3179505428108227</c:v>
                </c:pt>
                <c:pt idx="3420">
                  <c:v>6.3179505428108227</c:v>
                </c:pt>
                <c:pt idx="3421">
                  <c:v>6.0298219386693299</c:v>
                </c:pt>
                <c:pt idx="3422">
                  <c:v>6.3179505428108227</c:v>
                </c:pt>
                <c:pt idx="3423">
                  <c:v>6.3179505428108227</c:v>
                </c:pt>
                <c:pt idx="3424">
                  <c:v>6.3179505428108227</c:v>
                </c:pt>
                <c:pt idx="3425">
                  <c:v>6.3179505428108227</c:v>
                </c:pt>
                <c:pt idx="3426">
                  <c:v>6.3179505428108227</c:v>
                </c:pt>
                <c:pt idx="3427">
                  <c:v>8.0073528309709605</c:v>
                </c:pt>
                <c:pt idx="3428">
                  <c:v>5.9970732311947206</c:v>
                </c:pt>
                <c:pt idx="3429">
                  <c:v>6.3179505428108227</c:v>
                </c:pt>
                <c:pt idx="3430">
                  <c:v>6.3179505428108227</c:v>
                </c:pt>
                <c:pt idx="3431">
                  <c:v>7.0813358645437896</c:v>
                </c:pt>
                <c:pt idx="3432">
                  <c:v>6.3179505428108227</c:v>
                </c:pt>
                <c:pt idx="3433">
                  <c:v>6.6230309644661149</c:v>
                </c:pt>
                <c:pt idx="3434">
                  <c:v>7.2811428874165829</c:v>
                </c:pt>
                <c:pt idx="3435">
                  <c:v>7.3874758947317227</c:v>
                </c:pt>
                <c:pt idx="3436">
                  <c:v>7.2185830257390791</c:v>
                </c:pt>
                <c:pt idx="3437">
                  <c:v>6.3179505428108227</c:v>
                </c:pt>
                <c:pt idx="3438">
                  <c:v>6.3179505428108227</c:v>
                </c:pt>
                <c:pt idx="3439">
                  <c:v>6.3179505428108227</c:v>
                </c:pt>
                <c:pt idx="3440">
                  <c:v>7.5496682951261986</c:v>
                </c:pt>
                <c:pt idx="3441">
                  <c:v>6.3179505428108227</c:v>
                </c:pt>
                <c:pt idx="3442">
                  <c:v>6.3179505428108227</c:v>
                </c:pt>
                <c:pt idx="3443">
                  <c:v>6.5002498888341433</c:v>
                </c:pt>
                <c:pt idx="3444">
                  <c:v>6.3179505428108227</c:v>
                </c:pt>
                <c:pt idx="3445">
                  <c:v>6.3179505428108227</c:v>
                </c:pt>
                <c:pt idx="3446">
                  <c:v>6.3179505428108227</c:v>
                </c:pt>
                <c:pt idx="3447">
                  <c:v>6.4964893279500062</c:v>
                </c:pt>
                <c:pt idx="3448">
                  <c:v>7.4519978385139138</c:v>
                </c:pt>
                <c:pt idx="3449">
                  <c:v>6.8823684525027904</c:v>
                </c:pt>
                <c:pt idx="3450">
                  <c:v>6.9679591170795003</c:v>
                </c:pt>
                <c:pt idx="3451">
                  <c:v>6.3179505428108227</c:v>
                </c:pt>
                <c:pt idx="3452">
                  <c:v>6.7515378196600988</c:v>
                </c:pt>
                <c:pt idx="3453">
                  <c:v>6.9269415959761202</c:v>
                </c:pt>
                <c:pt idx="3454">
                  <c:v>6.3179505428108227</c:v>
                </c:pt>
                <c:pt idx="3455">
                  <c:v>6.3179505428108227</c:v>
                </c:pt>
                <c:pt idx="3456">
                  <c:v>6.3179505428108227</c:v>
                </c:pt>
                <c:pt idx="3457">
                  <c:v>6.3179505428108227</c:v>
                </c:pt>
                <c:pt idx="3458">
                  <c:v>6.3179505428108227</c:v>
                </c:pt>
                <c:pt idx="3459">
                  <c:v>6.3179505428108227</c:v>
                </c:pt>
                <c:pt idx="3460">
                  <c:v>6.3179505428108227</c:v>
                </c:pt>
                <c:pt idx="3461">
                  <c:v>7.4940919907986574</c:v>
                </c:pt>
                <c:pt idx="3462">
                  <c:v>7.0407756236310348</c:v>
                </c:pt>
                <c:pt idx="3463">
                  <c:v>6.9703926813493018</c:v>
                </c:pt>
                <c:pt idx="3464">
                  <c:v>6.9781197931487418</c:v>
                </c:pt>
                <c:pt idx="3465">
                  <c:v>7.3320691616773699</c:v>
                </c:pt>
                <c:pt idx="3466">
                  <c:v>6.3179505428108227</c:v>
                </c:pt>
                <c:pt idx="3467">
                  <c:v>8.5117074720846269</c:v>
                </c:pt>
                <c:pt idx="3468">
                  <c:v>6.8399732481590236</c:v>
                </c:pt>
                <c:pt idx="3469">
                  <c:v>6.3179505428108227</c:v>
                </c:pt>
                <c:pt idx="3470">
                  <c:v>6.8765187998052406</c:v>
                </c:pt>
                <c:pt idx="3471">
                  <c:v>6.5120529260728448</c:v>
                </c:pt>
                <c:pt idx="3472">
                  <c:v>8.2887654051764716</c:v>
                </c:pt>
                <c:pt idx="3473">
                  <c:v>6.3179505428108227</c:v>
                </c:pt>
                <c:pt idx="3474">
                  <c:v>6.3179505428108227</c:v>
                </c:pt>
                <c:pt idx="3475">
                  <c:v>6.5078370967311132</c:v>
                </c:pt>
                <c:pt idx="3476">
                  <c:v>6.3179505428108227</c:v>
                </c:pt>
                <c:pt idx="3477">
                  <c:v>6.3179505428108227</c:v>
                </c:pt>
                <c:pt idx="3478">
                  <c:v>7.798940040757163</c:v>
                </c:pt>
                <c:pt idx="3479">
                  <c:v>6.3179505428108227</c:v>
                </c:pt>
                <c:pt idx="3480">
                  <c:v>6.3179505428108227</c:v>
                </c:pt>
                <c:pt idx="3481">
                  <c:v>6.9941963365081143</c:v>
                </c:pt>
                <c:pt idx="3482">
                  <c:v>6.3179505428108227</c:v>
                </c:pt>
                <c:pt idx="3483">
                  <c:v>6.189964673890346</c:v>
                </c:pt>
                <c:pt idx="3484">
                  <c:v>6.3179505428108227</c:v>
                </c:pt>
                <c:pt idx="3485">
                  <c:v>6.3179505428108227</c:v>
                </c:pt>
                <c:pt idx="3486">
                  <c:v>6.6320614796005888</c:v>
                </c:pt>
                <c:pt idx="3487">
                  <c:v>7.1257905454362049</c:v>
                </c:pt>
                <c:pt idx="3488">
                  <c:v>6.4276954213501138</c:v>
                </c:pt>
                <c:pt idx="3489">
                  <c:v>6.5615983915242717</c:v>
                </c:pt>
                <c:pt idx="3490">
                  <c:v>6.3179505428108227</c:v>
                </c:pt>
                <c:pt idx="3491">
                  <c:v>6.9414243735803893</c:v>
                </c:pt>
                <c:pt idx="3492">
                  <c:v>6.3179505428108227</c:v>
                </c:pt>
                <c:pt idx="3493">
                  <c:v>6.3179505428108227</c:v>
                </c:pt>
                <c:pt idx="3494">
                  <c:v>7.8187322643273474</c:v>
                </c:pt>
                <c:pt idx="3495">
                  <c:v>6.3179505428108227</c:v>
                </c:pt>
                <c:pt idx="3496">
                  <c:v>6.8353743381093226</c:v>
                </c:pt>
                <c:pt idx="3497">
                  <c:v>6.3179505428108227</c:v>
                </c:pt>
                <c:pt idx="3498">
                  <c:v>8.6398687888369388</c:v>
                </c:pt>
                <c:pt idx="3499">
                  <c:v>6.3179505428108227</c:v>
                </c:pt>
                <c:pt idx="3500">
                  <c:v>5.5729232751747109</c:v>
                </c:pt>
                <c:pt idx="3501">
                  <c:v>6.3179505428108227</c:v>
                </c:pt>
                <c:pt idx="3502">
                  <c:v>5.8746252804392531</c:v>
                </c:pt>
                <c:pt idx="3503">
                  <c:v>6.3179505428108227</c:v>
                </c:pt>
                <c:pt idx="3504">
                  <c:v>7.174267441181601</c:v>
                </c:pt>
                <c:pt idx="3505">
                  <c:v>6.3179505428108227</c:v>
                </c:pt>
                <c:pt idx="3506">
                  <c:v>6.3179505428108227</c:v>
                </c:pt>
                <c:pt idx="3507">
                  <c:v>7.2815162454586631</c:v>
                </c:pt>
                <c:pt idx="3508">
                  <c:v>6.5996465548438561</c:v>
                </c:pt>
                <c:pt idx="3509">
                  <c:v>6.3179505428108227</c:v>
                </c:pt>
                <c:pt idx="3510">
                  <c:v>6.3179505428108227</c:v>
                </c:pt>
                <c:pt idx="3511">
                  <c:v>7.58008517906796</c:v>
                </c:pt>
                <c:pt idx="3512">
                  <c:v>6.7726235739634992</c:v>
                </c:pt>
                <c:pt idx="3513">
                  <c:v>7.3939936091285237</c:v>
                </c:pt>
                <c:pt idx="3514">
                  <c:v>6.3179505428108227</c:v>
                </c:pt>
                <c:pt idx="3515">
                  <c:v>6.4742679533855787</c:v>
                </c:pt>
                <c:pt idx="3516">
                  <c:v>5.5650858526367299</c:v>
                </c:pt>
                <c:pt idx="3517">
                  <c:v>6.3179505428108227</c:v>
                </c:pt>
                <c:pt idx="3518">
                  <c:v>6.3179505428108227</c:v>
                </c:pt>
                <c:pt idx="3519">
                  <c:v>6.3179505428108227</c:v>
                </c:pt>
                <c:pt idx="3520">
                  <c:v>6.3179505428108227</c:v>
                </c:pt>
                <c:pt idx="3521">
                  <c:v>7.5398480163188601</c:v>
                </c:pt>
                <c:pt idx="3522">
                  <c:v>6.6400387949933215</c:v>
                </c:pt>
                <c:pt idx="3523">
                  <c:v>6.3179505428108227</c:v>
                </c:pt>
                <c:pt idx="3524">
                  <c:v>7.1699881817062572</c:v>
                </c:pt>
                <c:pt idx="3525">
                  <c:v>6.3179505428108227</c:v>
                </c:pt>
                <c:pt idx="3526">
                  <c:v>7.6147576764821947</c:v>
                </c:pt>
                <c:pt idx="3527">
                  <c:v>6.3179505428108227</c:v>
                </c:pt>
                <c:pt idx="3528">
                  <c:v>7.2074775085966074</c:v>
                </c:pt>
                <c:pt idx="3529">
                  <c:v>7.332453785549097</c:v>
                </c:pt>
                <c:pt idx="3530">
                  <c:v>6.3179505428108227</c:v>
                </c:pt>
                <c:pt idx="3531">
                  <c:v>6.3179505428108227</c:v>
                </c:pt>
                <c:pt idx="3532">
                  <c:v>6.9921807795982129</c:v>
                </c:pt>
                <c:pt idx="3533">
                  <c:v>6.3179505428108227</c:v>
                </c:pt>
                <c:pt idx="3534">
                  <c:v>6.3179505428108227</c:v>
                </c:pt>
                <c:pt idx="3535">
                  <c:v>5.9610280320694375</c:v>
                </c:pt>
                <c:pt idx="3536">
                  <c:v>6.3179505428108227</c:v>
                </c:pt>
                <c:pt idx="3537">
                  <c:v>6.3179505428108227</c:v>
                </c:pt>
                <c:pt idx="3538">
                  <c:v>6.3179505428108227</c:v>
                </c:pt>
                <c:pt idx="3539">
                  <c:v>6.3179505428108227</c:v>
                </c:pt>
                <c:pt idx="3540">
                  <c:v>7.0719053569460248</c:v>
                </c:pt>
                <c:pt idx="3541">
                  <c:v>6.3179505428108227</c:v>
                </c:pt>
                <c:pt idx="3542">
                  <c:v>6.5395233053554378</c:v>
                </c:pt>
                <c:pt idx="3543">
                  <c:v>6.3179505428108227</c:v>
                </c:pt>
                <c:pt idx="3544">
                  <c:v>6.3335141409336613</c:v>
                </c:pt>
                <c:pt idx="3545">
                  <c:v>6.3179505428108227</c:v>
                </c:pt>
                <c:pt idx="3546">
                  <c:v>6.3179505428108227</c:v>
                </c:pt>
                <c:pt idx="3547">
                  <c:v>6.4964893279500062</c:v>
                </c:pt>
                <c:pt idx="3548">
                  <c:v>8.1240391574084203</c:v>
                </c:pt>
                <c:pt idx="3549">
                  <c:v>6.3179505428108227</c:v>
                </c:pt>
                <c:pt idx="3550">
                  <c:v>6.3179505428108227</c:v>
                </c:pt>
                <c:pt idx="3551">
                  <c:v>6.3179505428108227</c:v>
                </c:pt>
                <c:pt idx="3552">
                  <c:v>6.3179505428108227</c:v>
                </c:pt>
                <c:pt idx="3553">
                  <c:v>6.3179505428108227</c:v>
                </c:pt>
                <c:pt idx="3554">
                  <c:v>6.3179505428108227</c:v>
                </c:pt>
                <c:pt idx="3555">
                  <c:v>6.3179505428108227</c:v>
                </c:pt>
                <c:pt idx="3556">
                  <c:v>7.2465962838888176</c:v>
                </c:pt>
                <c:pt idx="3557">
                  <c:v>6.8940979548379806</c:v>
                </c:pt>
                <c:pt idx="3558">
                  <c:v>6.3179505428108227</c:v>
                </c:pt>
                <c:pt idx="3559">
                  <c:v>6.6115311167160282</c:v>
                </c:pt>
                <c:pt idx="3560">
                  <c:v>6.9435357670942501</c:v>
                </c:pt>
                <c:pt idx="3561">
                  <c:v>7.1474872340841173</c:v>
                </c:pt>
                <c:pt idx="3562">
                  <c:v>7.8444700924248236</c:v>
                </c:pt>
                <c:pt idx="3563">
                  <c:v>6.3179505428108227</c:v>
                </c:pt>
                <c:pt idx="3564">
                  <c:v>6.3179505428108227</c:v>
                </c:pt>
                <c:pt idx="3565">
                  <c:v>6.3453987028058334</c:v>
                </c:pt>
                <c:pt idx="3566">
                  <c:v>6.0872188687234718</c:v>
                </c:pt>
                <c:pt idx="3567">
                  <c:v>6.3179505428108227</c:v>
                </c:pt>
                <c:pt idx="3568">
                  <c:v>6.3179505428108227</c:v>
                </c:pt>
                <c:pt idx="3569">
                  <c:v>7.2773066424677371</c:v>
                </c:pt>
                <c:pt idx="3570">
                  <c:v>6.1238259402612183</c:v>
                </c:pt>
                <c:pt idx="3571">
                  <c:v>6.3179505428108227</c:v>
                </c:pt>
                <c:pt idx="3572">
                  <c:v>7.2194461182687784</c:v>
                </c:pt>
                <c:pt idx="3573">
                  <c:v>6.3179505428108227</c:v>
                </c:pt>
                <c:pt idx="3574">
                  <c:v>6.0716552706006333</c:v>
                </c:pt>
                <c:pt idx="3575">
                  <c:v>6.3179505428108227</c:v>
                </c:pt>
                <c:pt idx="3576">
                  <c:v>6.3179505428108227</c:v>
                </c:pt>
                <c:pt idx="3577">
                  <c:v>6.3179505428108227</c:v>
                </c:pt>
                <c:pt idx="3578">
                  <c:v>6.0298219386693299</c:v>
                </c:pt>
                <c:pt idx="3579">
                  <c:v>6.3179505428108227</c:v>
                </c:pt>
                <c:pt idx="3580">
                  <c:v>6.3179505428108227</c:v>
                </c:pt>
                <c:pt idx="3581">
                  <c:v>6.3179505428108227</c:v>
                </c:pt>
                <c:pt idx="3582">
                  <c:v>6.3179505428108227</c:v>
                </c:pt>
                <c:pt idx="3583">
                  <c:v>6.3179505428108227</c:v>
                </c:pt>
                <c:pt idx="3584">
                  <c:v>6.3179505428108227</c:v>
                </c:pt>
                <c:pt idx="3585">
                  <c:v>6.3179505428108227</c:v>
                </c:pt>
                <c:pt idx="3586">
                  <c:v>6.3179505428108227</c:v>
                </c:pt>
                <c:pt idx="3587">
                  <c:v>7.1375200477713951</c:v>
                </c:pt>
                <c:pt idx="3588">
                  <c:v>6.8941928885015109</c:v>
                </c:pt>
                <c:pt idx="3589">
                  <c:v>6.3179505428108227</c:v>
                </c:pt>
                <c:pt idx="3590">
                  <c:v>6.4964893279500062</c:v>
                </c:pt>
                <c:pt idx="3591">
                  <c:v>6.3179505428108227</c:v>
                </c:pt>
                <c:pt idx="3592">
                  <c:v>6.6400387949933215</c:v>
                </c:pt>
                <c:pt idx="3593">
                  <c:v>8.5614340716086641</c:v>
                </c:pt>
                <c:pt idx="3594">
                  <c:v>6.3179505428108227</c:v>
                </c:pt>
                <c:pt idx="3595">
                  <c:v>6.3179505428108227</c:v>
                </c:pt>
                <c:pt idx="3596">
                  <c:v>7.3491032903395981</c:v>
                </c:pt>
                <c:pt idx="3597">
                  <c:v>6.3179505428108227</c:v>
                </c:pt>
                <c:pt idx="3598">
                  <c:v>6.3179505428108227</c:v>
                </c:pt>
                <c:pt idx="3599">
                  <c:v>6.3179505428108227</c:v>
                </c:pt>
                <c:pt idx="3600">
                  <c:v>7.9458130073915365</c:v>
                </c:pt>
                <c:pt idx="3601">
                  <c:v>6.3179505428108227</c:v>
                </c:pt>
                <c:pt idx="3602">
                  <c:v>8.1168817202388599</c:v>
                </c:pt>
                <c:pt idx="3603">
                  <c:v>6.8940979548379806</c:v>
                </c:pt>
                <c:pt idx="3604">
                  <c:v>6.3179505428108227</c:v>
                </c:pt>
                <c:pt idx="3605">
                  <c:v>6.3179505428108227</c:v>
                </c:pt>
                <c:pt idx="3606">
                  <c:v>6.4180489244809564</c:v>
                </c:pt>
                <c:pt idx="3607">
                  <c:v>7.174267441181601</c:v>
                </c:pt>
                <c:pt idx="3608">
                  <c:v>6.3335141409336613</c:v>
                </c:pt>
                <c:pt idx="3609">
                  <c:v>6.3179505428108227</c:v>
                </c:pt>
                <c:pt idx="3610">
                  <c:v>6.3179505428108227</c:v>
                </c:pt>
                <c:pt idx="3611">
                  <c:v>6.3179505428108227</c:v>
                </c:pt>
                <c:pt idx="3612">
                  <c:v>6.3179505428108227</c:v>
                </c:pt>
                <c:pt idx="3613">
                  <c:v>7.174267441181601</c:v>
                </c:pt>
                <c:pt idx="3614">
                  <c:v>7.2827271860250598</c:v>
                </c:pt>
                <c:pt idx="3615">
                  <c:v>8.0029846622938212</c:v>
                </c:pt>
                <c:pt idx="3616">
                  <c:v>6.5472457339678298</c:v>
                </c:pt>
                <c:pt idx="3617">
                  <c:v>6.2491566362109303</c:v>
                </c:pt>
                <c:pt idx="3618">
                  <c:v>6.3179505428108227</c:v>
                </c:pt>
                <c:pt idx="3619">
                  <c:v>5.6779179349066098</c:v>
                </c:pt>
                <c:pt idx="3620">
                  <c:v>6.3179505428108227</c:v>
                </c:pt>
                <c:pt idx="3621">
                  <c:v>6.3685034590295295</c:v>
                </c:pt>
                <c:pt idx="3622">
                  <c:v>6.3179505428108227</c:v>
                </c:pt>
                <c:pt idx="3623">
                  <c:v>6.5553087812826236</c:v>
                </c:pt>
                <c:pt idx="3624">
                  <c:v>6.3179505428108227</c:v>
                </c:pt>
                <c:pt idx="3625">
                  <c:v>6.3179505428108227</c:v>
                </c:pt>
                <c:pt idx="3626">
                  <c:v>6.4394249236853041</c:v>
                </c:pt>
                <c:pt idx="3627">
                  <c:v>6.3179505428108227</c:v>
                </c:pt>
                <c:pt idx="3628">
                  <c:v>6.0716552706006333</c:v>
                </c:pt>
                <c:pt idx="3629">
                  <c:v>6.3179505428108227</c:v>
                </c:pt>
                <c:pt idx="3630">
                  <c:v>6.3179505428108227</c:v>
                </c:pt>
                <c:pt idx="3631">
                  <c:v>6.4964893279500062</c:v>
                </c:pt>
                <c:pt idx="3632">
                  <c:v>7.0719053569460248</c:v>
                </c:pt>
                <c:pt idx="3633">
                  <c:v>7.9614476913233743</c:v>
                </c:pt>
                <c:pt idx="3634">
                  <c:v>6.3179505428108227</c:v>
                </c:pt>
                <c:pt idx="3635">
                  <c:v>6.3179505428108227</c:v>
                </c:pt>
                <c:pt idx="3636">
                  <c:v>6.3179505428108227</c:v>
                </c:pt>
                <c:pt idx="3637">
                  <c:v>6.3179505428108227</c:v>
                </c:pt>
                <c:pt idx="3638">
                  <c:v>6.3179505428108227</c:v>
                </c:pt>
                <c:pt idx="3639">
                  <c:v>6.5387146101644937</c:v>
                </c:pt>
                <c:pt idx="3640">
                  <c:v>6.3179505428108227</c:v>
                </c:pt>
                <c:pt idx="3641">
                  <c:v>6.3179505428108227</c:v>
                </c:pt>
                <c:pt idx="3642">
                  <c:v>7.2007175425611711</c:v>
                </c:pt>
                <c:pt idx="3643">
                  <c:v>7.4250657125019783</c:v>
                </c:pt>
                <c:pt idx="3644">
                  <c:v>6.3179505428108227</c:v>
                </c:pt>
                <c:pt idx="3645">
                  <c:v>6.3179505428108227</c:v>
                </c:pt>
                <c:pt idx="3646">
                  <c:v>5.6184354316529888</c:v>
                </c:pt>
                <c:pt idx="3647">
                  <c:v>6.3179505428108227</c:v>
                </c:pt>
                <c:pt idx="3648">
                  <c:v>6.3179505428108227</c:v>
                </c:pt>
                <c:pt idx="3649">
                  <c:v>6.3179505428108227</c:v>
                </c:pt>
                <c:pt idx="3650">
                  <c:v>6.3179505428108227</c:v>
                </c:pt>
                <c:pt idx="3651">
                  <c:v>6.3179505428108227</c:v>
                </c:pt>
                <c:pt idx="3652">
                  <c:v>6.3179505428108227</c:v>
                </c:pt>
                <c:pt idx="3653">
                  <c:v>8.5953905790271392</c:v>
                </c:pt>
                <c:pt idx="3654">
                  <c:v>7.3335396922167595</c:v>
                </c:pt>
                <c:pt idx="3655">
                  <c:v>6.4779834817760111</c:v>
                </c:pt>
                <c:pt idx="3656">
                  <c:v>6.189964673890346</c:v>
                </c:pt>
                <c:pt idx="3657">
                  <c:v>7.5597397528589036</c:v>
                </c:pt>
                <c:pt idx="3658">
                  <c:v>6.3179505428108227</c:v>
                </c:pt>
                <c:pt idx="3659">
                  <c:v>7.3688572135876944</c:v>
                </c:pt>
                <c:pt idx="3660">
                  <c:v>7.3335396922167595</c:v>
                </c:pt>
                <c:pt idx="3661">
                  <c:v>6.3179505428108227</c:v>
                </c:pt>
                <c:pt idx="3662">
                  <c:v>6.3179505428108227</c:v>
                </c:pt>
                <c:pt idx="3663">
                  <c:v>6.3179505428108227</c:v>
                </c:pt>
                <c:pt idx="3664">
                  <c:v>6.3179505428108227</c:v>
                </c:pt>
                <c:pt idx="3665">
                  <c:v>6.3179505428108227</c:v>
                </c:pt>
                <c:pt idx="3666">
                  <c:v>6.3179505428108227</c:v>
                </c:pt>
                <c:pt idx="3667">
                  <c:v>6.3179505428108227</c:v>
                </c:pt>
                <c:pt idx="3668">
                  <c:v>6.3179505428108227</c:v>
                </c:pt>
                <c:pt idx="3669">
                  <c:v>6.461500009854138</c:v>
                </c:pt>
                <c:pt idx="3670">
                  <c:v>6.6503240649241437</c:v>
                </c:pt>
                <c:pt idx="3671">
                  <c:v>7.2704058473629667</c:v>
                </c:pt>
                <c:pt idx="3672">
                  <c:v>7.143653138296469</c:v>
                </c:pt>
                <c:pt idx="3673">
                  <c:v>7.0719053569460248</c:v>
                </c:pt>
                <c:pt idx="3674">
                  <c:v>6.3179505428108227</c:v>
                </c:pt>
                <c:pt idx="3675">
                  <c:v>6.634809333322722</c:v>
                </c:pt>
                <c:pt idx="3676">
                  <c:v>6.4964893279500062</c:v>
                </c:pt>
                <c:pt idx="3677">
                  <c:v>6.3179505428108227</c:v>
                </c:pt>
                <c:pt idx="3678">
                  <c:v>6.3179505428108227</c:v>
                </c:pt>
                <c:pt idx="3679">
                  <c:v>6.7726235739634992</c:v>
                </c:pt>
                <c:pt idx="3680">
                  <c:v>6.3179505428108227</c:v>
                </c:pt>
                <c:pt idx="3681">
                  <c:v>6.3179505428108227</c:v>
                </c:pt>
                <c:pt idx="3682">
                  <c:v>6.3179505428108227</c:v>
                </c:pt>
                <c:pt idx="3683">
                  <c:v>6.3179505428108227</c:v>
                </c:pt>
                <c:pt idx="3684">
                  <c:v>6.3179505428108227</c:v>
                </c:pt>
                <c:pt idx="3685">
                  <c:v>6.3179505428108227</c:v>
                </c:pt>
                <c:pt idx="3686">
                  <c:v>6.3179505428108227</c:v>
                </c:pt>
                <c:pt idx="3687">
                  <c:v>6.3179505428108227</c:v>
                </c:pt>
                <c:pt idx="3688">
                  <c:v>6.3179505428108227</c:v>
                </c:pt>
                <c:pt idx="3689">
                  <c:v>6.4686018406996633</c:v>
                </c:pt>
                <c:pt idx="3690">
                  <c:v>6.3179505428108227</c:v>
                </c:pt>
                <c:pt idx="3691">
                  <c:v>5.8619670699281903</c:v>
                </c:pt>
                <c:pt idx="3692">
                  <c:v>6.4964893279500062</c:v>
                </c:pt>
                <c:pt idx="3693">
                  <c:v>5.9297235569991962</c:v>
                </c:pt>
                <c:pt idx="3694">
                  <c:v>6.3179505428108227</c:v>
                </c:pt>
                <c:pt idx="3695">
                  <c:v>6.8268432143059865</c:v>
                </c:pt>
                <c:pt idx="3696">
                  <c:v>6.1282766911938484</c:v>
                </c:pt>
                <c:pt idx="3697">
                  <c:v>6.3179505428108227</c:v>
                </c:pt>
                <c:pt idx="3698">
                  <c:v>6.3179505428108227</c:v>
                </c:pt>
                <c:pt idx="3699">
                  <c:v>6.4180489244809564</c:v>
                </c:pt>
                <c:pt idx="3700">
                  <c:v>6.7628057662539911</c:v>
                </c:pt>
                <c:pt idx="3701">
                  <c:v>6.3179505428108227</c:v>
                </c:pt>
                <c:pt idx="3702">
                  <c:v>6.3179505428108227</c:v>
                </c:pt>
                <c:pt idx="3703">
                  <c:v>6.3179505428108227</c:v>
                </c:pt>
                <c:pt idx="3704">
                  <c:v>6.461500009854138</c:v>
                </c:pt>
                <c:pt idx="3705">
                  <c:v>6.0226938353450548</c:v>
                </c:pt>
                <c:pt idx="3706">
                  <c:v>6.3179505428108227</c:v>
                </c:pt>
                <c:pt idx="3707">
                  <c:v>5.9765916301922761</c:v>
                </c:pt>
                <c:pt idx="3708">
                  <c:v>6.3179505428108227</c:v>
                </c:pt>
                <c:pt idx="3709">
                  <c:v>6.3819787858665187</c:v>
                </c:pt>
                <c:pt idx="3710">
                  <c:v>6.6913608082457756</c:v>
                </c:pt>
                <c:pt idx="3711">
                  <c:v>6.3179505428108227</c:v>
                </c:pt>
                <c:pt idx="3712">
                  <c:v>6.3492550178810641</c:v>
                </c:pt>
                <c:pt idx="3713">
                  <c:v>6.3179505428108227</c:v>
                </c:pt>
                <c:pt idx="3714">
                  <c:v>7.5983261694491455</c:v>
                </c:pt>
                <c:pt idx="3715">
                  <c:v>6.3179505428108227</c:v>
                </c:pt>
                <c:pt idx="3716">
                  <c:v>6.3179505428108227</c:v>
                </c:pt>
                <c:pt idx="3717">
                  <c:v>6.3179505428108227</c:v>
                </c:pt>
                <c:pt idx="3718">
                  <c:v>6.3179505428108227</c:v>
                </c:pt>
                <c:pt idx="3719">
                  <c:v>6.3179505428108227</c:v>
                </c:pt>
                <c:pt idx="3720">
                  <c:v>6.3179505428108227</c:v>
                </c:pt>
                <c:pt idx="3721">
                  <c:v>6.3179505428108227</c:v>
                </c:pt>
                <c:pt idx="3722">
                  <c:v>5.8192185473849003</c:v>
                </c:pt>
                <c:pt idx="3723">
                  <c:v>6.3179505428108227</c:v>
                </c:pt>
                <c:pt idx="3724">
                  <c:v>6.3179505428108227</c:v>
                </c:pt>
                <c:pt idx="3725">
                  <c:v>6.3179505428108227</c:v>
                </c:pt>
                <c:pt idx="3726">
                  <c:v>6.4964893279500062</c:v>
                </c:pt>
                <c:pt idx="3727">
                  <c:v>7.2716878737383626</c:v>
                </c:pt>
                <c:pt idx="3728">
                  <c:v>6.3179505428108227</c:v>
                </c:pt>
                <c:pt idx="3729">
                  <c:v>7.0039377670408021</c:v>
                </c:pt>
                <c:pt idx="3730">
                  <c:v>6.3179505428108227</c:v>
                </c:pt>
                <c:pt idx="3731">
                  <c:v>6.4964893279500062</c:v>
                </c:pt>
                <c:pt idx="3732">
                  <c:v>6.3179505428108227</c:v>
                </c:pt>
                <c:pt idx="3733">
                  <c:v>6.3179505428108227</c:v>
                </c:pt>
                <c:pt idx="3734">
                  <c:v>6.3179505428108227</c:v>
                </c:pt>
                <c:pt idx="3735">
                  <c:v>6.8897364020775917</c:v>
                </c:pt>
                <c:pt idx="3736">
                  <c:v>6.3179505428108227</c:v>
                </c:pt>
                <c:pt idx="3737">
                  <c:v>6.3179505428108227</c:v>
                </c:pt>
                <c:pt idx="3738">
                  <c:v>6.3179505428108227</c:v>
                </c:pt>
                <c:pt idx="3739">
                  <c:v>6.3179505428108227</c:v>
                </c:pt>
                <c:pt idx="3740">
                  <c:v>6.3179505428108227</c:v>
                </c:pt>
                <c:pt idx="3741">
                  <c:v>7.8244458771546377</c:v>
                </c:pt>
                <c:pt idx="3742">
                  <c:v>6.3179505428108227</c:v>
                </c:pt>
                <c:pt idx="3743">
                  <c:v>7.0138490267701608</c:v>
                </c:pt>
                <c:pt idx="3744">
                  <c:v>8.2503105074993019</c:v>
                </c:pt>
                <c:pt idx="3745">
                  <c:v>6.3179505428108227</c:v>
                </c:pt>
                <c:pt idx="3746">
                  <c:v>6.3335141409336613</c:v>
                </c:pt>
                <c:pt idx="3747">
                  <c:v>6.3179505428108227</c:v>
                </c:pt>
                <c:pt idx="3748">
                  <c:v>6.3179505428108227</c:v>
                </c:pt>
                <c:pt idx="3749">
                  <c:v>7.7540124182462424</c:v>
                </c:pt>
                <c:pt idx="3750">
                  <c:v>6.3179505428108227</c:v>
                </c:pt>
                <c:pt idx="3751">
                  <c:v>6.8616115575379366</c:v>
                </c:pt>
                <c:pt idx="3752">
                  <c:v>6.6918248710660073</c:v>
                </c:pt>
                <c:pt idx="3753">
                  <c:v>6.3179505428108227</c:v>
                </c:pt>
                <c:pt idx="3754">
                  <c:v>6.3179505428108227</c:v>
                </c:pt>
                <c:pt idx="3755">
                  <c:v>6.3179505428108227</c:v>
                </c:pt>
                <c:pt idx="3756">
                  <c:v>6.8940979548379806</c:v>
                </c:pt>
                <c:pt idx="3757">
                  <c:v>6.3179505428108227</c:v>
                </c:pt>
                <c:pt idx="3758">
                  <c:v>6.3179505428108227</c:v>
                </c:pt>
                <c:pt idx="3759">
                  <c:v>6.3179505428108227</c:v>
                </c:pt>
                <c:pt idx="3760">
                  <c:v>6.4180489244809564</c:v>
                </c:pt>
                <c:pt idx="3761">
                  <c:v>6.4964893279500062</c:v>
                </c:pt>
                <c:pt idx="3762">
                  <c:v>6.3179505428108227</c:v>
                </c:pt>
                <c:pt idx="3763">
                  <c:v>6.3179505428108227</c:v>
                </c:pt>
                <c:pt idx="3764">
                  <c:v>7.3488659196541875</c:v>
                </c:pt>
                <c:pt idx="3765">
                  <c:v>6.3179505428108227</c:v>
                </c:pt>
                <c:pt idx="3766">
                  <c:v>8.3180926741490264</c:v>
                </c:pt>
                <c:pt idx="3767">
                  <c:v>6.3179505428108227</c:v>
                </c:pt>
                <c:pt idx="3768">
                  <c:v>6.3179505428108227</c:v>
                </c:pt>
                <c:pt idx="3769">
                  <c:v>6.3335141409336613</c:v>
                </c:pt>
                <c:pt idx="3770">
                  <c:v>7.7734861480604494</c:v>
                </c:pt>
                <c:pt idx="3771">
                  <c:v>7.9322135495962414</c:v>
                </c:pt>
                <c:pt idx="3772">
                  <c:v>6.3179505428108227</c:v>
                </c:pt>
                <c:pt idx="3773">
                  <c:v>6.7913153738360768</c:v>
                </c:pt>
                <c:pt idx="3774">
                  <c:v>6.3179505428108227</c:v>
                </c:pt>
                <c:pt idx="3775">
                  <c:v>6.189964673890346</c:v>
                </c:pt>
                <c:pt idx="3776">
                  <c:v>6.3179505428108227</c:v>
                </c:pt>
                <c:pt idx="3777">
                  <c:v>6.3179505428108227</c:v>
                </c:pt>
                <c:pt idx="3778">
                  <c:v>6.3179505428108227</c:v>
                </c:pt>
                <c:pt idx="3779">
                  <c:v>6.3179505428108227</c:v>
                </c:pt>
                <c:pt idx="3780">
                  <c:v>6.5173136714709914</c:v>
                </c:pt>
                <c:pt idx="3781">
                  <c:v>6.3179505428108227</c:v>
                </c:pt>
                <c:pt idx="3782">
                  <c:v>6.3179505428108227</c:v>
                </c:pt>
                <c:pt idx="3783">
                  <c:v>6.3179505428108227</c:v>
                </c:pt>
                <c:pt idx="3784">
                  <c:v>6.3927061032542456</c:v>
                </c:pt>
                <c:pt idx="3785">
                  <c:v>6.4180489244809564</c:v>
                </c:pt>
                <c:pt idx="3786">
                  <c:v>8.1883860600481491</c:v>
                </c:pt>
                <c:pt idx="3787">
                  <c:v>6.3179505428108227</c:v>
                </c:pt>
                <c:pt idx="3788">
                  <c:v>7.0013979427131607</c:v>
                </c:pt>
                <c:pt idx="3789">
                  <c:v>6.3179505428108227</c:v>
                </c:pt>
                <c:pt idx="3790">
                  <c:v>6.3179505428108227</c:v>
                </c:pt>
                <c:pt idx="3791">
                  <c:v>8.4059851934969796</c:v>
                </c:pt>
                <c:pt idx="3792">
                  <c:v>6.3179505428108227</c:v>
                </c:pt>
                <c:pt idx="3793">
                  <c:v>6.3179505428108227</c:v>
                </c:pt>
                <c:pt idx="3794">
                  <c:v>6.3179505428108227</c:v>
                </c:pt>
                <c:pt idx="3795">
                  <c:v>6.8962743794152797</c:v>
                </c:pt>
                <c:pt idx="3796">
                  <c:v>6.3179505428108227</c:v>
                </c:pt>
                <c:pt idx="3797">
                  <c:v>6.3843965881518727</c:v>
                </c:pt>
                <c:pt idx="3798">
                  <c:v>6.3179505428108227</c:v>
                </c:pt>
                <c:pt idx="3799">
                  <c:v>6.3179505428108227</c:v>
                </c:pt>
                <c:pt idx="3800">
                  <c:v>6.3179505428108227</c:v>
                </c:pt>
                <c:pt idx="3801">
                  <c:v>6.7071903404237538</c:v>
                </c:pt>
                <c:pt idx="3802">
                  <c:v>6.6918248710660073</c:v>
                </c:pt>
                <c:pt idx="3803">
                  <c:v>8.2877723184272405</c:v>
                </c:pt>
                <c:pt idx="3804">
                  <c:v>6.3179505428108227</c:v>
                </c:pt>
                <c:pt idx="3805">
                  <c:v>6.1082623421383797</c:v>
                </c:pt>
                <c:pt idx="3806">
                  <c:v>6.3179505428108227</c:v>
                </c:pt>
                <c:pt idx="3807">
                  <c:v>6.3179505428108227</c:v>
                </c:pt>
                <c:pt idx="3808">
                  <c:v>6.4318476007558623</c:v>
                </c:pt>
                <c:pt idx="3809">
                  <c:v>6.3179505428108227</c:v>
                </c:pt>
                <c:pt idx="3810">
                  <c:v>7.3031246163597974</c:v>
                </c:pt>
                <c:pt idx="3811">
                  <c:v>5.8775306680510289</c:v>
                </c:pt>
                <c:pt idx="3812">
                  <c:v>6.3179505428108227</c:v>
                </c:pt>
                <c:pt idx="3813">
                  <c:v>5.5923272703298998</c:v>
                </c:pt>
                <c:pt idx="3814">
                  <c:v>6.3179505428108227</c:v>
                </c:pt>
                <c:pt idx="3815">
                  <c:v>6.3179505428108227</c:v>
                </c:pt>
                <c:pt idx="3816">
                  <c:v>6.3179505428108227</c:v>
                </c:pt>
                <c:pt idx="3817">
                  <c:v>6.3179505428108227</c:v>
                </c:pt>
                <c:pt idx="3818">
                  <c:v>6.7211209357183375</c:v>
                </c:pt>
                <c:pt idx="3819">
                  <c:v>6.3179505428108227</c:v>
                </c:pt>
                <c:pt idx="3820">
                  <c:v>6.3179505428108227</c:v>
                </c:pt>
                <c:pt idx="3821">
                  <c:v>5.7009091440951876</c:v>
                </c:pt>
                <c:pt idx="3822">
                  <c:v>6.4964893279500062</c:v>
                </c:pt>
                <c:pt idx="3823">
                  <c:v>6.3179505428108227</c:v>
                </c:pt>
                <c:pt idx="3824">
                  <c:v>6.3179505428108227</c:v>
                </c:pt>
                <c:pt idx="3825">
                  <c:v>6.8353743381093226</c:v>
                </c:pt>
                <c:pt idx="3826">
                  <c:v>6.6285800945744553</c:v>
                </c:pt>
                <c:pt idx="3827">
                  <c:v>6.3179505428108227</c:v>
                </c:pt>
                <c:pt idx="3828">
                  <c:v>6.3179505428108227</c:v>
                </c:pt>
                <c:pt idx="3829">
                  <c:v>6.3179505428108227</c:v>
                </c:pt>
                <c:pt idx="3830">
                  <c:v>6.3179505428108227</c:v>
                </c:pt>
                <c:pt idx="3831">
                  <c:v>6.189964673890346</c:v>
                </c:pt>
                <c:pt idx="3832">
                  <c:v>6.3179505428108227</c:v>
                </c:pt>
                <c:pt idx="3833">
                  <c:v>6.3179505428108227</c:v>
                </c:pt>
                <c:pt idx="3834">
                  <c:v>6.4394249236853041</c:v>
                </c:pt>
                <c:pt idx="3835">
                  <c:v>6.3179505428108227</c:v>
                </c:pt>
                <c:pt idx="3836">
                  <c:v>6.3179505428108227</c:v>
                </c:pt>
                <c:pt idx="3837">
                  <c:v>6.7180620904946213</c:v>
                </c:pt>
                <c:pt idx="3838">
                  <c:v>6.3179505428108227</c:v>
                </c:pt>
                <c:pt idx="3839">
                  <c:v>6.3179505428108227</c:v>
                </c:pt>
                <c:pt idx="3840">
                  <c:v>6.3179505428108227</c:v>
                </c:pt>
                <c:pt idx="3841">
                  <c:v>6.3179505428108227</c:v>
                </c:pt>
                <c:pt idx="3842">
                  <c:v>6.2083607238085134</c:v>
                </c:pt>
                <c:pt idx="3843">
                  <c:v>6.3179505428108227</c:v>
                </c:pt>
                <c:pt idx="3844">
                  <c:v>6.3179505428108227</c:v>
                </c:pt>
                <c:pt idx="3845">
                  <c:v>6.3179505428108227</c:v>
                </c:pt>
                <c:pt idx="3846">
                  <c:v>6.3179505428108227</c:v>
                </c:pt>
                <c:pt idx="3847">
                  <c:v>6.3179505428108227</c:v>
                </c:pt>
                <c:pt idx="3848">
                  <c:v>7.5983261694491455</c:v>
                </c:pt>
                <c:pt idx="3849">
                  <c:v>6.3179505428108227</c:v>
                </c:pt>
                <c:pt idx="3850">
                  <c:v>6.0337845646185801</c:v>
                </c:pt>
                <c:pt idx="3851">
                  <c:v>6.3179505428108227</c:v>
                </c:pt>
                <c:pt idx="3852">
                  <c:v>6.3179505428108227</c:v>
                </c:pt>
                <c:pt idx="3853">
                  <c:v>6.3179505428108227</c:v>
                </c:pt>
                <c:pt idx="3854">
                  <c:v>6.3179505428108227</c:v>
                </c:pt>
                <c:pt idx="3855">
                  <c:v>6.3179505428108227</c:v>
                </c:pt>
                <c:pt idx="3856">
                  <c:v>6.5132860859268238</c:v>
                </c:pt>
                <c:pt idx="3857">
                  <c:v>6.3179505428108227</c:v>
                </c:pt>
                <c:pt idx="3858">
                  <c:v>6.3179505428108227</c:v>
                </c:pt>
                <c:pt idx="3859">
                  <c:v>7.0893089040924009</c:v>
                </c:pt>
                <c:pt idx="3860">
                  <c:v>6.3179505428108227</c:v>
                </c:pt>
                <c:pt idx="3861">
                  <c:v>6.3179505428108227</c:v>
                </c:pt>
                <c:pt idx="3862">
                  <c:v>6.3179505428108227</c:v>
                </c:pt>
                <c:pt idx="3863">
                  <c:v>6.3179505428108227</c:v>
                </c:pt>
                <c:pt idx="3864">
                  <c:v>6.5288496840496624</c:v>
                </c:pt>
                <c:pt idx="3865">
                  <c:v>6.3179505428108227</c:v>
                </c:pt>
                <c:pt idx="3866">
                  <c:v>6.3179505428108227</c:v>
                </c:pt>
                <c:pt idx="3867">
                  <c:v>7.0726367399771641</c:v>
                </c:pt>
                <c:pt idx="3868">
                  <c:v>6.3179505428108227</c:v>
                </c:pt>
                <c:pt idx="3869">
                  <c:v>6.3179505428108227</c:v>
                </c:pt>
                <c:pt idx="3870">
                  <c:v>6.3179505428108227</c:v>
                </c:pt>
                <c:pt idx="3871">
                  <c:v>7.4038482789838458</c:v>
                </c:pt>
                <c:pt idx="3872">
                  <c:v>6.3179505428108227</c:v>
                </c:pt>
                <c:pt idx="3873">
                  <c:v>6.3179505428108227</c:v>
                </c:pt>
                <c:pt idx="3874">
                  <c:v>5.947204416305377</c:v>
                </c:pt>
                <c:pt idx="3875">
                  <c:v>6.8940979548379806</c:v>
                </c:pt>
                <c:pt idx="3876">
                  <c:v>6.3685034590295295</c:v>
                </c:pt>
                <c:pt idx="3877">
                  <c:v>6.3179505428108227</c:v>
                </c:pt>
                <c:pt idx="3878">
                  <c:v>6.3179505428108227</c:v>
                </c:pt>
                <c:pt idx="3879">
                  <c:v>7.0440178696956819</c:v>
                </c:pt>
                <c:pt idx="3880">
                  <c:v>6.3179505428108227</c:v>
                </c:pt>
                <c:pt idx="3881">
                  <c:v>6.3179505428108227</c:v>
                </c:pt>
                <c:pt idx="3882">
                  <c:v>6.3179505428108227</c:v>
                </c:pt>
                <c:pt idx="3883">
                  <c:v>7.1268563803196514</c:v>
                </c:pt>
                <c:pt idx="3884">
                  <c:v>6.3179505428108227</c:v>
                </c:pt>
                <c:pt idx="3885">
                  <c:v>6.3179505428108227</c:v>
                </c:pt>
                <c:pt idx="3886">
                  <c:v>6.3179505428108227</c:v>
                </c:pt>
                <c:pt idx="3887">
                  <c:v>8.4093453878490507</c:v>
                </c:pt>
                <c:pt idx="3888">
                  <c:v>7.1544245835834186</c:v>
                </c:pt>
                <c:pt idx="3889">
                  <c:v>6.3179505428108227</c:v>
                </c:pt>
                <c:pt idx="3890">
                  <c:v>6.46005577744977</c:v>
                </c:pt>
                <c:pt idx="3891">
                  <c:v>6.3179505428108227</c:v>
                </c:pt>
                <c:pt idx="3892">
                  <c:v>6.3179505428108227</c:v>
                </c:pt>
                <c:pt idx="3893">
                  <c:v>6.3179505428108227</c:v>
                </c:pt>
                <c:pt idx="3894">
                  <c:v>5.8093166407610886</c:v>
                </c:pt>
                <c:pt idx="3895">
                  <c:v>6.3179505428108227</c:v>
                </c:pt>
                <c:pt idx="3896">
                  <c:v>6.3179505428108227</c:v>
                </c:pt>
                <c:pt idx="3897">
                  <c:v>6.3179505428108227</c:v>
                </c:pt>
                <c:pt idx="3898">
                  <c:v>5.6746509205527982</c:v>
                </c:pt>
                <c:pt idx="3899">
                  <c:v>6.3179505428108227</c:v>
                </c:pt>
                <c:pt idx="3900">
                  <c:v>6.3179505428108227</c:v>
                </c:pt>
                <c:pt idx="3901">
                  <c:v>6.6400387949933215</c:v>
                </c:pt>
                <c:pt idx="3902">
                  <c:v>8.3180926741490264</c:v>
                </c:pt>
                <c:pt idx="3903">
                  <c:v>6.189964673890346</c:v>
                </c:pt>
                <c:pt idx="3904">
                  <c:v>6.3179505428108227</c:v>
                </c:pt>
                <c:pt idx="3905">
                  <c:v>6.8940979548379806</c:v>
                </c:pt>
                <c:pt idx="3906">
                  <c:v>6.3179505428108227</c:v>
                </c:pt>
                <c:pt idx="3907">
                  <c:v>7.3369292048638215</c:v>
                </c:pt>
                <c:pt idx="3908">
                  <c:v>6.3179505428108227</c:v>
                </c:pt>
                <c:pt idx="3909">
                  <c:v>6.3179505428108227</c:v>
                </c:pt>
                <c:pt idx="3910">
                  <c:v>6.3179505428108227</c:v>
                </c:pt>
                <c:pt idx="3911">
                  <c:v>6.3179505428108227</c:v>
                </c:pt>
                <c:pt idx="3912">
                  <c:v>7.7042858187222052</c:v>
                </c:pt>
                <c:pt idx="3913">
                  <c:v>6.3179505428108227</c:v>
                </c:pt>
                <c:pt idx="3914">
                  <c:v>6.3179505428108227</c:v>
                </c:pt>
                <c:pt idx="3915">
                  <c:v>6.3179505428108227</c:v>
                </c:pt>
                <c:pt idx="3916">
                  <c:v>7.1382041491007584</c:v>
                </c:pt>
                <c:pt idx="3917">
                  <c:v>6.3179505428108227</c:v>
                </c:pt>
                <c:pt idx="3918">
                  <c:v>6.6568355529701391</c:v>
                </c:pt>
                <c:pt idx="3919">
                  <c:v>7.0653938689000295</c:v>
                </c:pt>
                <c:pt idx="3920">
                  <c:v>6.3179505428108227</c:v>
                </c:pt>
                <c:pt idx="3921">
                  <c:v>6.3179505428108227</c:v>
                </c:pt>
                <c:pt idx="3922">
                  <c:v>6.3179505428108227</c:v>
                </c:pt>
                <c:pt idx="3923">
                  <c:v>6.4765906663584714</c:v>
                </c:pt>
                <c:pt idx="3924">
                  <c:v>6.3179505428108227</c:v>
                </c:pt>
                <c:pt idx="3925">
                  <c:v>6.461500009854138</c:v>
                </c:pt>
                <c:pt idx="3926">
                  <c:v>6.3179505428108227</c:v>
                </c:pt>
                <c:pt idx="3927">
                  <c:v>7.181650235485316</c:v>
                </c:pt>
                <c:pt idx="3928">
                  <c:v>6.2122282642231736</c:v>
                </c:pt>
                <c:pt idx="3929">
                  <c:v>6.3179505428108227</c:v>
                </c:pt>
                <c:pt idx="3930">
                  <c:v>6.3179505428108227</c:v>
                </c:pt>
                <c:pt idx="3931">
                  <c:v>6.3179505428108227</c:v>
                </c:pt>
                <c:pt idx="3932">
                  <c:v>6.3179505428108227</c:v>
                </c:pt>
                <c:pt idx="3933">
                  <c:v>6.461500009854138</c:v>
                </c:pt>
                <c:pt idx="3934">
                  <c:v>8.1582274668437424</c:v>
                </c:pt>
                <c:pt idx="3935">
                  <c:v>7.4061188280828834</c:v>
                </c:pt>
                <c:pt idx="3936">
                  <c:v>6.3179505428108227</c:v>
                </c:pt>
                <c:pt idx="3937">
                  <c:v>6.3179505428108227</c:v>
                </c:pt>
                <c:pt idx="3938">
                  <c:v>8.1556562854643442</c:v>
                </c:pt>
                <c:pt idx="3939">
                  <c:v>6.3179505428108227</c:v>
                </c:pt>
                <c:pt idx="3940">
                  <c:v>6.189964673890346</c:v>
                </c:pt>
                <c:pt idx="3941">
                  <c:v>7.0241105751527773</c:v>
                </c:pt>
                <c:pt idx="3942">
                  <c:v>7.2007175425611711</c:v>
                </c:pt>
                <c:pt idx="3943">
                  <c:v>6.3179505428108227</c:v>
                </c:pt>
                <c:pt idx="3944">
                  <c:v>6.3179505428108227</c:v>
                </c:pt>
                <c:pt idx="3945">
                  <c:v>6.3179505428108227</c:v>
                </c:pt>
                <c:pt idx="3946">
                  <c:v>6.3179505428108227</c:v>
                </c:pt>
                <c:pt idx="3947">
                  <c:v>6.3179505428108227</c:v>
                </c:pt>
                <c:pt idx="3948">
                  <c:v>6.3179505428108227</c:v>
                </c:pt>
                <c:pt idx="3949">
                  <c:v>6.3179505428108227</c:v>
                </c:pt>
                <c:pt idx="3950">
                  <c:v>6.8940979548379806</c:v>
                </c:pt>
                <c:pt idx="3951">
                  <c:v>7.6154036256057589</c:v>
                </c:pt>
                <c:pt idx="3952">
                  <c:v>6.3685034590295295</c:v>
                </c:pt>
                <c:pt idx="3953">
                  <c:v>6.3179505428108227</c:v>
                </c:pt>
                <c:pt idx="3954">
                  <c:v>6.3179505428108227</c:v>
                </c:pt>
                <c:pt idx="3955">
                  <c:v>6.3179505428108227</c:v>
                </c:pt>
                <c:pt idx="3956">
                  <c:v>6.3179505428108227</c:v>
                </c:pt>
                <c:pt idx="3957">
                  <c:v>6.3179505428108227</c:v>
                </c:pt>
                <c:pt idx="3958">
                  <c:v>6.3179505428108227</c:v>
                </c:pt>
                <c:pt idx="3959">
                  <c:v>6.3179505428108227</c:v>
                </c:pt>
                <c:pt idx="3960">
                  <c:v>6.3179505428108227</c:v>
                </c:pt>
                <c:pt idx="3961">
                  <c:v>6.3179505428108227</c:v>
                </c:pt>
                <c:pt idx="3962">
                  <c:v>6.4964893279500062</c:v>
                </c:pt>
                <c:pt idx="3963">
                  <c:v>6.3179505428108227</c:v>
                </c:pt>
                <c:pt idx="3964">
                  <c:v>6.3179505428108227</c:v>
                </c:pt>
                <c:pt idx="3965">
                  <c:v>6.3179505428108227</c:v>
                </c:pt>
                <c:pt idx="3966">
                  <c:v>6.9781197931487418</c:v>
                </c:pt>
                <c:pt idx="3967">
                  <c:v>6.9721701168606973</c:v>
                </c:pt>
                <c:pt idx="3968">
                  <c:v>7.0185120332982072</c:v>
                </c:pt>
                <c:pt idx="3969">
                  <c:v>6.3179505428108227</c:v>
                </c:pt>
                <c:pt idx="3970">
                  <c:v>6.3179505428108227</c:v>
                </c:pt>
                <c:pt idx="3971">
                  <c:v>6.4964893279500062</c:v>
                </c:pt>
                <c:pt idx="3972">
                  <c:v>5.8619670699281903</c:v>
                </c:pt>
                <c:pt idx="3973">
                  <c:v>7.058062473719759</c:v>
                </c:pt>
                <c:pt idx="3974">
                  <c:v>6.189964673890346</c:v>
                </c:pt>
                <c:pt idx="3975">
                  <c:v>6.3179505428108227</c:v>
                </c:pt>
                <c:pt idx="3976">
                  <c:v>6.3179505428108227</c:v>
                </c:pt>
                <c:pt idx="3977">
                  <c:v>6.4584951210788031</c:v>
                </c:pt>
                <c:pt idx="3978">
                  <c:v>6.3179505428108227</c:v>
                </c:pt>
                <c:pt idx="3979">
                  <c:v>6.9646615337942031</c:v>
                </c:pt>
                <c:pt idx="3980">
                  <c:v>6.3179505428108227</c:v>
                </c:pt>
                <c:pt idx="3981">
                  <c:v>6.3179505428108227</c:v>
                </c:pt>
                <c:pt idx="3982">
                  <c:v>6.5116223259973447</c:v>
                </c:pt>
                <c:pt idx="3983">
                  <c:v>6.3179505428108227</c:v>
                </c:pt>
                <c:pt idx="3984">
                  <c:v>6.3179505428108227</c:v>
                </c:pt>
                <c:pt idx="3985">
                  <c:v>6.8219396838769759</c:v>
                </c:pt>
                <c:pt idx="3986">
                  <c:v>6.3179505428108227</c:v>
                </c:pt>
                <c:pt idx="3987">
                  <c:v>6.3179505428108227</c:v>
                </c:pt>
                <c:pt idx="3988">
                  <c:v>6.6179637088244876</c:v>
                </c:pt>
                <c:pt idx="3989">
                  <c:v>6.3179505428108227</c:v>
                </c:pt>
                <c:pt idx="3990">
                  <c:v>6.3179505428108227</c:v>
                </c:pt>
                <c:pt idx="3991">
                  <c:v>7.3797313377700897</c:v>
                </c:pt>
                <c:pt idx="3992">
                  <c:v>6.3179505428108227</c:v>
                </c:pt>
                <c:pt idx="3993">
                  <c:v>6.3179505428108227</c:v>
                </c:pt>
                <c:pt idx="3994">
                  <c:v>6.3179505428108227</c:v>
                </c:pt>
                <c:pt idx="3995">
                  <c:v>6.7738345145298959</c:v>
                </c:pt>
                <c:pt idx="3996">
                  <c:v>6.3179505428108227</c:v>
                </c:pt>
                <c:pt idx="3997">
                  <c:v>7.3528062263207845</c:v>
                </c:pt>
                <c:pt idx="3998">
                  <c:v>6.3179505428108227</c:v>
                </c:pt>
                <c:pt idx="3999">
                  <c:v>8.3136614957592307</c:v>
                </c:pt>
                <c:pt idx="4000">
                  <c:v>6.3179505428108227</c:v>
                </c:pt>
                <c:pt idx="4001">
                  <c:v>5.8784105097054846</c:v>
                </c:pt>
                <c:pt idx="4002">
                  <c:v>6.3179505428108227</c:v>
                </c:pt>
                <c:pt idx="4003">
                  <c:v>6.3179505428108227</c:v>
                </c:pt>
                <c:pt idx="4004">
                  <c:v>6.3179505428108227</c:v>
                </c:pt>
                <c:pt idx="4005">
                  <c:v>6.3179505428108227</c:v>
                </c:pt>
                <c:pt idx="4006">
                  <c:v>6.4964893279500062</c:v>
                </c:pt>
                <c:pt idx="4007">
                  <c:v>6.3179505428108227</c:v>
                </c:pt>
                <c:pt idx="4008">
                  <c:v>6.3179505428108227</c:v>
                </c:pt>
                <c:pt idx="4009">
                  <c:v>6.1749861704030531</c:v>
                </c:pt>
                <c:pt idx="4010">
                  <c:v>7.1254121479152834</c:v>
                </c:pt>
                <c:pt idx="4011">
                  <c:v>6.4109209650737444</c:v>
                </c:pt>
                <c:pt idx="4012">
                  <c:v>6.1784236757191495</c:v>
                </c:pt>
                <c:pt idx="4013">
                  <c:v>6.3179505428108227</c:v>
                </c:pt>
                <c:pt idx="4014">
                  <c:v>6.3179505428108227</c:v>
                </c:pt>
                <c:pt idx="4015">
                  <c:v>6.3179505428108227</c:v>
                </c:pt>
                <c:pt idx="4016">
                  <c:v>6.3179505428108227</c:v>
                </c:pt>
                <c:pt idx="4017">
                  <c:v>6.3179505428108227</c:v>
                </c:pt>
                <c:pt idx="4018">
                  <c:v>8.1187989814222021</c:v>
                </c:pt>
                <c:pt idx="4019">
                  <c:v>6.7403397094960846</c:v>
                </c:pt>
                <c:pt idx="4020">
                  <c:v>7.0221787574219876</c:v>
                </c:pt>
                <c:pt idx="4021">
                  <c:v>6.3179505428108227</c:v>
                </c:pt>
                <c:pt idx="4022">
                  <c:v>6.3179505428108227</c:v>
                </c:pt>
                <c:pt idx="4023">
                  <c:v>6.3179505428108227</c:v>
                </c:pt>
                <c:pt idx="4024">
                  <c:v>6.3179505428108227</c:v>
                </c:pt>
                <c:pt idx="4025">
                  <c:v>8.7808362177063959</c:v>
                </c:pt>
                <c:pt idx="4026">
                  <c:v>6.3179505428108227</c:v>
                </c:pt>
                <c:pt idx="4027">
                  <c:v>6.3179505428108227</c:v>
                </c:pt>
                <c:pt idx="4028">
                  <c:v>6.3179505428108227</c:v>
                </c:pt>
                <c:pt idx="4029">
                  <c:v>6.3179505428108227</c:v>
                </c:pt>
                <c:pt idx="4030">
                  <c:v>6.3179505428108227</c:v>
                </c:pt>
                <c:pt idx="4031">
                  <c:v>6.3179505428108227</c:v>
                </c:pt>
                <c:pt idx="4032">
                  <c:v>6.3179505428108227</c:v>
                </c:pt>
                <c:pt idx="4033">
                  <c:v>8.2941708015994031</c:v>
                </c:pt>
                <c:pt idx="4034">
                  <c:v>7.5009546034138008</c:v>
                </c:pt>
                <c:pt idx="4035">
                  <c:v>6.3179505428108227</c:v>
                </c:pt>
                <c:pt idx="4036">
                  <c:v>7.094711826145998</c:v>
                </c:pt>
                <c:pt idx="4037">
                  <c:v>7.3860316623273548</c:v>
                </c:pt>
                <c:pt idx="4038">
                  <c:v>6.4914710297681362</c:v>
                </c:pt>
                <c:pt idx="4039">
                  <c:v>6.3179505428108227</c:v>
                </c:pt>
                <c:pt idx="4040">
                  <c:v>6.3179505428108227</c:v>
                </c:pt>
                <c:pt idx="4041">
                  <c:v>6.3179505428108227</c:v>
                </c:pt>
                <c:pt idx="4042">
                  <c:v>8.0302415979232666</c:v>
                </c:pt>
                <c:pt idx="4043">
                  <c:v>6.3179505428108227</c:v>
                </c:pt>
                <c:pt idx="4044">
                  <c:v>6.3179505428108227</c:v>
                </c:pt>
                <c:pt idx="4045">
                  <c:v>7.0168543620878578</c:v>
                </c:pt>
                <c:pt idx="4046">
                  <c:v>6.3179505428108227</c:v>
                </c:pt>
                <c:pt idx="4047">
                  <c:v>6.3179505428108227</c:v>
                </c:pt>
                <c:pt idx="4048">
                  <c:v>6.442553125435043</c:v>
                </c:pt>
                <c:pt idx="4049">
                  <c:v>6.3179505428108227</c:v>
                </c:pt>
                <c:pt idx="4050">
                  <c:v>6.7607044806768588</c:v>
                </c:pt>
                <c:pt idx="4051">
                  <c:v>6.3179505428108227</c:v>
                </c:pt>
                <c:pt idx="4052">
                  <c:v>7.8199477985151775</c:v>
                </c:pt>
                <c:pt idx="4053">
                  <c:v>6.3179505428108227</c:v>
                </c:pt>
                <c:pt idx="4054">
                  <c:v>6.1082623421383797</c:v>
                </c:pt>
                <c:pt idx="4055">
                  <c:v>6.3179505428108227</c:v>
                </c:pt>
                <c:pt idx="4056">
                  <c:v>6.3685034590295295</c:v>
                </c:pt>
                <c:pt idx="4057">
                  <c:v>6.4180489244809564</c:v>
                </c:pt>
                <c:pt idx="4058">
                  <c:v>6.3179505428108227</c:v>
                </c:pt>
                <c:pt idx="4059">
                  <c:v>6.5647334003474338</c:v>
                </c:pt>
                <c:pt idx="4060">
                  <c:v>6.3179505428108227</c:v>
                </c:pt>
                <c:pt idx="4061">
                  <c:v>6.3179505428108227</c:v>
                </c:pt>
                <c:pt idx="4062">
                  <c:v>6.3179505428108227</c:v>
                </c:pt>
                <c:pt idx="4063">
                  <c:v>7.0041488698750189</c:v>
                </c:pt>
                <c:pt idx="4064">
                  <c:v>6.3861946152082503</c:v>
                </c:pt>
                <c:pt idx="4065">
                  <c:v>6.461500009854138</c:v>
                </c:pt>
                <c:pt idx="4066">
                  <c:v>6.809489815053281</c:v>
                </c:pt>
                <c:pt idx="4067">
                  <c:v>6.3179505428108227</c:v>
                </c:pt>
                <c:pt idx="4068">
                  <c:v>6.3179505428108227</c:v>
                </c:pt>
                <c:pt idx="4069">
                  <c:v>6.3179505428108227</c:v>
                </c:pt>
                <c:pt idx="4070">
                  <c:v>6.5132860859268238</c:v>
                </c:pt>
                <c:pt idx="4071">
                  <c:v>6.6179637088244876</c:v>
                </c:pt>
                <c:pt idx="4072">
                  <c:v>6.3179505428108227</c:v>
                </c:pt>
                <c:pt idx="4073">
                  <c:v>6.3179505428108227</c:v>
                </c:pt>
                <c:pt idx="4074">
                  <c:v>6.3179505428108227</c:v>
                </c:pt>
                <c:pt idx="4075">
                  <c:v>6.3179505428108227</c:v>
                </c:pt>
                <c:pt idx="4076">
                  <c:v>6.3179505428108227</c:v>
                </c:pt>
                <c:pt idx="4077">
                  <c:v>6.461500009854138</c:v>
                </c:pt>
                <c:pt idx="4078">
                  <c:v>6.3179505428108227</c:v>
                </c:pt>
                <c:pt idx="4079">
                  <c:v>6.3179505428108227</c:v>
                </c:pt>
                <c:pt idx="4080">
                  <c:v>6.3179505428108227</c:v>
                </c:pt>
                <c:pt idx="4081">
                  <c:v>7.7577976475124739</c:v>
                </c:pt>
                <c:pt idx="4082">
                  <c:v>6.3179505428108227</c:v>
                </c:pt>
                <c:pt idx="4083">
                  <c:v>6.3179505428108227</c:v>
                </c:pt>
                <c:pt idx="4084">
                  <c:v>6.3179505428108227</c:v>
                </c:pt>
                <c:pt idx="4085">
                  <c:v>6.3179505428108227</c:v>
                </c:pt>
                <c:pt idx="4086">
                  <c:v>6.3179505428108227</c:v>
                </c:pt>
                <c:pt idx="4087">
                  <c:v>6.3179505428108227</c:v>
                </c:pt>
                <c:pt idx="4088">
                  <c:v>6.3179505428108227</c:v>
                </c:pt>
                <c:pt idx="4089">
                  <c:v>6.3179505428108227</c:v>
                </c:pt>
                <c:pt idx="4090">
                  <c:v>6.3179505428108227</c:v>
                </c:pt>
                <c:pt idx="4091">
                  <c:v>6.3179505428108227</c:v>
                </c:pt>
                <c:pt idx="4092">
                  <c:v>6.3837434981933336</c:v>
                </c:pt>
                <c:pt idx="4093">
                  <c:v>6.3179505428108227</c:v>
                </c:pt>
                <c:pt idx="4094">
                  <c:v>6.3179505428108227</c:v>
                </c:pt>
                <c:pt idx="4095">
                  <c:v>6.3179505428108227</c:v>
                </c:pt>
                <c:pt idx="4096">
                  <c:v>7.8009677694274657</c:v>
                </c:pt>
                <c:pt idx="4097">
                  <c:v>6.3179505428108227</c:v>
                </c:pt>
                <c:pt idx="4098">
                  <c:v>6.9511623591026828</c:v>
                </c:pt>
                <c:pt idx="4099">
                  <c:v>6.3179505428108227</c:v>
                </c:pt>
                <c:pt idx="4100">
                  <c:v>6.3179505428108227</c:v>
                </c:pt>
                <c:pt idx="4101">
                  <c:v>6.3179505428108227</c:v>
                </c:pt>
                <c:pt idx="4102">
                  <c:v>6.3179505428108227</c:v>
                </c:pt>
                <c:pt idx="4103">
                  <c:v>6.3179505428108227</c:v>
                </c:pt>
                <c:pt idx="4104">
                  <c:v>7.210051901935743</c:v>
                </c:pt>
                <c:pt idx="4105">
                  <c:v>6.9439194880255481</c:v>
                </c:pt>
                <c:pt idx="4106">
                  <c:v>6.3179505428108227</c:v>
                </c:pt>
                <c:pt idx="4107">
                  <c:v>6.3179505428108227</c:v>
                </c:pt>
                <c:pt idx="4108">
                  <c:v>6.3179505428108227</c:v>
                </c:pt>
                <c:pt idx="4109">
                  <c:v>6.3179505428108227</c:v>
                </c:pt>
                <c:pt idx="4110">
                  <c:v>6.3179505428108227</c:v>
                </c:pt>
                <c:pt idx="4111">
                  <c:v>6.3179505428108227</c:v>
                </c:pt>
                <c:pt idx="4112">
                  <c:v>6.3179505428108227</c:v>
                </c:pt>
                <c:pt idx="4113">
                  <c:v>6.3179505428108227</c:v>
                </c:pt>
                <c:pt idx="4114">
                  <c:v>6.3179505428108227</c:v>
                </c:pt>
                <c:pt idx="4115">
                  <c:v>6.3179505428108227</c:v>
                </c:pt>
                <c:pt idx="4116">
                  <c:v>6.878866661064083</c:v>
                </c:pt>
                <c:pt idx="4117">
                  <c:v>6.3179505428108227</c:v>
                </c:pt>
                <c:pt idx="4118">
                  <c:v>8.1654765642716818</c:v>
                </c:pt>
                <c:pt idx="4119">
                  <c:v>6.3179505428108227</c:v>
                </c:pt>
                <c:pt idx="4120">
                  <c:v>6.3179505428108227</c:v>
                </c:pt>
                <c:pt idx="4121">
                  <c:v>6.3179505428108227</c:v>
                </c:pt>
                <c:pt idx="4122">
                  <c:v>6.3179505428108227</c:v>
                </c:pt>
                <c:pt idx="4123">
                  <c:v>7.000526636455441</c:v>
                </c:pt>
                <c:pt idx="4124">
                  <c:v>6.3179505428108227</c:v>
                </c:pt>
                <c:pt idx="4125">
                  <c:v>6.4964893279500062</c:v>
                </c:pt>
                <c:pt idx="4126">
                  <c:v>7.1983696813023288</c:v>
                </c:pt>
                <c:pt idx="4127">
                  <c:v>7.0727316736406944</c:v>
                </c:pt>
                <c:pt idx="4128">
                  <c:v>6.4964893279500062</c:v>
                </c:pt>
                <c:pt idx="4129">
                  <c:v>6.3179505428108227</c:v>
                </c:pt>
                <c:pt idx="4130">
                  <c:v>6.7000444380973754</c:v>
                </c:pt>
                <c:pt idx="4131">
                  <c:v>6.3179505428108227</c:v>
                </c:pt>
                <c:pt idx="4132">
                  <c:v>6.3685034590295295</c:v>
                </c:pt>
                <c:pt idx="4133">
                  <c:v>6.3179505428108227</c:v>
                </c:pt>
                <c:pt idx="4134">
                  <c:v>7.0726367399771641</c:v>
                </c:pt>
                <c:pt idx="4135">
                  <c:v>6.3335141409336613</c:v>
                </c:pt>
                <c:pt idx="4136">
                  <c:v>6.3179505428108227</c:v>
                </c:pt>
                <c:pt idx="4137">
                  <c:v>6.3179505428108227</c:v>
                </c:pt>
                <c:pt idx="4138">
                  <c:v>6.3179505428108227</c:v>
                </c:pt>
                <c:pt idx="4139">
                  <c:v>6.3179505428108227</c:v>
                </c:pt>
                <c:pt idx="4140">
                  <c:v>6.3179505428108227</c:v>
                </c:pt>
                <c:pt idx="4141">
                  <c:v>6.3179505428108227</c:v>
                </c:pt>
                <c:pt idx="4142">
                  <c:v>6.3179505428108227</c:v>
                </c:pt>
                <c:pt idx="4143">
                  <c:v>6.461500009854138</c:v>
                </c:pt>
                <c:pt idx="4144">
                  <c:v>7.4697013659677358</c:v>
                </c:pt>
                <c:pt idx="4145">
                  <c:v>6.3179505428108227</c:v>
                </c:pt>
                <c:pt idx="4146">
                  <c:v>6.3179505428108227</c:v>
                </c:pt>
                <c:pt idx="4147">
                  <c:v>6.3179505428108227</c:v>
                </c:pt>
                <c:pt idx="4148">
                  <c:v>6.8823684525027904</c:v>
                </c:pt>
                <c:pt idx="4149">
                  <c:v>6.3179505428108227</c:v>
                </c:pt>
                <c:pt idx="4150">
                  <c:v>6.6400387949933215</c:v>
                </c:pt>
                <c:pt idx="4151">
                  <c:v>6.1360284713753828</c:v>
                </c:pt>
                <c:pt idx="4152">
                  <c:v>6.3179505428108227</c:v>
                </c:pt>
                <c:pt idx="4153">
                  <c:v>6.3179505428108227</c:v>
                </c:pt>
                <c:pt idx="4154">
                  <c:v>6.3179505428108227</c:v>
                </c:pt>
                <c:pt idx="4155">
                  <c:v>6.3179505428108227</c:v>
                </c:pt>
                <c:pt idx="4156">
                  <c:v>6.3179505428108227</c:v>
                </c:pt>
                <c:pt idx="4157">
                  <c:v>6.3706310170854117</c:v>
                </c:pt>
                <c:pt idx="4158">
                  <c:v>6.3179505428108227</c:v>
                </c:pt>
                <c:pt idx="4159">
                  <c:v>7.1268563803196514</c:v>
                </c:pt>
                <c:pt idx="4160">
                  <c:v>6.3179505428108227</c:v>
                </c:pt>
                <c:pt idx="4161">
                  <c:v>6.3179505428108227</c:v>
                </c:pt>
                <c:pt idx="4162">
                  <c:v>7.980301697224923</c:v>
                </c:pt>
                <c:pt idx="4163">
                  <c:v>6.3179505428108227</c:v>
                </c:pt>
                <c:pt idx="4164">
                  <c:v>6.3179505428108227</c:v>
                </c:pt>
                <c:pt idx="4165">
                  <c:v>6.3179505428108227</c:v>
                </c:pt>
                <c:pt idx="4166">
                  <c:v>7.0719053569460248</c:v>
                </c:pt>
                <c:pt idx="4167">
                  <c:v>6.3179505428108227</c:v>
                </c:pt>
                <c:pt idx="4168">
                  <c:v>7.8594351952505059</c:v>
                </c:pt>
                <c:pt idx="4169">
                  <c:v>6.3179505428108227</c:v>
                </c:pt>
                <c:pt idx="4170">
                  <c:v>6.3179505428108227</c:v>
                </c:pt>
                <c:pt idx="4171">
                  <c:v>6.3179505428108227</c:v>
                </c:pt>
                <c:pt idx="4172">
                  <c:v>6.189964673890346</c:v>
                </c:pt>
                <c:pt idx="4173">
                  <c:v>6.4964893279500062</c:v>
                </c:pt>
                <c:pt idx="4174">
                  <c:v>6.3179505428108227</c:v>
                </c:pt>
                <c:pt idx="4175">
                  <c:v>6.3179505428108227</c:v>
                </c:pt>
                <c:pt idx="4176">
                  <c:v>6.3179505428108227</c:v>
                </c:pt>
                <c:pt idx="4177">
                  <c:v>6.3179505428108227</c:v>
                </c:pt>
                <c:pt idx="4178">
                  <c:v>6.3335141409336613</c:v>
                </c:pt>
                <c:pt idx="4179">
                  <c:v>6.5418918998761484</c:v>
                </c:pt>
                <c:pt idx="4180">
                  <c:v>6.3179505428108227</c:v>
                </c:pt>
                <c:pt idx="4181">
                  <c:v>6.3179505428108227</c:v>
                </c:pt>
                <c:pt idx="4182">
                  <c:v>6.3179505428108227</c:v>
                </c:pt>
                <c:pt idx="4183">
                  <c:v>6.3179505428108227</c:v>
                </c:pt>
                <c:pt idx="4184">
                  <c:v>6.3179505428108227</c:v>
                </c:pt>
                <c:pt idx="4185">
                  <c:v>6.3179505428108227</c:v>
                </c:pt>
                <c:pt idx="4186">
                  <c:v>7.1535303765381864</c:v>
                </c:pt>
                <c:pt idx="4187">
                  <c:v>7.2066093357807288</c:v>
                </c:pt>
                <c:pt idx="4188">
                  <c:v>6.5120529260728448</c:v>
                </c:pt>
                <c:pt idx="4189">
                  <c:v>6.3179505428108227</c:v>
                </c:pt>
                <c:pt idx="4190">
                  <c:v>6.8399732481590236</c:v>
                </c:pt>
                <c:pt idx="4191">
                  <c:v>5.9297235569991962</c:v>
                </c:pt>
                <c:pt idx="4192">
                  <c:v>6.3179505428108227</c:v>
                </c:pt>
                <c:pt idx="4193">
                  <c:v>6.3179505428108227</c:v>
                </c:pt>
                <c:pt idx="4194">
                  <c:v>5.8057602880303616</c:v>
                </c:pt>
                <c:pt idx="4195">
                  <c:v>6.3179505428108227</c:v>
                </c:pt>
                <c:pt idx="4196">
                  <c:v>6.3179505428108227</c:v>
                </c:pt>
                <c:pt idx="4197">
                  <c:v>6.3179505428108227</c:v>
                </c:pt>
                <c:pt idx="4198">
                  <c:v>6.3179505428108227</c:v>
                </c:pt>
                <c:pt idx="4199">
                  <c:v>6.3179505428108227</c:v>
                </c:pt>
                <c:pt idx="4200">
                  <c:v>6.461500009854138</c:v>
                </c:pt>
                <c:pt idx="4201">
                  <c:v>6.4276954213501138</c:v>
                </c:pt>
                <c:pt idx="4202">
                  <c:v>6.3179505428108227</c:v>
                </c:pt>
                <c:pt idx="4203">
                  <c:v>6.3179505428108227</c:v>
                </c:pt>
                <c:pt idx="4204">
                  <c:v>6.3179505428108227</c:v>
                </c:pt>
                <c:pt idx="4205">
                  <c:v>6.3179505428108227</c:v>
                </c:pt>
                <c:pt idx="4206">
                  <c:v>6.5829743907286193</c:v>
                </c:pt>
                <c:pt idx="4207">
                  <c:v>6.5002498888341433</c:v>
                </c:pt>
                <c:pt idx="4208">
                  <c:v>6.4964893279500062</c:v>
                </c:pt>
                <c:pt idx="4209">
                  <c:v>6.3179505428108227</c:v>
                </c:pt>
                <c:pt idx="4210">
                  <c:v>6.4138140364738145</c:v>
                </c:pt>
                <c:pt idx="4211">
                  <c:v>6.3179505428108227</c:v>
                </c:pt>
                <c:pt idx="4212">
                  <c:v>6.3179505428108227</c:v>
                </c:pt>
                <c:pt idx="4213">
                  <c:v>6.3179505428108227</c:v>
                </c:pt>
                <c:pt idx="4214">
                  <c:v>6.3179505428108227</c:v>
                </c:pt>
                <c:pt idx="4215">
                  <c:v>6.3179505428108227</c:v>
                </c:pt>
                <c:pt idx="4216">
                  <c:v>6.3179505428108227</c:v>
                </c:pt>
                <c:pt idx="4217">
                  <c:v>6.3179505428108227</c:v>
                </c:pt>
                <c:pt idx="4218">
                  <c:v>6.3179505428108227</c:v>
                </c:pt>
                <c:pt idx="4219">
                  <c:v>6.3179505428108227</c:v>
                </c:pt>
                <c:pt idx="4220">
                  <c:v>6.4394249236853041</c:v>
                </c:pt>
                <c:pt idx="4221">
                  <c:v>6.3179505428108227</c:v>
                </c:pt>
                <c:pt idx="4222">
                  <c:v>6.3179505428108227</c:v>
                </c:pt>
                <c:pt idx="4223">
                  <c:v>6.3179505428108227</c:v>
                </c:pt>
                <c:pt idx="4224">
                  <c:v>6.2900630555604797</c:v>
                </c:pt>
                <c:pt idx="4225">
                  <c:v>6.3179505428108227</c:v>
                </c:pt>
                <c:pt idx="4226">
                  <c:v>6.4394249236853041</c:v>
                </c:pt>
                <c:pt idx="4227">
                  <c:v>6.3179505428108227</c:v>
                </c:pt>
                <c:pt idx="4228">
                  <c:v>6.3179505428108227</c:v>
                </c:pt>
                <c:pt idx="4229">
                  <c:v>7.1464979022186839</c:v>
                </c:pt>
                <c:pt idx="4230">
                  <c:v>6.3179505428108227</c:v>
                </c:pt>
                <c:pt idx="4231">
                  <c:v>6.4394249236853041</c:v>
                </c:pt>
                <c:pt idx="4232">
                  <c:v>8.252844933463173</c:v>
                </c:pt>
                <c:pt idx="4233">
                  <c:v>6.3179505428108227</c:v>
                </c:pt>
                <c:pt idx="4234">
                  <c:v>6.3179505428108227</c:v>
                </c:pt>
                <c:pt idx="4235">
                  <c:v>6.3179505428108227</c:v>
                </c:pt>
                <c:pt idx="4236">
                  <c:v>6.7011592304405792</c:v>
                </c:pt>
                <c:pt idx="4237">
                  <c:v>6.3179505428108227</c:v>
                </c:pt>
                <c:pt idx="4238">
                  <c:v>6.3179505428108227</c:v>
                </c:pt>
                <c:pt idx="4239">
                  <c:v>6.3179505428108227</c:v>
                </c:pt>
                <c:pt idx="4240">
                  <c:v>6.3179505428108227</c:v>
                </c:pt>
                <c:pt idx="4241">
                  <c:v>6.3179505428108227</c:v>
                </c:pt>
                <c:pt idx="4242">
                  <c:v>6.3179505428108227</c:v>
                </c:pt>
                <c:pt idx="4243">
                  <c:v>5.7530798137557726</c:v>
                </c:pt>
                <c:pt idx="4244">
                  <c:v>6.3179505428108227</c:v>
                </c:pt>
                <c:pt idx="4245">
                  <c:v>6.3179505428108227</c:v>
                </c:pt>
                <c:pt idx="4246">
                  <c:v>6.7726235739634992</c:v>
                </c:pt>
                <c:pt idx="4247">
                  <c:v>6.1143707642813592</c:v>
                </c:pt>
                <c:pt idx="4248">
                  <c:v>6.4964893279500062</c:v>
                </c:pt>
                <c:pt idx="4249">
                  <c:v>6.3179505428108227</c:v>
                </c:pt>
                <c:pt idx="4250">
                  <c:v>7.4787836063054538</c:v>
                </c:pt>
                <c:pt idx="4251">
                  <c:v>6.4690862925842438</c:v>
                </c:pt>
                <c:pt idx="4252">
                  <c:v>6.3179505428108227</c:v>
                </c:pt>
                <c:pt idx="4253">
                  <c:v>7.9074851906733885</c:v>
                </c:pt>
                <c:pt idx="4254">
                  <c:v>6.3179505428108227</c:v>
                </c:pt>
                <c:pt idx="4255">
                  <c:v>6.3179505428108227</c:v>
                </c:pt>
                <c:pt idx="4256">
                  <c:v>6.3179505428108227</c:v>
                </c:pt>
                <c:pt idx="4257">
                  <c:v>6.3179505428108227</c:v>
                </c:pt>
                <c:pt idx="4258">
                  <c:v>6.3179505428108227</c:v>
                </c:pt>
                <c:pt idx="4259">
                  <c:v>6.4394249236853041</c:v>
                </c:pt>
                <c:pt idx="4260">
                  <c:v>6.3179505428108227</c:v>
                </c:pt>
                <c:pt idx="4261">
                  <c:v>6.9679591170795003</c:v>
                </c:pt>
                <c:pt idx="4262">
                  <c:v>6.3179505428108227</c:v>
                </c:pt>
                <c:pt idx="4263">
                  <c:v>6.3179505428108227</c:v>
                </c:pt>
                <c:pt idx="4264">
                  <c:v>6.3179505428108227</c:v>
                </c:pt>
                <c:pt idx="4265">
                  <c:v>6.3179505428108227</c:v>
                </c:pt>
                <c:pt idx="4266">
                  <c:v>8.0725245041512768</c:v>
                </c:pt>
                <c:pt idx="4267">
                  <c:v>6.3179505428108227</c:v>
                </c:pt>
                <c:pt idx="4268">
                  <c:v>6.3179505428108227</c:v>
                </c:pt>
                <c:pt idx="4269">
                  <c:v>6.3179505428108227</c:v>
                </c:pt>
                <c:pt idx="4270">
                  <c:v>6.3179505428108227</c:v>
                </c:pt>
                <c:pt idx="4271">
                  <c:v>6.3179505428108227</c:v>
                </c:pt>
                <c:pt idx="4272">
                  <c:v>5.8939741078283232</c:v>
                </c:pt>
                <c:pt idx="4273">
                  <c:v>6.3179505428108227</c:v>
                </c:pt>
                <c:pt idx="4274">
                  <c:v>6.3179505428108227</c:v>
                </c:pt>
                <c:pt idx="4275">
                  <c:v>6.3179505428108227</c:v>
                </c:pt>
                <c:pt idx="4276">
                  <c:v>6.3179505428108227</c:v>
                </c:pt>
                <c:pt idx="4277">
                  <c:v>6.3179505428108227</c:v>
                </c:pt>
                <c:pt idx="4278">
                  <c:v>6.3179505428108227</c:v>
                </c:pt>
                <c:pt idx="4279">
                  <c:v>6.3179505428108227</c:v>
                </c:pt>
                <c:pt idx="4280">
                  <c:v>6.8940979548379806</c:v>
                </c:pt>
                <c:pt idx="4281">
                  <c:v>6.3179505428108227</c:v>
                </c:pt>
                <c:pt idx="4282">
                  <c:v>6.3179505428108227</c:v>
                </c:pt>
                <c:pt idx="4283">
                  <c:v>6.3179505428108227</c:v>
                </c:pt>
                <c:pt idx="4284">
                  <c:v>6.3179505428108227</c:v>
                </c:pt>
                <c:pt idx="4285">
                  <c:v>6.3179505428108227</c:v>
                </c:pt>
                <c:pt idx="4286">
                  <c:v>5.947204416305377</c:v>
                </c:pt>
                <c:pt idx="4287">
                  <c:v>6.9328028635790462</c:v>
                </c:pt>
                <c:pt idx="4288">
                  <c:v>6.4964893279500062</c:v>
                </c:pt>
                <c:pt idx="4289">
                  <c:v>6.3179505428108227</c:v>
                </c:pt>
                <c:pt idx="4290">
                  <c:v>6.3179505428108227</c:v>
                </c:pt>
                <c:pt idx="4291">
                  <c:v>6.3179505428108227</c:v>
                </c:pt>
                <c:pt idx="4292">
                  <c:v>9.2457636246282924</c:v>
                </c:pt>
                <c:pt idx="4293">
                  <c:v>6.3179505428108227</c:v>
                </c:pt>
                <c:pt idx="4294">
                  <c:v>7.2248203574003078</c:v>
                </c:pt>
                <c:pt idx="4295">
                  <c:v>6.3179505428108227</c:v>
                </c:pt>
                <c:pt idx="4296">
                  <c:v>6.3335141409336613</c:v>
                </c:pt>
                <c:pt idx="4297">
                  <c:v>7.2679722830931652</c:v>
                </c:pt>
                <c:pt idx="4298">
                  <c:v>6.6988573453855098</c:v>
                </c:pt>
                <c:pt idx="4299">
                  <c:v>6.9164564788343386</c:v>
                </c:pt>
                <c:pt idx="4300">
                  <c:v>7.0120794411897478</c:v>
                </c:pt>
                <c:pt idx="4301">
                  <c:v>6.7582709164070573</c:v>
                </c:pt>
                <c:pt idx="4302">
                  <c:v>6.6400387949933215</c:v>
                </c:pt>
                <c:pt idx="4303">
                  <c:v>6.3179505428108227</c:v>
                </c:pt>
                <c:pt idx="4304">
                  <c:v>6.6918248710660073</c:v>
                </c:pt>
                <c:pt idx="4305">
                  <c:v>6.4180489244809564</c:v>
                </c:pt>
                <c:pt idx="4306">
                  <c:v>6.3179505428108227</c:v>
                </c:pt>
                <c:pt idx="4307">
                  <c:v>6.9536222215075059</c:v>
                </c:pt>
                <c:pt idx="4308">
                  <c:v>6.6845046878290679</c:v>
                </c:pt>
                <c:pt idx="4309">
                  <c:v>6.3179505428108227</c:v>
                </c:pt>
                <c:pt idx="4310">
                  <c:v>7.00538199944517</c:v>
                </c:pt>
                <c:pt idx="4311">
                  <c:v>6.3179505428108227</c:v>
                </c:pt>
                <c:pt idx="4312">
                  <c:v>7.0226663427484093</c:v>
                </c:pt>
                <c:pt idx="4313">
                  <c:v>8.0250229930471271</c:v>
                </c:pt>
                <c:pt idx="4314">
                  <c:v>6.3179505428108227</c:v>
                </c:pt>
                <c:pt idx="4315">
                  <c:v>6.9072460035876269</c:v>
                </c:pt>
                <c:pt idx="4316">
                  <c:v>6.3179505428108227</c:v>
                </c:pt>
                <c:pt idx="4317">
                  <c:v>6.3179505428108227</c:v>
                </c:pt>
                <c:pt idx="4318">
                  <c:v>5.9297235569991962</c:v>
                </c:pt>
                <c:pt idx="4319">
                  <c:v>7.4940919907986574</c:v>
                </c:pt>
                <c:pt idx="4320">
                  <c:v>6.3179505428108227</c:v>
                </c:pt>
                <c:pt idx="4321">
                  <c:v>6.3179505428108227</c:v>
                </c:pt>
                <c:pt idx="4322">
                  <c:v>6.3179505428108227</c:v>
                </c:pt>
                <c:pt idx="4323">
                  <c:v>6.3179505428108227</c:v>
                </c:pt>
                <c:pt idx="4324">
                  <c:v>6.461500009854138</c:v>
                </c:pt>
                <c:pt idx="4325">
                  <c:v>6.3179505428108227</c:v>
                </c:pt>
                <c:pt idx="4326">
                  <c:v>6.3179505428108227</c:v>
                </c:pt>
                <c:pt idx="4327">
                  <c:v>6.3179505428108227</c:v>
                </c:pt>
                <c:pt idx="4328">
                  <c:v>6.3179505428108227</c:v>
                </c:pt>
                <c:pt idx="4329">
                  <c:v>6.1192317133985652</c:v>
                </c:pt>
                <c:pt idx="4330">
                  <c:v>7.1933797378205062</c:v>
                </c:pt>
                <c:pt idx="4331">
                  <c:v>6.3179505428108227</c:v>
                </c:pt>
                <c:pt idx="4332">
                  <c:v>6.3179505428108227</c:v>
                </c:pt>
                <c:pt idx="4333">
                  <c:v>7.0221787574219876</c:v>
                </c:pt>
                <c:pt idx="4334">
                  <c:v>6.189964673890346</c:v>
                </c:pt>
                <c:pt idx="4335">
                  <c:v>6.3179505428108227</c:v>
                </c:pt>
                <c:pt idx="4336">
                  <c:v>6.3179505428108227</c:v>
                </c:pt>
                <c:pt idx="4337">
                  <c:v>7.0221787574219876</c:v>
                </c:pt>
                <c:pt idx="4338">
                  <c:v>6.6192457351998835</c:v>
                </c:pt>
                <c:pt idx="4339">
                  <c:v>6.3179505428108227</c:v>
                </c:pt>
                <c:pt idx="4340">
                  <c:v>6.3179505428108227</c:v>
                </c:pt>
                <c:pt idx="4341">
                  <c:v>6.3366423426834002</c:v>
                </c:pt>
                <c:pt idx="4342">
                  <c:v>6.3179505428108227</c:v>
                </c:pt>
                <c:pt idx="4343">
                  <c:v>6.3179505428108227</c:v>
                </c:pt>
                <c:pt idx="4344">
                  <c:v>6.3179505428108227</c:v>
                </c:pt>
                <c:pt idx="4345">
                  <c:v>6.3179505428108227</c:v>
                </c:pt>
                <c:pt idx="4346">
                  <c:v>6.3179505428108227</c:v>
                </c:pt>
                <c:pt idx="4347">
                  <c:v>6.3179505428108227</c:v>
                </c:pt>
                <c:pt idx="4348">
                  <c:v>6.3179505428108227</c:v>
                </c:pt>
                <c:pt idx="4349">
                  <c:v>6.3179505428108227</c:v>
                </c:pt>
                <c:pt idx="4350">
                  <c:v>6.3179505428108227</c:v>
                </c:pt>
                <c:pt idx="4351">
                  <c:v>6.7232815983111891</c:v>
                </c:pt>
                <c:pt idx="4352">
                  <c:v>6.3960667763143926</c:v>
                </c:pt>
                <c:pt idx="4353">
                  <c:v>7.2970864594982539</c:v>
                </c:pt>
                <c:pt idx="4354">
                  <c:v>6.3179505428108227</c:v>
                </c:pt>
                <c:pt idx="4355">
                  <c:v>6.1257432014445605</c:v>
                </c:pt>
                <c:pt idx="4356">
                  <c:v>5.5745410286165891</c:v>
                </c:pt>
                <c:pt idx="4357">
                  <c:v>6.3179505428108227</c:v>
                </c:pt>
                <c:pt idx="4358">
                  <c:v>6.3179505428108227</c:v>
                </c:pt>
                <c:pt idx="4359">
                  <c:v>6.1733714057126452</c:v>
                </c:pt>
                <c:pt idx="4360">
                  <c:v>6.3179505428108227</c:v>
                </c:pt>
                <c:pt idx="4361">
                  <c:v>6.3179505428108227</c:v>
                </c:pt>
                <c:pt idx="4362">
                  <c:v>6.461500009854138</c:v>
                </c:pt>
                <c:pt idx="4363">
                  <c:v>6.3179505428108227</c:v>
                </c:pt>
                <c:pt idx="4364">
                  <c:v>6.3179505428108227</c:v>
                </c:pt>
                <c:pt idx="4365">
                  <c:v>6.2013183234951974</c:v>
                </c:pt>
                <c:pt idx="4366">
                  <c:v>6.3179505428108227</c:v>
                </c:pt>
                <c:pt idx="4367">
                  <c:v>6.3179505428108227</c:v>
                </c:pt>
                <c:pt idx="4368">
                  <c:v>6.3179505428108227</c:v>
                </c:pt>
                <c:pt idx="4369">
                  <c:v>7.1378407372149599</c:v>
                </c:pt>
                <c:pt idx="4370">
                  <c:v>7.2162811406840097</c:v>
                </c:pt>
                <c:pt idx="4371">
                  <c:v>6.3179505428108227</c:v>
                </c:pt>
                <c:pt idx="4372">
                  <c:v>6.3179505428108227</c:v>
                </c:pt>
                <c:pt idx="4373">
                  <c:v>6.3179505428108227</c:v>
                </c:pt>
                <c:pt idx="4374">
                  <c:v>6.3179505428108227</c:v>
                </c:pt>
                <c:pt idx="4375">
                  <c:v>6.3179505428108227</c:v>
                </c:pt>
                <c:pt idx="4376">
                  <c:v>6.3179505428108227</c:v>
                </c:pt>
                <c:pt idx="4377">
                  <c:v>6.3179505428108227</c:v>
                </c:pt>
                <c:pt idx="4378">
                  <c:v>6.3179505428108227</c:v>
                </c:pt>
                <c:pt idx="4379">
                  <c:v>6.3179505428108227</c:v>
                </c:pt>
                <c:pt idx="4380">
                  <c:v>6.3179505428108227</c:v>
                </c:pt>
                <c:pt idx="4381">
                  <c:v>6.3179505428108227</c:v>
                </c:pt>
                <c:pt idx="4382">
                  <c:v>6.3179505428108227</c:v>
                </c:pt>
                <c:pt idx="4383">
                  <c:v>7.5551742437562881</c:v>
                </c:pt>
                <c:pt idx="4384">
                  <c:v>6.3179505428108227</c:v>
                </c:pt>
                <c:pt idx="4385">
                  <c:v>6.3179505428108227</c:v>
                </c:pt>
                <c:pt idx="4386">
                  <c:v>6.3179505428108227</c:v>
                </c:pt>
                <c:pt idx="4387">
                  <c:v>6.3179505428108227</c:v>
                </c:pt>
                <c:pt idx="4388">
                  <c:v>6.3179505428108227</c:v>
                </c:pt>
                <c:pt idx="4389">
                  <c:v>7.5634919108902592</c:v>
                </c:pt>
                <c:pt idx="4390">
                  <c:v>7.1065109541105951</c:v>
                </c:pt>
                <c:pt idx="4391">
                  <c:v>6.3179505428108227</c:v>
                </c:pt>
                <c:pt idx="4392">
                  <c:v>6.3179505428108227</c:v>
                </c:pt>
                <c:pt idx="4393">
                  <c:v>7.2716878737383626</c:v>
                </c:pt>
                <c:pt idx="4394">
                  <c:v>6.3179505428108227</c:v>
                </c:pt>
                <c:pt idx="4395">
                  <c:v>6.6179637088244876</c:v>
                </c:pt>
                <c:pt idx="4396">
                  <c:v>6.3179505428108227</c:v>
                </c:pt>
                <c:pt idx="4397">
                  <c:v>6.3179505428108227</c:v>
                </c:pt>
                <c:pt idx="4398">
                  <c:v>6.7699338695782663</c:v>
                </c:pt>
                <c:pt idx="4399">
                  <c:v>6.7810467566351766</c:v>
                </c:pt>
                <c:pt idx="4400">
                  <c:v>6.4964893279500062</c:v>
                </c:pt>
                <c:pt idx="4401">
                  <c:v>7.1657282244653029</c:v>
                </c:pt>
                <c:pt idx="4402">
                  <c:v>7.6279661122095561</c:v>
                </c:pt>
                <c:pt idx="4403">
                  <c:v>6.3179505428108227</c:v>
                </c:pt>
                <c:pt idx="4404">
                  <c:v>6.3179505428108227</c:v>
                </c:pt>
                <c:pt idx="4405">
                  <c:v>6.3179505428108227</c:v>
                </c:pt>
                <c:pt idx="4406">
                  <c:v>6.9511623591026828</c:v>
                </c:pt>
                <c:pt idx="4407">
                  <c:v>6.3179505428108227</c:v>
                </c:pt>
                <c:pt idx="4408">
                  <c:v>6.3179505428108227</c:v>
                </c:pt>
                <c:pt idx="4409">
                  <c:v>6.3179505428108227</c:v>
                </c:pt>
                <c:pt idx="4410">
                  <c:v>6.3179505428108227</c:v>
                </c:pt>
                <c:pt idx="4411">
                  <c:v>6.3179505428108227</c:v>
                </c:pt>
                <c:pt idx="4412">
                  <c:v>6.3179505428108227</c:v>
                </c:pt>
                <c:pt idx="4413">
                  <c:v>7.5131524513409174</c:v>
                </c:pt>
                <c:pt idx="4414">
                  <c:v>6.3179505428108227</c:v>
                </c:pt>
                <c:pt idx="4415">
                  <c:v>6.3179505428108227</c:v>
                </c:pt>
                <c:pt idx="4416">
                  <c:v>6.3179505428108227</c:v>
                </c:pt>
                <c:pt idx="4417">
                  <c:v>6.4394249236853041</c:v>
                </c:pt>
                <c:pt idx="4418">
                  <c:v>7.7732427404928615</c:v>
                </c:pt>
                <c:pt idx="4419">
                  <c:v>6.3179505428108227</c:v>
                </c:pt>
                <c:pt idx="4420">
                  <c:v>6.3179505428108227</c:v>
                </c:pt>
                <c:pt idx="4421">
                  <c:v>6.3179505428108227</c:v>
                </c:pt>
                <c:pt idx="4422">
                  <c:v>6.3179505428108227</c:v>
                </c:pt>
                <c:pt idx="4423">
                  <c:v>6.7726235739634992</c:v>
                </c:pt>
                <c:pt idx="4424">
                  <c:v>6.9446508710566874</c:v>
                </c:pt>
                <c:pt idx="4425">
                  <c:v>6.3179505428108227</c:v>
                </c:pt>
                <c:pt idx="4426">
                  <c:v>6.3179505428108227</c:v>
                </c:pt>
                <c:pt idx="4427">
                  <c:v>6.3179505428108227</c:v>
                </c:pt>
                <c:pt idx="4428">
                  <c:v>6.4964893279500062</c:v>
                </c:pt>
                <c:pt idx="4429">
                  <c:v>6.3179505428108227</c:v>
                </c:pt>
                <c:pt idx="4430">
                  <c:v>7.4938662350186229</c:v>
                </c:pt>
                <c:pt idx="4431">
                  <c:v>6.1082623421383797</c:v>
                </c:pt>
                <c:pt idx="4432">
                  <c:v>8.2797018477182256</c:v>
                </c:pt>
                <c:pt idx="4433">
                  <c:v>6.3179505428108227</c:v>
                </c:pt>
                <c:pt idx="4434">
                  <c:v>6.3179505428108227</c:v>
                </c:pt>
                <c:pt idx="4435">
                  <c:v>6.3179505428108227</c:v>
                </c:pt>
                <c:pt idx="4436">
                  <c:v>8.2679723453830327</c:v>
                </c:pt>
                <c:pt idx="4437">
                  <c:v>6.7048670868924933</c:v>
                </c:pt>
                <c:pt idx="4438">
                  <c:v>6.3179505428108227</c:v>
                </c:pt>
                <c:pt idx="4439">
                  <c:v>6.3179505428108227</c:v>
                </c:pt>
                <c:pt idx="4440">
                  <c:v>5.8017376880787195</c:v>
                </c:pt>
                <c:pt idx="4441">
                  <c:v>6.3179505428108227</c:v>
                </c:pt>
                <c:pt idx="4442">
                  <c:v>6.3179505428108227</c:v>
                </c:pt>
                <c:pt idx="4443">
                  <c:v>6.3179505428108227</c:v>
                </c:pt>
                <c:pt idx="4444">
                  <c:v>6.3179505428108227</c:v>
                </c:pt>
                <c:pt idx="4445">
                  <c:v>6.3179505428108227</c:v>
                </c:pt>
                <c:pt idx="4446">
                  <c:v>6.3179505428108227</c:v>
                </c:pt>
                <c:pt idx="4447">
                  <c:v>6.3179505428108227</c:v>
                </c:pt>
                <c:pt idx="4448">
                  <c:v>6.3179505428108227</c:v>
                </c:pt>
                <c:pt idx="4449">
                  <c:v>6.3179505428108227</c:v>
                </c:pt>
                <c:pt idx="4450">
                  <c:v>6.3179505428108227</c:v>
                </c:pt>
                <c:pt idx="4451">
                  <c:v>6.6449211428705466</c:v>
                </c:pt>
                <c:pt idx="4452">
                  <c:v>6.3179505428108227</c:v>
                </c:pt>
                <c:pt idx="4453">
                  <c:v>6.3179505428108227</c:v>
                </c:pt>
                <c:pt idx="4454">
                  <c:v>6.3179505428108227</c:v>
                </c:pt>
                <c:pt idx="4455">
                  <c:v>6.3179505428108227</c:v>
                </c:pt>
                <c:pt idx="4456">
                  <c:v>6.3179505428108227</c:v>
                </c:pt>
                <c:pt idx="4457">
                  <c:v>6.9703926813493018</c:v>
                </c:pt>
                <c:pt idx="4458">
                  <c:v>6.0022780244832257</c:v>
                </c:pt>
                <c:pt idx="4459">
                  <c:v>6.3179505428108227</c:v>
                </c:pt>
                <c:pt idx="4460">
                  <c:v>7.3335396922167595</c:v>
                </c:pt>
                <c:pt idx="4461">
                  <c:v>7.581529411472328</c:v>
                </c:pt>
                <c:pt idx="4462">
                  <c:v>6.3179505428108227</c:v>
                </c:pt>
                <c:pt idx="4463">
                  <c:v>6.4964893279500062</c:v>
                </c:pt>
                <c:pt idx="4464">
                  <c:v>7.7250788785156432</c:v>
                </c:pt>
                <c:pt idx="4465">
                  <c:v>6.3179505428108227</c:v>
                </c:pt>
                <c:pt idx="4466">
                  <c:v>6.3179505428108227</c:v>
                </c:pt>
                <c:pt idx="4467">
                  <c:v>6.3179505428108227</c:v>
                </c:pt>
                <c:pt idx="4468">
                  <c:v>6.3179505428108227</c:v>
                </c:pt>
                <c:pt idx="4469">
                  <c:v>6.3179505428108227</c:v>
                </c:pt>
                <c:pt idx="4470">
                  <c:v>6.3179505428108227</c:v>
                </c:pt>
                <c:pt idx="4471">
                  <c:v>6.3179505428108227</c:v>
                </c:pt>
                <c:pt idx="4472">
                  <c:v>6.3179505428108227</c:v>
                </c:pt>
                <c:pt idx="4473">
                  <c:v>6.3179505428108227</c:v>
                </c:pt>
                <c:pt idx="4474">
                  <c:v>7.2802270904546607</c:v>
                </c:pt>
                <c:pt idx="4475">
                  <c:v>6.2609350050675374</c:v>
                </c:pt>
                <c:pt idx="4476">
                  <c:v>7.1657282244653029</c:v>
                </c:pt>
                <c:pt idx="4477">
                  <c:v>6.3179505428108227</c:v>
                </c:pt>
                <c:pt idx="4478">
                  <c:v>6.3179505428108227</c:v>
                </c:pt>
                <c:pt idx="4479">
                  <c:v>6.189964673890346</c:v>
                </c:pt>
                <c:pt idx="4480">
                  <c:v>6.3179505428108227</c:v>
                </c:pt>
                <c:pt idx="4481">
                  <c:v>6.6853744176488767</c:v>
                </c:pt>
                <c:pt idx="4482">
                  <c:v>6.3179505428108227</c:v>
                </c:pt>
                <c:pt idx="4483">
                  <c:v>6.4964893279500062</c:v>
                </c:pt>
                <c:pt idx="4484">
                  <c:v>6.3179505428108227</c:v>
                </c:pt>
                <c:pt idx="4485">
                  <c:v>6.3179505428108227</c:v>
                </c:pt>
                <c:pt idx="4486">
                  <c:v>6.4394249236853041</c:v>
                </c:pt>
                <c:pt idx="4487">
                  <c:v>6.3179505428108227</c:v>
                </c:pt>
                <c:pt idx="4488">
                  <c:v>6.3179505428108227</c:v>
                </c:pt>
                <c:pt idx="4489">
                  <c:v>6.3179505428108227</c:v>
                </c:pt>
                <c:pt idx="4490">
                  <c:v>6.3179505428108227</c:v>
                </c:pt>
                <c:pt idx="4491">
                  <c:v>6.3179505428108227</c:v>
                </c:pt>
                <c:pt idx="4492">
                  <c:v>6.3179505428108227</c:v>
                </c:pt>
                <c:pt idx="4493">
                  <c:v>6.2491566362109303</c:v>
                </c:pt>
                <c:pt idx="4494">
                  <c:v>6.6400387949933215</c:v>
                </c:pt>
                <c:pt idx="4495">
                  <c:v>6.3179505428108227</c:v>
                </c:pt>
                <c:pt idx="4496">
                  <c:v>6.3179505428108227</c:v>
                </c:pt>
                <c:pt idx="4497">
                  <c:v>6.3179505428108227</c:v>
                </c:pt>
                <c:pt idx="4498">
                  <c:v>6.3179505428108227</c:v>
                </c:pt>
                <c:pt idx="4499">
                  <c:v>6.3179505428108227</c:v>
                </c:pt>
                <c:pt idx="4500">
                  <c:v>6.3179505428108227</c:v>
                </c:pt>
                <c:pt idx="4501">
                  <c:v>6.068654128797764</c:v>
                </c:pt>
                <c:pt idx="4502">
                  <c:v>6.3179505428108227</c:v>
                </c:pt>
                <c:pt idx="4503">
                  <c:v>7.1382041491007584</c:v>
                </c:pt>
                <c:pt idx="4504">
                  <c:v>6.3179505428108227</c:v>
                </c:pt>
                <c:pt idx="4505">
                  <c:v>6.3179505428108227</c:v>
                </c:pt>
                <c:pt idx="4506">
                  <c:v>7.3939936091285237</c:v>
                </c:pt>
                <c:pt idx="4507">
                  <c:v>7.0387337988699397</c:v>
                </c:pt>
                <c:pt idx="4508">
                  <c:v>6.9634505932278064</c:v>
                </c:pt>
                <c:pt idx="4509">
                  <c:v>6.3179505428108227</c:v>
                </c:pt>
                <c:pt idx="4510">
                  <c:v>7.7540124182462424</c:v>
                </c:pt>
                <c:pt idx="4511">
                  <c:v>6.3179505428108227</c:v>
                </c:pt>
                <c:pt idx="4512">
                  <c:v>6.3179505428108227</c:v>
                </c:pt>
                <c:pt idx="4513">
                  <c:v>6.3179505428108227</c:v>
                </c:pt>
                <c:pt idx="4514">
                  <c:v>6.3179505428108227</c:v>
                </c:pt>
                <c:pt idx="4515">
                  <c:v>6.3179505428108227</c:v>
                </c:pt>
                <c:pt idx="4516">
                  <c:v>6.9786816049066926</c:v>
                </c:pt>
                <c:pt idx="4517">
                  <c:v>6.8940979548379806</c:v>
                </c:pt>
                <c:pt idx="4518">
                  <c:v>6.3179505428108227</c:v>
                </c:pt>
                <c:pt idx="4519">
                  <c:v>6.3179505428108227</c:v>
                </c:pt>
                <c:pt idx="4520">
                  <c:v>6.3179505428108227</c:v>
                </c:pt>
                <c:pt idx="4521">
                  <c:v>6.3179505428108227</c:v>
                </c:pt>
                <c:pt idx="4522">
                  <c:v>6.3179505428108227</c:v>
                </c:pt>
                <c:pt idx="4523">
                  <c:v>6.3179505428108227</c:v>
                </c:pt>
                <c:pt idx="4524">
                  <c:v>6.3179505428108227</c:v>
                </c:pt>
                <c:pt idx="4525">
                  <c:v>6.3179505428108227</c:v>
                </c:pt>
                <c:pt idx="4526">
                  <c:v>6.5659665602014128</c:v>
                </c:pt>
                <c:pt idx="4527">
                  <c:v>6.461500009854138</c:v>
                </c:pt>
                <c:pt idx="4528">
                  <c:v>6.4964893279500062</c:v>
                </c:pt>
                <c:pt idx="4529">
                  <c:v>6.7535358604750702</c:v>
                </c:pt>
                <c:pt idx="4530">
                  <c:v>6.3179505428108227</c:v>
                </c:pt>
                <c:pt idx="4531">
                  <c:v>6.3179505428108227</c:v>
                </c:pt>
                <c:pt idx="4532">
                  <c:v>6.432658548858968</c:v>
                </c:pt>
                <c:pt idx="4533">
                  <c:v>6.7783099338446204</c:v>
                </c:pt>
                <c:pt idx="4534">
                  <c:v>6.3179505428108227</c:v>
                </c:pt>
                <c:pt idx="4535">
                  <c:v>6.3179505428108227</c:v>
                </c:pt>
                <c:pt idx="4536">
                  <c:v>6.8132992519404887</c:v>
                </c:pt>
                <c:pt idx="4537">
                  <c:v>6.3210787445605616</c:v>
                </c:pt>
                <c:pt idx="4538">
                  <c:v>6.3179505428108227</c:v>
                </c:pt>
                <c:pt idx="4539">
                  <c:v>7.9546723566963733</c:v>
                </c:pt>
                <c:pt idx="4540">
                  <c:v>6.6400387949933215</c:v>
                </c:pt>
                <c:pt idx="4541">
                  <c:v>6.3179505428108227</c:v>
                </c:pt>
                <c:pt idx="4542">
                  <c:v>7.397761164662545</c:v>
                </c:pt>
                <c:pt idx="4543">
                  <c:v>7.3912611239979542</c:v>
                </c:pt>
                <c:pt idx="4544">
                  <c:v>6.6228167051325704</c:v>
                </c:pt>
                <c:pt idx="4545">
                  <c:v>6.3179505428108227</c:v>
                </c:pt>
                <c:pt idx="4546">
                  <c:v>6.3179505428108227</c:v>
                </c:pt>
                <c:pt idx="4547">
                  <c:v>6.3179505428108227</c:v>
                </c:pt>
                <c:pt idx="4548">
                  <c:v>6.3179505428108227</c:v>
                </c:pt>
                <c:pt idx="4549">
                  <c:v>6.7856373894669586</c:v>
                </c:pt>
                <c:pt idx="4550">
                  <c:v>6.0667615359965161</c:v>
                </c:pt>
                <c:pt idx="4551">
                  <c:v>6.7726235739634992</c:v>
                </c:pt>
                <c:pt idx="4552">
                  <c:v>6.3179505428108227</c:v>
                </c:pt>
                <c:pt idx="4553">
                  <c:v>6.189964673890346</c:v>
                </c:pt>
                <c:pt idx="4554">
                  <c:v>6.1082623421383797</c:v>
                </c:pt>
                <c:pt idx="4555">
                  <c:v>6.3335141409336613</c:v>
                </c:pt>
                <c:pt idx="4556">
                  <c:v>7.4029906263331444</c:v>
                </c:pt>
                <c:pt idx="4557">
                  <c:v>6.1425399594213781</c:v>
                </c:pt>
                <c:pt idx="4558">
                  <c:v>7.0221787574219876</c:v>
                </c:pt>
                <c:pt idx="4559">
                  <c:v>7.2147419746161114</c:v>
                </c:pt>
                <c:pt idx="4560">
                  <c:v>6.3179505428108227</c:v>
                </c:pt>
                <c:pt idx="4561">
                  <c:v>6.3179505428108227</c:v>
                </c:pt>
                <c:pt idx="4562">
                  <c:v>6.3179505428108227</c:v>
                </c:pt>
                <c:pt idx="4563">
                  <c:v>6.3179505428108227</c:v>
                </c:pt>
                <c:pt idx="4564">
                  <c:v>6.3179505428108227</c:v>
                </c:pt>
                <c:pt idx="4565">
                  <c:v>6.3179505428108227</c:v>
                </c:pt>
                <c:pt idx="4566">
                  <c:v>7.4082952526601824</c:v>
                </c:pt>
                <c:pt idx="4567">
                  <c:v>6.3179505428108227</c:v>
                </c:pt>
                <c:pt idx="4568">
                  <c:v>6.3179505428108227</c:v>
                </c:pt>
                <c:pt idx="4569">
                  <c:v>6.3179505428108227</c:v>
                </c:pt>
                <c:pt idx="4570">
                  <c:v>6.6918248710660073</c:v>
                </c:pt>
                <c:pt idx="4571">
                  <c:v>6.3179505428108227</c:v>
                </c:pt>
                <c:pt idx="4572">
                  <c:v>6.8467221068904296</c:v>
                </c:pt>
                <c:pt idx="4573">
                  <c:v>6.4560970878005408</c:v>
                </c:pt>
                <c:pt idx="4574">
                  <c:v>6.3179505428108227</c:v>
                </c:pt>
                <c:pt idx="4575">
                  <c:v>6.3179505428108227</c:v>
                </c:pt>
                <c:pt idx="4576">
                  <c:v>6.3179505428108227</c:v>
                </c:pt>
                <c:pt idx="4577">
                  <c:v>6.3179505428108227</c:v>
                </c:pt>
                <c:pt idx="4578">
                  <c:v>5.8017376880787195</c:v>
                </c:pt>
                <c:pt idx="4579">
                  <c:v>6.3179505428108227</c:v>
                </c:pt>
                <c:pt idx="4580">
                  <c:v>6.3179505428108227</c:v>
                </c:pt>
                <c:pt idx="4581">
                  <c:v>6.3179505428108227</c:v>
                </c:pt>
                <c:pt idx="4582">
                  <c:v>6.3179505428108227</c:v>
                </c:pt>
                <c:pt idx="4583">
                  <c:v>6.3179505428108227</c:v>
                </c:pt>
                <c:pt idx="4584">
                  <c:v>6.461500009854138</c:v>
                </c:pt>
                <c:pt idx="4585">
                  <c:v>6.3179505428108227</c:v>
                </c:pt>
                <c:pt idx="4586">
                  <c:v>6.3179505428108227</c:v>
                </c:pt>
                <c:pt idx="4587">
                  <c:v>6.3179505428108227</c:v>
                </c:pt>
                <c:pt idx="4588">
                  <c:v>6.3179505428108227</c:v>
                </c:pt>
                <c:pt idx="4589">
                  <c:v>6.3179505428108227</c:v>
                </c:pt>
                <c:pt idx="4590">
                  <c:v>6.4899778399040109</c:v>
                </c:pt>
                <c:pt idx="4591">
                  <c:v>6.3179505428108227</c:v>
                </c:pt>
                <c:pt idx="4592">
                  <c:v>6.3179505428108227</c:v>
                </c:pt>
                <c:pt idx="4593">
                  <c:v>6.3179505428108227</c:v>
                </c:pt>
                <c:pt idx="4594">
                  <c:v>6.3179505428108227</c:v>
                </c:pt>
                <c:pt idx="4595">
                  <c:v>6.3179505428108227</c:v>
                </c:pt>
                <c:pt idx="4596">
                  <c:v>6.3179505428108227</c:v>
                </c:pt>
                <c:pt idx="4597">
                  <c:v>6.3179505428108227</c:v>
                </c:pt>
                <c:pt idx="4598">
                  <c:v>6.508999170776093</c:v>
                </c:pt>
                <c:pt idx="4599">
                  <c:v>6.3179505428108227</c:v>
                </c:pt>
                <c:pt idx="4600">
                  <c:v>6.6179637088244876</c:v>
                </c:pt>
                <c:pt idx="4601">
                  <c:v>6.3179505428108227</c:v>
                </c:pt>
                <c:pt idx="4602">
                  <c:v>6.3179505428108227</c:v>
                </c:pt>
                <c:pt idx="4603">
                  <c:v>6.3179505428108227</c:v>
                </c:pt>
                <c:pt idx="4604">
                  <c:v>6.3335141409336613</c:v>
                </c:pt>
                <c:pt idx="4605">
                  <c:v>6.3179505428108227</c:v>
                </c:pt>
                <c:pt idx="4606">
                  <c:v>6.5885559774413904</c:v>
                </c:pt>
                <c:pt idx="4607">
                  <c:v>6.9614841834280359</c:v>
                </c:pt>
                <c:pt idx="4608">
                  <c:v>6.3179505428108227</c:v>
                </c:pt>
                <c:pt idx="4609">
                  <c:v>6.3179505428108227</c:v>
                </c:pt>
                <c:pt idx="4610">
                  <c:v>6.3179505428108227</c:v>
                </c:pt>
                <c:pt idx="4611">
                  <c:v>6.3179505428108227</c:v>
                </c:pt>
                <c:pt idx="4612">
                  <c:v>7.22570773900767</c:v>
                </c:pt>
                <c:pt idx="4613">
                  <c:v>6.3179505428108227</c:v>
                </c:pt>
                <c:pt idx="4614">
                  <c:v>6.3179505428108227</c:v>
                </c:pt>
                <c:pt idx="4615">
                  <c:v>6.461500009854138</c:v>
                </c:pt>
                <c:pt idx="4616">
                  <c:v>6.3179505428108227</c:v>
                </c:pt>
                <c:pt idx="4617">
                  <c:v>6.6230309644661149</c:v>
                </c:pt>
                <c:pt idx="4618">
                  <c:v>6.3179505428108227</c:v>
                </c:pt>
                <c:pt idx="4619">
                  <c:v>6.3843965881518727</c:v>
                </c:pt>
                <c:pt idx="4620">
                  <c:v>6.3179505428108227</c:v>
                </c:pt>
                <c:pt idx="4621">
                  <c:v>6.3179505428108227</c:v>
                </c:pt>
                <c:pt idx="4622">
                  <c:v>6.3179505428108227</c:v>
                </c:pt>
                <c:pt idx="4623">
                  <c:v>6.3179505428108227</c:v>
                </c:pt>
                <c:pt idx="4624">
                  <c:v>7.382656099383718</c:v>
                </c:pt>
                <c:pt idx="4625">
                  <c:v>7.174267441181601</c:v>
                </c:pt>
                <c:pt idx="4626">
                  <c:v>6.3179505428108227</c:v>
                </c:pt>
                <c:pt idx="4627">
                  <c:v>6.3179505428108227</c:v>
                </c:pt>
                <c:pt idx="4628">
                  <c:v>6.3179505428108227</c:v>
                </c:pt>
                <c:pt idx="4629">
                  <c:v>8.3785602230007825</c:v>
                </c:pt>
                <c:pt idx="4630">
                  <c:v>7.1588196342736605</c:v>
                </c:pt>
                <c:pt idx="4631">
                  <c:v>6.4986657525273053</c:v>
                </c:pt>
                <c:pt idx="4632">
                  <c:v>6.8215188189718567</c:v>
                </c:pt>
                <c:pt idx="4633">
                  <c:v>7.1464979022186839</c:v>
                </c:pt>
                <c:pt idx="4634">
                  <c:v>6.3179505428108227</c:v>
                </c:pt>
                <c:pt idx="4635">
                  <c:v>6.3179505428108227</c:v>
                </c:pt>
                <c:pt idx="4636">
                  <c:v>7.4042015668995411</c:v>
                </c:pt>
                <c:pt idx="4637">
                  <c:v>6.3179505428108227</c:v>
                </c:pt>
                <c:pt idx="4638">
                  <c:v>6.3179505428108227</c:v>
                </c:pt>
                <c:pt idx="4639">
                  <c:v>6.3179505428108227</c:v>
                </c:pt>
                <c:pt idx="4640">
                  <c:v>6.189964673890346</c:v>
                </c:pt>
                <c:pt idx="4641">
                  <c:v>7.6480527689731828</c:v>
                </c:pt>
                <c:pt idx="4642">
                  <c:v>6.509130880274653</c:v>
                </c:pt>
                <c:pt idx="4643">
                  <c:v>6.3179505428108227</c:v>
                </c:pt>
                <c:pt idx="4644">
                  <c:v>6.3179505428108227</c:v>
                </c:pt>
                <c:pt idx="4645">
                  <c:v>6.3179505428108227</c:v>
                </c:pt>
                <c:pt idx="4646">
                  <c:v>6.3179505428108227</c:v>
                </c:pt>
                <c:pt idx="4647">
                  <c:v>7.4042788790593459</c:v>
                </c:pt>
                <c:pt idx="4648">
                  <c:v>6.3179505428108227</c:v>
                </c:pt>
                <c:pt idx="4649">
                  <c:v>6.6400387949933215</c:v>
                </c:pt>
                <c:pt idx="4650">
                  <c:v>8.0917103356936924</c:v>
                </c:pt>
                <c:pt idx="4651">
                  <c:v>6.3179505428108227</c:v>
                </c:pt>
                <c:pt idx="4652">
                  <c:v>6.3179505428108227</c:v>
                </c:pt>
                <c:pt idx="4653">
                  <c:v>6.3179505428108227</c:v>
                </c:pt>
                <c:pt idx="4654">
                  <c:v>6.3179505428108227</c:v>
                </c:pt>
                <c:pt idx="4655">
                  <c:v>6.3179505428108227</c:v>
                </c:pt>
                <c:pt idx="4656">
                  <c:v>6.3179505428108227</c:v>
                </c:pt>
                <c:pt idx="4657">
                  <c:v>6.3179505428108227</c:v>
                </c:pt>
                <c:pt idx="4658">
                  <c:v>6.3179505428108227</c:v>
                </c:pt>
                <c:pt idx="4659">
                  <c:v>6.3179505428108227</c:v>
                </c:pt>
                <c:pt idx="4660">
                  <c:v>6.3179505428108227</c:v>
                </c:pt>
                <c:pt idx="4661">
                  <c:v>6.3179505428108227</c:v>
                </c:pt>
                <c:pt idx="4662">
                  <c:v>6.3179505428108227</c:v>
                </c:pt>
                <c:pt idx="4663">
                  <c:v>6.8231764901822061</c:v>
                </c:pt>
                <c:pt idx="4664">
                  <c:v>6.189964673890346</c:v>
                </c:pt>
                <c:pt idx="4665">
                  <c:v>6.3179505428108227</c:v>
                </c:pt>
                <c:pt idx="4666">
                  <c:v>6.3179505428108227</c:v>
                </c:pt>
                <c:pt idx="4667">
                  <c:v>6.189964673890346</c:v>
                </c:pt>
                <c:pt idx="4668">
                  <c:v>6.3179505428108227</c:v>
                </c:pt>
                <c:pt idx="4669">
                  <c:v>6.3179505428108227</c:v>
                </c:pt>
                <c:pt idx="4670">
                  <c:v>6.461500009854138</c:v>
                </c:pt>
                <c:pt idx="4671">
                  <c:v>6.3179505428108227</c:v>
                </c:pt>
                <c:pt idx="4672">
                  <c:v>6.3179505428108227</c:v>
                </c:pt>
                <c:pt idx="4673">
                  <c:v>6.4964893279500062</c:v>
                </c:pt>
                <c:pt idx="4674">
                  <c:v>6.3179505428108227</c:v>
                </c:pt>
                <c:pt idx="4675">
                  <c:v>6.3179505428108227</c:v>
                </c:pt>
                <c:pt idx="4676">
                  <c:v>6.3179505428108227</c:v>
                </c:pt>
                <c:pt idx="4677">
                  <c:v>6.3179505428108227</c:v>
                </c:pt>
                <c:pt idx="4678">
                  <c:v>6.3179505428108227</c:v>
                </c:pt>
                <c:pt idx="4679">
                  <c:v>6.3179505428108227</c:v>
                </c:pt>
                <c:pt idx="4680">
                  <c:v>6.3179505428108227</c:v>
                </c:pt>
                <c:pt idx="4681">
                  <c:v>6.461500009854138</c:v>
                </c:pt>
                <c:pt idx="4682">
                  <c:v>6.3179505428108227</c:v>
                </c:pt>
                <c:pt idx="4683">
                  <c:v>7.2161862070204794</c:v>
                </c:pt>
                <c:pt idx="4684">
                  <c:v>6.3179505428108227</c:v>
                </c:pt>
                <c:pt idx="4685">
                  <c:v>6.3179505428108227</c:v>
                </c:pt>
                <c:pt idx="4686">
                  <c:v>6.3179505428108227</c:v>
                </c:pt>
                <c:pt idx="4687">
                  <c:v>6.3668457878191802</c:v>
                </c:pt>
                <c:pt idx="4688">
                  <c:v>6.3685034590295295</c:v>
                </c:pt>
                <c:pt idx="4689">
                  <c:v>6.3179505428108227</c:v>
                </c:pt>
                <c:pt idx="4690">
                  <c:v>6.3179505428108227</c:v>
                </c:pt>
                <c:pt idx="4691">
                  <c:v>6.3179505428108227</c:v>
                </c:pt>
                <c:pt idx="4692">
                  <c:v>8.2797018477182256</c:v>
                </c:pt>
                <c:pt idx="4693">
                  <c:v>6.2083607238085134</c:v>
                </c:pt>
                <c:pt idx="4694">
                  <c:v>6.3179505428108227</c:v>
                </c:pt>
                <c:pt idx="4695">
                  <c:v>6.3179505428108227</c:v>
                </c:pt>
                <c:pt idx="4696">
                  <c:v>6.3366423426834002</c:v>
                </c:pt>
                <c:pt idx="4697">
                  <c:v>5.9711886474841664</c:v>
                </c:pt>
                <c:pt idx="4698">
                  <c:v>6.3179505428108227</c:v>
                </c:pt>
                <c:pt idx="4699">
                  <c:v>6.3179505428108227</c:v>
                </c:pt>
                <c:pt idx="4700">
                  <c:v>6.3179505428108227</c:v>
                </c:pt>
                <c:pt idx="4701">
                  <c:v>7.4315404451324456</c:v>
                </c:pt>
                <c:pt idx="4702">
                  <c:v>6.3179505428108227</c:v>
                </c:pt>
                <c:pt idx="4703">
                  <c:v>6.7342509695713746</c:v>
                </c:pt>
                <c:pt idx="4704">
                  <c:v>8.0734151553807134</c:v>
                </c:pt>
                <c:pt idx="4705">
                  <c:v>8.3319355270914635</c:v>
                </c:pt>
                <c:pt idx="4706">
                  <c:v>6.3179505428108227</c:v>
                </c:pt>
                <c:pt idx="4707">
                  <c:v>6.3179505428108227</c:v>
                </c:pt>
                <c:pt idx="4708">
                  <c:v>6.3179505428108227</c:v>
                </c:pt>
                <c:pt idx="4709">
                  <c:v>6.1873172503936056</c:v>
                </c:pt>
                <c:pt idx="4710">
                  <c:v>7.1399864141726885</c:v>
                </c:pt>
                <c:pt idx="4711">
                  <c:v>6.461500009854138</c:v>
                </c:pt>
                <c:pt idx="4712">
                  <c:v>7.6510555102451514</c:v>
                </c:pt>
                <c:pt idx="4713">
                  <c:v>6.3179505428108227</c:v>
                </c:pt>
                <c:pt idx="4714">
                  <c:v>8.2109079411183323</c:v>
                </c:pt>
                <c:pt idx="4715">
                  <c:v>6.3179505428108227</c:v>
                </c:pt>
                <c:pt idx="4716">
                  <c:v>7.581529411472328</c:v>
                </c:pt>
                <c:pt idx="4717">
                  <c:v>7.5131201287441627</c:v>
                </c:pt>
                <c:pt idx="4718">
                  <c:v>6.7403397094960846</c:v>
                </c:pt>
                <c:pt idx="4719">
                  <c:v>6.3572452293744819</c:v>
                </c:pt>
                <c:pt idx="4720">
                  <c:v>6.3179505428108227</c:v>
                </c:pt>
                <c:pt idx="4721">
                  <c:v>6.3179505428108227</c:v>
                </c:pt>
                <c:pt idx="4722">
                  <c:v>6.3179505428108227</c:v>
                </c:pt>
                <c:pt idx="4723">
                  <c:v>6.3179505428108227</c:v>
                </c:pt>
                <c:pt idx="4724">
                  <c:v>6.0732730240425115</c:v>
                </c:pt>
                <c:pt idx="4725">
                  <c:v>6.3179505428108227</c:v>
                </c:pt>
                <c:pt idx="4726">
                  <c:v>6.3179505428108227</c:v>
                </c:pt>
                <c:pt idx="4727">
                  <c:v>6.3179505428108227</c:v>
                </c:pt>
                <c:pt idx="4728">
                  <c:v>6.461500009854138</c:v>
                </c:pt>
                <c:pt idx="4729">
                  <c:v>6.3179505428108227</c:v>
                </c:pt>
                <c:pt idx="4730">
                  <c:v>6.3179505428108227</c:v>
                </c:pt>
                <c:pt idx="4731">
                  <c:v>6.3179505428108227</c:v>
                </c:pt>
                <c:pt idx="4732">
                  <c:v>6.3179505428108227</c:v>
                </c:pt>
                <c:pt idx="4733">
                  <c:v>6.3179505428108227</c:v>
                </c:pt>
                <c:pt idx="4734">
                  <c:v>6.3179505428108227</c:v>
                </c:pt>
                <c:pt idx="4735">
                  <c:v>6.3179505428108227</c:v>
                </c:pt>
                <c:pt idx="4736">
                  <c:v>6.3179505428108227</c:v>
                </c:pt>
                <c:pt idx="4737">
                  <c:v>6.3179505428108227</c:v>
                </c:pt>
                <c:pt idx="4738">
                  <c:v>6.3179505428108227</c:v>
                </c:pt>
                <c:pt idx="4739">
                  <c:v>7.3267444547240066</c:v>
                </c:pt>
                <c:pt idx="4740">
                  <c:v>6.4394249236853041</c:v>
                </c:pt>
                <c:pt idx="4741">
                  <c:v>6.3179505428108227</c:v>
                </c:pt>
                <c:pt idx="4742">
                  <c:v>6.3179505428108227</c:v>
                </c:pt>
                <c:pt idx="4743">
                  <c:v>6.3799829373091965</c:v>
                </c:pt>
                <c:pt idx="4744">
                  <c:v>7.1233458642932117</c:v>
                </c:pt>
                <c:pt idx="4745">
                  <c:v>6.3179505428108227</c:v>
                </c:pt>
                <c:pt idx="4746">
                  <c:v>6.3179505428108227</c:v>
                </c:pt>
                <c:pt idx="4747">
                  <c:v>6.3179505428108227</c:v>
                </c:pt>
                <c:pt idx="4748">
                  <c:v>6.3179505428108227</c:v>
                </c:pt>
                <c:pt idx="4749">
                  <c:v>6.3179505428108227</c:v>
                </c:pt>
                <c:pt idx="4750">
                  <c:v>6.3179505428108227</c:v>
                </c:pt>
                <c:pt idx="4751">
                  <c:v>6.3179505428108227</c:v>
                </c:pt>
                <c:pt idx="4752">
                  <c:v>7.6480527689731828</c:v>
                </c:pt>
                <c:pt idx="4753">
                  <c:v>6.3179505428108227</c:v>
                </c:pt>
                <c:pt idx="4754">
                  <c:v>6.3179505428108227</c:v>
                </c:pt>
                <c:pt idx="4755">
                  <c:v>6.3179505428108227</c:v>
                </c:pt>
                <c:pt idx="4756">
                  <c:v>7.0427146775229232</c:v>
                </c:pt>
                <c:pt idx="4757">
                  <c:v>6.3179505428108227</c:v>
                </c:pt>
                <c:pt idx="4758">
                  <c:v>6.4964893279500062</c:v>
                </c:pt>
                <c:pt idx="4759">
                  <c:v>6.3179505428108227</c:v>
                </c:pt>
                <c:pt idx="4760">
                  <c:v>6.4394249236853041</c:v>
                </c:pt>
                <c:pt idx="4761">
                  <c:v>6.3179505428108227</c:v>
                </c:pt>
                <c:pt idx="4762">
                  <c:v>6.3179505428108227</c:v>
                </c:pt>
                <c:pt idx="4763">
                  <c:v>6.9587486418327886</c:v>
                </c:pt>
                <c:pt idx="4764">
                  <c:v>6.9107701189532174</c:v>
                </c:pt>
                <c:pt idx="4765">
                  <c:v>6.3179505428108227</c:v>
                </c:pt>
                <c:pt idx="4766">
                  <c:v>6.3179505428108227</c:v>
                </c:pt>
                <c:pt idx="4767">
                  <c:v>6.3179505428108227</c:v>
                </c:pt>
                <c:pt idx="4768">
                  <c:v>6.3179505428108227</c:v>
                </c:pt>
                <c:pt idx="4769">
                  <c:v>6.3179505428108227</c:v>
                </c:pt>
                <c:pt idx="4770">
                  <c:v>6.3179505428108227</c:v>
                </c:pt>
                <c:pt idx="4771">
                  <c:v>6.3179505428108227</c:v>
                </c:pt>
                <c:pt idx="4772">
                  <c:v>7.1382041491007584</c:v>
                </c:pt>
                <c:pt idx="4773">
                  <c:v>6.3179505428108227</c:v>
                </c:pt>
                <c:pt idx="4774">
                  <c:v>6.4964893279500062</c:v>
                </c:pt>
                <c:pt idx="4775">
                  <c:v>6.43861622849436</c:v>
                </c:pt>
                <c:pt idx="4776">
                  <c:v>6.3179505428108227</c:v>
                </c:pt>
                <c:pt idx="4777">
                  <c:v>6.3179505428108227</c:v>
                </c:pt>
                <c:pt idx="4778">
                  <c:v>7.4665480766125532</c:v>
                </c:pt>
                <c:pt idx="4779">
                  <c:v>6.3179505428108227</c:v>
                </c:pt>
                <c:pt idx="4780">
                  <c:v>7.3335396922167595</c:v>
                </c:pt>
                <c:pt idx="4781">
                  <c:v>6.3179505428108227</c:v>
                </c:pt>
                <c:pt idx="4782">
                  <c:v>6.2664194892111009</c:v>
                </c:pt>
                <c:pt idx="4783">
                  <c:v>6.5829743907286193</c:v>
                </c:pt>
                <c:pt idx="4784">
                  <c:v>6.3179505428108227</c:v>
                </c:pt>
                <c:pt idx="4785">
                  <c:v>6.3179505428108227</c:v>
                </c:pt>
                <c:pt idx="4786">
                  <c:v>6.3179505428108227</c:v>
                </c:pt>
                <c:pt idx="4787">
                  <c:v>6.3179505428108227</c:v>
                </c:pt>
                <c:pt idx="4788">
                  <c:v>6.8882855537564716</c:v>
                </c:pt>
                <c:pt idx="4789">
                  <c:v>8.4546430678199247</c:v>
                </c:pt>
                <c:pt idx="4790">
                  <c:v>7.0221787574219876</c:v>
                </c:pt>
                <c:pt idx="4791">
                  <c:v>6.3179505428108227</c:v>
                </c:pt>
                <c:pt idx="4792">
                  <c:v>6.3179505428108227</c:v>
                </c:pt>
                <c:pt idx="4793">
                  <c:v>8.3715348643182583</c:v>
                </c:pt>
                <c:pt idx="4794">
                  <c:v>6.461500009854138</c:v>
                </c:pt>
                <c:pt idx="4795">
                  <c:v>6.189964673890346</c:v>
                </c:pt>
                <c:pt idx="4796">
                  <c:v>6.3179505428108227</c:v>
                </c:pt>
                <c:pt idx="4797">
                  <c:v>6.3179505428108227</c:v>
                </c:pt>
                <c:pt idx="4798">
                  <c:v>6.3179505428108227</c:v>
                </c:pt>
                <c:pt idx="4799">
                  <c:v>6.3179505428108227</c:v>
                </c:pt>
                <c:pt idx="4800">
                  <c:v>6.3179505428108227</c:v>
                </c:pt>
                <c:pt idx="4801">
                  <c:v>6.7380127792297451</c:v>
                </c:pt>
                <c:pt idx="4802">
                  <c:v>7.2957418220560823</c:v>
                </c:pt>
                <c:pt idx="4803">
                  <c:v>6.3179505428108227</c:v>
                </c:pt>
                <c:pt idx="4804">
                  <c:v>6.7726235739634992</c:v>
                </c:pt>
                <c:pt idx="4805">
                  <c:v>5.9452871551220348</c:v>
                </c:pt>
                <c:pt idx="4806">
                  <c:v>6.3179505428108227</c:v>
                </c:pt>
                <c:pt idx="4807">
                  <c:v>7.175793966871014</c:v>
                </c:pt>
                <c:pt idx="4808">
                  <c:v>6.3179505428108227</c:v>
                </c:pt>
                <c:pt idx="4809">
                  <c:v>6.3179505428108227</c:v>
                </c:pt>
                <c:pt idx="4810">
                  <c:v>6.3848811133773369</c:v>
                </c:pt>
                <c:pt idx="4811">
                  <c:v>6.3179505428108227</c:v>
                </c:pt>
                <c:pt idx="4812">
                  <c:v>6.3179505428108227</c:v>
                </c:pt>
                <c:pt idx="4813">
                  <c:v>6.3179505428108227</c:v>
                </c:pt>
                <c:pt idx="4814">
                  <c:v>8.4757399119684411</c:v>
                </c:pt>
                <c:pt idx="4815">
                  <c:v>6.3179505428108227</c:v>
                </c:pt>
                <c:pt idx="4816">
                  <c:v>6.4276954213501138</c:v>
                </c:pt>
                <c:pt idx="4817">
                  <c:v>6.3179505428108227</c:v>
                </c:pt>
                <c:pt idx="4818">
                  <c:v>5.9509649771895141</c:v>
                </c:pt>
                <c:pt idx="4819">
                  <c:v>6.189964673890346</c:v>
                </c:pt>
                <c:pt idx="4820">
                  <c:v>6.3179505428108227</c:v>
                </c:pt>
                <c:pt idx="4821">
                  <c:v>6.3179505428108227</c:v>
                </c:pt>
                <c:pt idx="4822">
                  <c:v>6.3179505428108227</c:v>
                </c:pt>
                <c:pt idx="4823">
                  <c:v>6.3179505428108227</c:v>
                </c:pt>
                <c:pt idx="4824">
                  <c:v>6.3179505428108227</c:v>
                </c:pt>
                <c:pt idx="4825">
                  <c:v>6.3179505428108227</c:v>
                </c:pt>
                <c:pt idx="4826">
                  <c:v>6.3179505428108227</c:v>
                </c:pt>
                <c:pt idx="4827">
                  <c:v>6.3179505428108227</c:v>
                </c:pt>
                <c:pt idx="4828">
                  <c:v>6.1068181097340117</c:v>
                </c:pt>
                <c:pt idx="4829">
                  <c:v>6.3179505428108227</c:v>
                </c:pt>
                <c:pt idx="4830">
                  <c:v>6.3179505428108227</c:v>
                </c:pt>
                <c:pt idx="4831">
                  <c:v>6.3179505428108227</c:v>
                </c:pt>
                <c:pt idx="4832">
                  <c:v>7.210099183637519</c:v>
                </c:pt>
                <c:pt idx="4833">
                  <c:v>6.3179505428108227</c:v>
                </c:pt>
                <c:pt idx="4834">
                  <c:v>6.3053059642397535</c:v>
                </c:pt>
                <c:pt idx="4835">
                  <c:v>6.3179505428108227</c:v>
                </c:pt>
                <c:pt idx="4836">
                  <c:v>7.9013471145557892</c:v>
                </c:pt>
                <c:pt idx="4837">
                  <c:v>6.7019855471352487</c:v>
                </c:pt>
                <c:pt idx="4838">
                  <c:v>6.3179505428108227</c:v>
                </c:pt>
                <c:pt idx="4839">
                  <c:v>6.3179505428108227</c:v>
                </c:pt>
                <c:pt idx="4840">
                  <c:v>6.3179505428108227</c:v>
                </c:pt>
                <c:pt idx="4841">
                  <c:v>6.3179505428108227</c:v>
                </c:pt>
                <c:pt idx="4842">
                  <c:v>6.3179505428108227</c:v>
                </c:pt>
                <c:pt idx="4843">
                  <c:v>7.2101480501589359</c:v>
                </c:pt>
                <c:pt idx="4844">
                  <c:v>6.3179505428108227</c:v>
                </c:pt>
                <c:pt idx="4845">
                  <c:v>6.3179505428108227</c:v>
                </c:pt>
                <c:pt idx="4846">
                  <c:v>6.3179505428108227</c:v>
                </c:pt>
                <c:pt idx="4847">
                  <c:v>6.3179505428108227</c:v>
                </c:pt>
                <c:pt idx="4848">
                  <c:v>6.461500009854138</c:v>
                </c:pt>
                <c:pt idx="4849">
                  <c:v>6.3179505428108227</c:v>
                </c:pt>
                <c:pt idx="4850">
                  <c:v>6.3179505428108227</c:v>
                </c:pt>
                <c:pt idx="4851">
                  <c:v>7.7495188800296724</c:v>
                </c:pt>
                <c:pt idx="4852">
                  <c:v>6.032956947492492</c:v>
                </c:pt>
                <c:pt idx="4853">
                  <c:v>6.3179505428108227</c:v>
                </c:pt>
                <c:pt idx="4854">
                  <c:v>6.4964893279500062</c:v>
                </c:pt>
                <c:pt idx="4855">
                  <c:v>6.3179505428108227</c:v>
                </c:pt>
                <c:pt idx="4856">
                  <c:v>6.3179505428108227</c:v>
                </c:pt>
                <c:pt idx="4857">
                  <c:v>6.3179505428108227</c:v>
                </c:pt>
                <c:pt idx="4858">
                  <c:v>6.3179505428108227</c:v>
                </c:pt>
                <c:pt idx="4859">
                  <c:v>5.6729134699926789</c:v>
                </c:pt>
                <c:pt idx="4860">
                  <c:v>6.3179505428108227</c:v>
                </c:pt>
                <c:pt idx="4861">
                  <c:v>6.3179505428108227</c:v>
                </c:pt>
                <c:pt idx="4862">
                  <c:v>6.4964893279500062</c:v>
                </c:pt>
                <c:pt idx="4863">
                  <c:v>6.6400387949933215</c:v>
                </c:pt>
                <c:pt idx="4864">
                  <c:v>6.3179505428108227</c:v>
                </c:pt>
                <c:pt idx="4865">
                  <c:v>6.3179505428108227</c:v>
                </c:pt>
                <c:pt idx="4866">
                  <c:v>6.2491566362109303</c:v>
                </c:pt>
                <c:pt idx="4867">
                  <c:v>6.3179505428108227</c:v>
                </c:pt>
                <c:pt idx="4868">
                  <c:v>6.3179505428108227</c:v>
                </c:pt>
                <c:pt idx="4869">
                  <c:v>6.3179505428108227</c:v>
                </c:pt>
                <c:pt idx="4870">
                  <c:v>6.3179505428108227</c:v>
                </c:pt>
                <c:pt idx="4871">
                  <c:v>6.3179505428108227</c:v>
                </c:pt>
                <c:pt idx="4872">
                  <c:v>6.3179505428108227</c:v>
                </c:pt>
                <c:pt idx="4873">
                  <c:v>6.6400387949933215</c:v>
                </c:pt>
                <c:pt idx="4874">
                  <c:v>7.5608214739672315</c:v>
                </c:pt>
                <c:pt idx="4875">
                  <c:v>6.3179505428108227</c:v>
                </c:pt>
                <c:pt idx="4876">
                  <c:v>5.7507779589845311</c:v>
                </c:pt>
                <c:pt idx="4877">
                  <c:v>7.5397737185501237</c:v>
                </c:pt>
                <c:pt idx="4878">
                  <c:v>6.3179505428108227</c:v>
                </c:pt>
                <c:pt idx="4879">
                  <c:v>6.461500009854138</c:v>
                </c:pt>
                <c:pt idx="4880">
                  <c:v>6.1082623421383797</c:v>
                </c:pt>
                <c:pt idx="4881">
                  <c:v>6.3179505428108227</c:v>
                </c:pt>
                <c:pt idx="4882">
                  <c:v>6.7187362379699529</c:v>
                </c:pt>
                <c:pt idx="4883">
                  <c:v>6.3179505428108227</c:v>
                </c:pt>
                <c:pt idx="4884">
                  <c:v>6.3179505428108227</c:v>
                </c:pt>
                <c:pt idx="4885">
                  <c:v>7.791602236016498</c:v>
                </c:pt>
                <c:pt idx="4886">
                  <c:v>6.3685034590295295</c:v>
                </c:pt>
                <c:pt idx="4887">
                  <c:v>6.057306360016657</c:v>
                </c:pt>
                <c:pt idx="4888">
                  <c:v>6.3179505428108227</c:v>
                </c:pt>
                <c:pt idx="4889">
                  <c:v>5.9452871551220348</c:v>
                </c:pt>
                <c:pt idx="4890">
                  <c:v>7.2116069657929494</c:v>
                </c:pt>
                <c:pt idx="4891">
                  <c:v>7.798940040757163</c:v>
                </c:pt>
                <c:pt idx="4892">
                  <c:v>6.6918248710660073</c:v>
                </c:pt>
                <c:pt idx="4893">
                  <c:v>6.3179505428108227</c:v>
                </c:pt>
                <c:pt idx="4894">
                  <c:v>6.3179505428108227</c:v>
                </c:pt>
                <c:pt idx="4895">
                  <c:v>6.461500009854138</c:v>
                </c:pt>
                <c:pt idx="4896">
                  <c:v>6.3179505428108227</c:v>
                </c:pt>
                <c:pt idx="4897">
                  <c:v>6.3179505428108227</c:v>
                </c:pt>
                <c:pt idx="4898">
                  <c:v>6.3179505428108227</c:v>
                </c:pt>
                <c:pt idx="4899">
                  <c:v>6.3179505428108227</c:v>
                </c:pt>
                <c:pt idx="4900">
                  <c:v>6.3179505428108227</c:v>
                </c:pt>
                <c:pt idx="4901">
                  <c:v>6.3179505428108227</c:v>
                </c:pt>
                <c:pt idx="4902">
                  <c:v>6.8068666598320293</c:v>
                </c:pt>
                <c:pt idx="4903">
                  <c:v>6.3179505428108227</c:v>
                </c:pt>
                <c:pt idx="4904">
                  <c:v>6.9873444988631013</c:v>
                </c:pt>
                <c:pt idx="4905">
                  <c:v>7.6709541718366863</c:v>
                </c:pt>
                <c:pt idx="4906">
                  <c:v>6.3179505428108227</c:v>
                </c:pt>
                <c:pt idx="4907">
                  <c:v>6.9751992947136952</c:v>
                </c:pt>
                <c:pt idx="4908">
                  <c:v>6.3179505428108227</c:v>
                </c:pt>
                <c:pt idx="4909">
                  <c:v>6.3179505428108227</c:v>
                </c:pt>
                <c:pt idx="4910">
                  <c:v>6.3179505428108227</c:v>
                </c:pt>
                <c:pt idx="4911">
                  <c:v>6.2609350050675374</c:v>
                </c:pt>
                <c:pt idx="4912">
                  <c:v>5.736071983228566</c:v>
                </c:pt>
                <c:pt idx="4913">
                  <c:v>6.3849552592872936</c:v>
                </c:pt>
                <c:pt idx="4914">
                  <c:v>6.3179505428108227</c:v>
                </c:pt>
                <c:pt idx="4915">
                  <c:v>6.3179505428108227</c:v>
                </c:pt>
                <c:pt idx="4916">
                  <c:v>6.9511623591026828</c:v>
                </c:pt>
                <c:pt idx="4917">
                  <c:v>6.0716552706006333</c:v>
                </c:pt>
                <c:pt idx="4918">
                  <c:v>6.3179505428108227</c:v>
                </c:pt>
                <c:pt idx="4919">
                  <c:v>7.3524865766358545</c:v>
                </c:pt>
                <c:pt idx="4920">
                  <c:v>6.5132860859268238</c:v>
                </c:pt>
                <c:pt idx="4921">
                  <c:v>6.3179505428108227</c:v>
                </c:pt>
                <c:pt idx="4922">
                  <c:v>6.3179505428108227</c:v>
                </c:pt>
                <c:pt idx="4923">
                  <c:v>6.7726235739634992</c:v>
                </c:pt>
                <c:pt idx="4924">
                  <c:v>6.2159888251073108</c:v>
                </c:pt>
                <c:pt idx="4925">
                  <c:v>6.1425399594213781</c:v>
                </c:pt>
                <c:pt idx="4926">
                  <c:v>6.461500009854138</c:v>
                </c:pt>
                <c:pt idx="4927">
                  <c:v>6.7064848403343715</c:v>
                </c:pt>
                <c:pt idx="4928">
                  <c:v>6.3179505428108227</c:v>
                </c:pt>
                <c:pt idx="4929">
                  <c:v>7.1464979022186839</c:v>
                </c:pt>
                <c:pt idx="4930">
                  <c:v>6.3179505428108227</c:v>
                </c:pt>
                <c:pt idx="4931">
                  <c:v>6.3179505428108227</c:v>
                </c:pt>
                <c:pt idx="4932">
                  <c:v>6.3179505428108227</c:v>
                </c:pt>
                <c:pt idx="4933">
                  <c:v>7.2815162454586631</c:v>
                </c:pt>
                <c:pt idx="4934">
                  <c:v>6.3179505428108227</c:v>
                </c:pt>
                <c:pt idx="4935">
                  <c:v>6.3179505428108227</c:v>
                </c:pt>
                <c:pt idx="4936">
                  <c:v>6.3179505428108227</c:v>
                </c:pt>
                <c:pt idx="4937">
                  <c:v>6.3179505428108227</c:v>
                </c:pt>
                <c:pt idx="4938">
                  <c:v>6.3179505428108227</c:v>
                </c:pt>
                <c:pt idx="4939">
                  <c:v>6.3179505428108227</c:v>
                </c:pt>
                <c:pt idx="4940">
                  <c:v>6.3179505428108227</c:v>
                </c:pt>
                <c:pt idx="4941">
                  <c:v>6.3179505428108227</c:v>
                </c:pt>
                <c:pt idx="4942">
                  <c:v>6.3179505428108227</c:v>
                </c:pt>
                <c:pt idx="4943">
                  <c:v>6.3179505428108227</c:v>
                </c:pt>
                <c:pt idx="4944">
                  <c:v>6.3179505428108227</c:v>
                </c:pt>
                <c:pt idx="4945">
                  <c:v>6.3179505428108227</c:v>
                </c:pt>
                <c:pt idx="4946">
                  <c:v>6.3179505428108227</c:v>
                </c:pt>
                <c:pt idx="4947">
                  <c:v>7.1054735345817086</c:v>
                </c:pt>
                <c:pt idx="4948">
                  <c:v>6.3179505428108227</c:v>
                </c:pt>
                <c:pt idx="4949">
                  <c:v>6.3179505428108227</c:v>
                </c:pt>
                <c:pt idx="4950">
                  <c:v>6.3179505428108227</c:v>
                </c:pt>
                <c:pt idx="4951">
                  <c:v>6.6568355529701391</c:v>
                </c:pt>
                <c:pt idx="4952">
                  <c:v>6.3179505428108227</c:v>
                </c:pt>
                <c:pt idx="4953">
                  <c:v>6.3179505428108227</c:v>
                </c:pt>
                <c:pt idx="4954">
                  <c:v>6.4180489244809564</c:v>
                </c:pt>
                <c:pt idx="4955">
                  <c:v>6.3179505428108227</c:v>
                </c:pt>
                <c:pt idx="4956">
                  <c:v>7.2840123197208921</c:v>
                </c:pt>
                <c:pt idx="4957">
                  <c:v>6.3179505428108227</c:v>
                </c:pt>
                <c:pt idx="4958">
                  <c:v>6.3179505428108227</c:v>
                </c:pt>
                <c:pt idx="4959">
                  <c:v>6.3179505428108227</c:v>
                </c:pt>
                <c:pt idx="4960">
                  <c:v>6.3179505428108227</c:v>
                </c:pt>
                <c:pt idx="4961">
                  <c:v>6.3179505428108227</c:v>
                </c:pt>
                <c:pt idx="4962">
                  <c:v>6.3179505428108227</c:v>
                </c:pt>
                <c:pt idx="4963">
                  <c:v>6.3179505428108227</c:v>
                </c:pt>
                <c:pt idx="4964">
                  <c:v>6.3179505428108227</c:v>
                </c:pt>
                <c:pt idx="4965">
                  <c:v>6.3179505428108227</c:v>
                </c:pt>
                <c:pt idx="4966">
                  <c:v>8.2239113937325747</c:v>
                </c:pt>
                <c:pt idx="4967">
                  <c:v>6.3179505428108227</c:v>
                </c:pt>
                <c:pt idx="4968">
                  <c:v>6.3179505428108227</c:v>
                </c:pt>
                <c:pt idx="4969">
                  <c:v>6.3179505428108227</c:v>
                </c:pt>
                <c:pt idx="4970">
                  <c:v>6.3179505428108227</c:v>
                </c:pt>
                <c:pt idx="4971">
                  <c:v>6.3179505428108227</c:v>
                </c:pt>
                <c:pt idx="4972">
                  <c:v>6.4899778399040109</c:v>
                </c:pt>
                <c:pt idx="4973">
                  <c:v>7.5264781049949274</c:v>
                </c:pt>
                <c:pt idx="4974">
                  <c:v>6.461500009854138</c:v>
                </c:pt>
                <c:pt idx="4975">
                  <c:v>6.3179505428108227</c:v>
                </c:pt>
                <c:pt idx="4976">
                  <c:v>7.9847487011850875</c:v>
                </c:pt>
                <c:pt idx="4977">
                  <c:v>6.3179505428108227</c:v>
                </c:pt>
                <c:pt idx="4978">
                  <c:v>6.7671792133073261</c:v>
                </c:pt>
                <c:pt idx="4979">
                  <c:v>6.3179505428108227</c:v>
                </c:pt>
                <c:pt idx="4980">
                  <c:v>6.6179637088244876</c:v>
                </c:pt>
                <c:pt idx="4981">
                  <c:v>6.3179505428108227</c:v>
                </c:pt>
                <c:pt idx="4982">
                  <c:v>6.3179505428108227</c:v>
                </c:pt>
                <c:pt idx="4983">
                  <c:v>6.3179505428108227</c:v>
                </c:pt>
                <c:pt idx="4984">
                  <c:v>6.3685034590295295</c:v>
                </c:pt>
                <c:pt idx="4985">
                  <c:v>6.6604667739625985</c:v>
                </c:pt>
                <c:pt idx="4986">
                  <c:v>6.3179505428108227</c:v>
                </c:pt>
                <c:pt idx="4987">
                  <c:v>6.3179505428108227</c:v>
                </c:pt>
                <c:pt idx="4988">
                  <c:v>6.5002498888341433</c:v>
                </c:pt>
                <c:pt idx="4989">
                  <c:v>6.3179505428108227</c:v>
                </c:pt>
                <c:pt idx="4990">
                  <c:v>6.3179505428108227</c:v>
                </c:pt>
                <c:pt idx="4991">
                  <c:v>6.3179505428108227</c:v>
                </c:pt>
                <c:pt idx="4992">
                  <c:v>6.461500009854138</c:v>
                </c:pt>
                <c:pt idx="4993">
                  <c:v>6.3179505428108227</c:v>
                </c:pt>
                <c:pt idx="4994">
                  <c:v>7.851620515031752</c:v>
                </c:pt>
                <c:pt idx="4995">
                  <c:v>6.3179505428108227</c:v>
                </c:pt>
                <c:pt idx="4996">
                  <c:v>6.3179505428108227</c:v>
                </c:pt>
                <c:pt idx="4997">
                  <c:v>6.3179505428108227</c:v>
                </c:pt>
                <c:pt idx="4998">
                  <c:v>6.3179505428108227</c:v>
                </c:pt>
                <c:pt idx="4999">
                  <c:v>6.3179505428108227</c:v>
                </c:pt>
                <c:pt idx="5000">
                  <c:v>6.3685034590295295</c:v>
                </c:pt>
                <c:pt idx="5001">
                  <c:v>6.3179505428108227</c:v>
                </c:pt>
                <c:pt idx="5002">
                  <c:v>6.3179505428108227</c:v>
                </c:pt>
                <c:pt idx="5003">
                  <c:v>6.3179505428108227</c:v>
                </c:pt>
                <c:pt idx="5004">
                  <c:v>6.3179505428108227</c:v>
                </c:pt>
                <c:pt idx="5005">
                  <c:v>6.3179505428108227</c:v>
                </c:pt>
                <c:pt idx="5006">
                  <c:v>6.3179505428108227</c:v>
                </c:pt>
                <c:pt idx="5007">
                  <c:v>6.3179505428108227</c:v>
                </c:pt>
                <c:pt idx="5008">
                  <c:v>6.3179505428108227</c:v>
                </c:pt>
                <c:pt idx="5009">
                  <c:v>6.461500009854138</c:v>
                </c:pt>
                <c:pt idx="5010">
                  <c:v>6.3179505428108227</c:v>
                </c:pt>
                <c:pt idx="5011">
                  <c:v>6.3179505428108227</c:v>
                </c:pt>
                <c:pt idx="5012">
                  <c:v>6.3179505428108227</c:v>
                </c:pt>
                <c:pt idx="5013">
                  <c:v>6.3179505428108227</c:v>
                </c:pt>
                <c:pt idx="5014">
                  <c:v>6.3179505428108227</c:v>
                </c:pt>
                <c:pt idx="5015">
                  <c:v>6.3179505428108227</c:v>
                </c:pt>
                <c:pt idx="5016">
                  <c:v>7.7132364571654799</c:v>
                </c:pt>
                <c:pt idx="5017">
                  <c:v>6.3179505428108227</c:v>
                </c:pt>
                <c:pt idx="5018">
                  <c:v>6.3179505428108227</c:v>
                </c:pt>
                <c:pt idx="5019">
                  <c:v>6.3179505428108227</c:v>
                </c:pt>
                <c:pt idx="5020">
                  <c:v>6.3179505428108227</c:v>
                </c:pt>
                <c:pt idx="5021">
                  <c:v>6.9735208830990407</c:v>
                </c:pt>
                <c:pt idx="5022">
                  <c:v>6.3179505428108227</c:v>
                </c:pt>
                <c:pt idx="5023">
                  <c:v>6.3179505428108227</c:v>
                </c:pt>
                <c:pt idx="5024">
                  <c:v>7.3178169082249163</c:v>
                </c:pt>
                <c:pt idx="5025">
                  <c:v>6.3179505428108227</c:v>
                </c:pt>
                <c:pt idx="5026">
                  <c:v>7.3098395928321835</c:v>
                </c:pt>
                <c:pt idx="5027">
                  <c:v>6.4407069500606999</c:v>
                </c:pt>
                <c:pt idx="5028">
                  <c:v>6.3179505428108227</c:v>
                </c:pt>
                <c:pt idx="5029">
                  <c:v>6.3179505428108227</c:v>
                </c:pt>
                <c:pt idx="5030">
                  <c:v>7.0718806885639305</c:v>
                </c:pt>
                <c:pt idx="5031">
                  <c:v>7.6345159222446641</c:v>
                </c:pt>
                <c:pt idx="5032">
                  <c:v>6.3179505428108227</c:v>
                </c:pt>
                <c:pt idx="5033">
                  <c:v>6.3179505428108227</c:v>
                </c:pt>
                <c:pt idx="5034">
                  <c:v>6.3179505428108227</c:v>
                </c:pt>
                <c:pt idx="5035">
                  <c:v>6.3179505428108227</c:v>
                </c:pt>
                <c:pt idx="5036">
                  <c:v>7.5045521684512844</c:v>
                </c:pt>
                <c:pt idx="5037">
                  <c:v>6.3179505428108227</c:v>
                </c:pt>
                <c:pt idx="5038">
                  <c:v>6.3179505428108227</c:v>
                </c:pt>
                <c:pt idx="5039">
                  <c:v>6.3179505428108227</c:v>
                </c:pt>
                <c:pt idx="5040">
                  <c:v>6.3179505428108227</c:v>
                </c:pt>
                <c:pt idx="5041">
                  <c:v>6.3179505428108227</c:v>
                </c:pt>
                <c:pt idx="5042">
                  <c:v>6.3179505428108227</c:v>
                </c:pt>
                <c:pt idx="5043">
                  <c:v>7.3488659196541875</c:v>
                </c:pt>
                <c:pt idx="5044">
                  <c:v>6.3179505428108227</c:v>
                </c:pt>
                <c:pt idx="5045">
                  <c:v>6.3179505428108227</c:v>
                </c:pt>
                <c:pt idx="5046">
                  <c:v>6.9662999856895587</c:v>
                </c:pt>
                <c:pt idx="5047">
                  <c:v>8.0912797356181922</c:v>
                </c:pt>
                <c:pt idx="5048">
                  <c:v>6.3179505428108227</c:v>
                </c:pt>
                <c:pt idx="5049">
                  <c:v>6.3179505428108227</c:v>
                </c:pt>
                <c:pt idx="5050">
                  <c:v>6.3179505428108227</c:v>
                </c:pt>
                <c:pt idx="5051">
                  <c:v>6.3179505428108227</c:v>
                </c:pt>
                <c:pt idx="5052">
                  <c:v>6.3179505428108227</c:v>
                </c:pt>
                <c:pt idx="5053">
                  <c:v>6.3179505428108227</c:v>
                </c:pt>
                <c:pt idx="5054">
                  <c:v>6.3179505428108227</c:v>
                </c:pt>
                <c:pt idx="5055">
                  <c:v>6.3179505428108227</c:v>
                </c:pt>
                <c:pt idx="5056">
                  <c:v>7.2651763856923672</c:v>
                </c:pt>
                <c:pt idx="5057">
                  <c:v>7.1061056620692185</c:v>
                </c:pt>
                <c:pt idx="5058">
                  <c:v>6.3179505428108227</c:v>
                </c:pt>
                <c:pt idx="5059">
                  <c:v>7.2810222331129344</c:v>
                </c:pt>
                <c:pt idx="5060">
                  <c:v>6.3179505428108227</c:v>
                </c:pt>
                <c:pt idx="5061">
                  <c:v>7.126599240627149</c:v>
                </c:pt>
                <c:pt idx="5062">
                  <c:v>6.189964673890346</c:v>
                </c:pt>
                <c:pt idx="5063">
                  <c:v>6.3179505428108227</c:v>
                </c:pt>
                <c:pt idx="5064">
                  <c:v>6.3179505428108227</c:v>
                </c:pt>
                <c:pt idx="5065">
                  <c:v>7.3878605186034498</c:v>
                </c:pt>
                <c:pt idx="5066">
                  <c:v>7.3320691616773699</c:v>
                </c:pt>
                <c:pt idx="5067">
                  <c:v>6.3179505428108227</c:v>
                </c:pt>
                <c:pt idx="5068">
                  <c:v>6.3179505428108227</c:v>
                </c:pt>
                <c:pt idx="5069">
                  <c:v>6.3179505428108227</c:v>
                </c:pt>
                <c:pt idx="5070">
                  <c:v>7.6408218935839196</c:v>
                </c:pt>
                <c:pt idx="5071">
                  <c:v>6.3179505428108227</c:v>
                </c:pt>
                <c:pt idx="5072">
                  <c:v>6.3179505428108227</c:v>
                </c:pt>
                <c:pt idx="5073">
                  <c:v>6.3179505428108227</c:v>
                </c:pt>
                <c:pt idx="5074">
                  <c:v>6.3179505428108227</c:v>
                </c:pt>
                <c:pt idx="5075">
                  <c:v>6.3179505428108227</c:v>
                </c:pt>
                <c:pt idx="5076">
                  <c:v>6.3179505428108227</c:v>
                </c:pt>
                <c:pt idx="5077">
                  <c:v>6.3179505428108227</c:v>
                </c:pt>
                <c:pt idx="5078">
                  <c:v>6.461500009854138</c:v>
                </c:pt>
                <c:pt idx="5079">
                  <c:v>6.3179505428108227</c:v>
                </c:pt>
                <c:pt idx="5080">
                  <c:v>6.3179505428108227</c:v>
                </c:pt>
                <c:pt idx="5081">
                  <c:v>6.3179505428108227</c:v>
                </c:pt>
                <c:pt idx="5082">
                  <c:v>6.3179505428108227</c:v>
                </c:pt>
                <c:pt idx="5083">
                  <c:v>6.3179505428108227</c:v>
                </c:pt>
                <c:pt idx="5084">
                  <c:v>6.189964673890346</c:v>
                </c:pt>
                <c:pt idx="5085">
                  <c:v>6.3179505428108227</c:v>
                </c:pt>
                <c:pt idx="5086">
                  <c:v>6.3179505428108227</c:v>
                </c:pt>
                <c:pt idx="5087">
                  <c:v>6.6179637088244876</c:v>
                </c:pt>
                <c:pt idx="5088">
                  <c:v>6.3179505428108227</c:v>
                </c:pt>
                <c:pt idx="5089">
                  <c:v>6.3179505428108227</c:v>
                </c:pt>
                <c:pt idx="5090">
                  <c:v>6.3179505428108227</c:v>
                </c:pt>
                <c:pt idx="5091">
                  <c:v>7.3718938545775954</c:v>
                </c:pt>
                <c:pt idx="5092">
                  <c:v>6.3179505428108227</c:v>
                </c:pt>
                <c:pt idx="5093">
                  <c:v>6.3179505428108227</c:v>
                </c:pt>
                <c:pt idx="5094">
                  <c:v>6.3179505428108227</c:v>
                </c:pt>
                <c:pt idx="5095">
                  <c:v>7.863419642996349</c:v>
                </c:pt>
                <c:pt idx="5096">
                  <c:v>6.4556902749250593</c:v>
                </c:pt>
                <c:pt idx="5097">
                  <c:v>6.2562693771526519</c:v>
                </c:pt>
                <c:pt idx="5098">
                  <c:v>6.3179505428108227</c:v>
                </c:pt>
                <c:pt idx="5099">
                  <c:v>6.3179505428108227</c:v>
                </c:pt>
                <c:pt idx="5100">
                  <c:v>6.3179505428108227</c:v>
                </c:pt>
                <c:pt idx="5101">
                  <c:v>6.3179505428108227</c:v>
                </c:pt>
                <c:pt idx="5102">
                  <c:v>6.3179505428108227</c:v>
                </c:pt>
                <c:pt idx="5103">
                  <c:v>7.3335396922167595</c:v>
                </c:pt>
                <c:pt idx="5104">
                  <c:v>6.3179505428108227</c:v>
                </c:pt>
                <c:pt idx="5105">
                  <c:v>6.3179505428108227</c:v>
                </c:pt>
                <c:pt idx="5106">
                  <c:v>6.3179505428108227</c:v>
                </c:pt>
                <c:pt idx="5107">
                  <c:v>6.461500009854138</c:v>
                </c:pt>
                <c:pt idx="5108">
                  <c:v>6.3179505428108227</c:v>
                </c:pt>
                <c:pt idx="5109">
                  <c:v>6.3179505428108227</c:v>
                </c:pt>
                <c:pt idx="5110">
                  <c:v>6.3179505428108227</c:v>
                </c:pt>
                <c:pt idx="5111">
                  <c:v>6.3179505428108227</c:v>
                </c:pt>
                <c:pt idx="5112">
                  <c:v>6.3179505428108227</c:v>
                </c:pt>
                <c:pt idx="5113">
                  <c:v>7.9289536383479424</c:v>
                </c:pt>
                <c:pt idx="5114">
                  <c:v>6.6179637088244876</c:v>
                </c:pt>
                <c:pt idx="5115">
                  <c:v>7.581529411472328</c:v>
                </c:pt>
                <c:pt idx="5116">
                  <c:v>6.3179505428108227</c:v>
                </c:pt>
                <c:pt idx="5117">
                  <c:v>6.3179505428108227</c:v>
                </c:pt>
                <c:pt idx="5118">
                  <c:v>6.1082623421383797</c:v>
                </c:pt>
                <c:pt idx="5119">
                  <c:v>6.4964893279500062</c:v>
                </c:pt>
                <c:pt idx="5120">
                  <c:v>6.3179505428108227</c:v>
                </c:pt>
                <c:pt idx="5121">
                  <c:v>6.461500009854138</c:v>
                </c:pt>
                <c:pt idx="5122">
                  <c:v>7.5597066816240277</c:v>
                </c:pt>
                <c:pt idx="5123">
                  <c:v>6.3179505428108227</c:v>
                </c:pt>
                <c:pt idx="5124">
                  <c:v>6.3179505428108227</c:v>
                </c:pt>
                <c:pt idx="5125">
                  <c:v>6.7530309488697116</c:v>
                </c:pt>
                <c:pt idx="5126">
                  <c:v>6.3179505428108227</c:v>
                </c:pt>
                <c:pt idx="5127">
                  <c:v>6.3179505428108227</c:v>
                </c:pt>
                <c:pt idx="5128">
                  <c:v>6.3179505428108227</c:v>
                </c:pt>
                <c:pt idx="5129">
                  <c:v>6.3179505428108227</c:v>
                </c:pt>
                <c:pt idx="5130">
                  <c:v>6.3179505428108227</c:v>
                </c:pt>
                <c:pt idx="5131">
                  <c:v>6.3179505428108227</c:v>
                </c:pt>
                <c:pt idx="5132">
                  <c:v>6.3179505428108227</c:v>
                </c:pt>
                <c:pt idx="5133">
                  <c:v>6.3179505428108227</c:v>
                </c:pt>
                <c:pt idx="5134">
                  <c:v>6.3179505428108227</c:v>
                </c:pt>
                <c:pt idx="5135">
                  <c:v>6.3179505428108227</c:v>
                </c:pt>
                <c:pt idx="5136">
                  <c:v>6.3179505428108227</c:v>
                </c:pt>
                <c:pt idx="5137">
                  <c:v>6.3179505428108227</c:v>
                </c:pt>
                <c:pt idx="5138">
                  <c:v>6.189964673890346</c:v>
                </c:pt>
                <c:pt idx="5139">
                  <c:v>6.3179505428108227</c:v>
                </c:pt>
                <c:pt idx="5140">
                  <c:v>7.7047334523065869</c:v>
                </c:pt>
                <c:pt idx="5141">
                  <c:v>6.3179505428108227</c:v>
                </c:pt>
                <c:pt idx="5142">
                  <c:v>6.0511979378736775</c:v>
                </c:pt>
                <c:pt idx="5143">
                  <c:v>6.189964673890346</c:v>
                </c:pt>
                <c:pt idx="5144">
                  <c:v>6.3179505428108227</c:v>
                </c:pt>
                <c:pt idx="5145">
                  <c:v>6.3179505428108227</c:v>
                </c:pt>
                <c:pt idx="5146">
                  <c:v>6.3179505428108227</c:v>
                </c:pt>
                <c:pt idx="5147">
                  <c:v>7.094711826145998</c:v>
                </c:pt>
                <c:pt idx="5148">
                  <c:v>6.3179505428108227</c:v>
                </c:pt>
                <c:pt idx="5149">
                  <c:v>6.3179505428108227</c:v>
                </c:pt>
                <c:pt idx="5150">
                  <c:v>6.3179505428108227</c:v>
                </c:pt>
                <c:pt idx="5151">
                  <c:v>6.3179505428108227</c:v>
                </c:pt>
                <c:pt idx="5152">
                  <c:v>6.3179505428108227</c:v>
                </c:pt>
                <c:pt idx="5153">
                  <c:v>6.3179505428108227</c:v>
                </c:pt>
                <c:pt idx="5154">
                  <c:v>6.3179505428108227</c:v>
                </c:pt>
                <c:pt idx="5155">
                  <c:v>7.1489314664884853</c:v>
                </c:pt>
                <c:pt idx="5156">
                  <c:v>6.4524303636767604</c:v>
                </c:pt>
                <c:pt idx="5157">
                  <c:v>6.3179505428108227</c:v>
                </c:pt>
                <c:pt idx="5158">
                  <c:v>6.3179505428108227</c:v>
                </c:pt>
                <c:pt idx="5159">
                  <c:v>6.3179505428108227</c:v>
                </c:pt>
                <c:pt idx="5160">
                  <c:v>6.3179505428108227</c:v>
                </c:pt>
                <c:pt idx="5161">
                  <c:v>6.3179505428108227</c:v>
                </c:pt>
                <c:pt idx="5162">
                  <c:v>7.2248203574003078</c:v>
                </c:pt>
                <c:pt idx="5163">
                  <c:v>7.0914853286696999</c:v>
                </c:pt>
                <c:pt idx="5164">
                  <c:v>6.3179505428108227</c:v>
                </c:pt>
                <c:pt idx="5165">
                  <c:v>6.3179505428108227</c:v>
                </c:pt>
                <c:pt idx="5166">
                  <c:v>6.433612522603795</c:v>
                </c:pt>
                <c:pt idx="5167">
                  <c:v>6.3179505428108227</c:v>
                </c:pt>
                <c:pt idx="5168">
                  <c:v>6.3179505428108227</c:v>
                </c:pt>
                <c:pt idx="5169">
                  <c:v>6.3179505428108227</c:v>
                </c:pt>
                <c:pt idx="5170">
                  <c:v>6.4964893279500062</c:v>
                </c:pt>
                <c:pt idx="5171">
                  <c:v>6.3179505428108227</c:v>
                </c:pt>
                <c:pt idx="5172">
                  <c:v>6.3179505428108227</c:v>
                </c:pt>
                <c:pt idx="5173">
                  <c:v>6.3179505428108227</c:v>
                </c:pt>
                <c:pt idx="5174">
                  <c:v>6.3179505428108227</c:v>
                </c:pt>
                <c:pt idx="5175">
                  <c:v>6.3179505428108227</c:v>
                </c:pt>
                <c:pt idx="5176">
                  <c:v>7.4054730874081907</c:v>
                </c:pt>
                <c:pt idx="5177">
                  <c:v>7.3939936091285237</c:v>
                </c:pt>
                <c:pt idx="5178">
                  <c:v>6.3179505428108227</c:v>
                </c:pt>
                <c:pt idx="5179">
                  <c:v>6.3179505428108227</c:v>
                </c:pt>
                <c:pt idx="5180">
                  <c:v>5.9297235569991962</c:v>
                </c:pt>
                <c:pt idx="5181">
                  <c:v>6.4394249236853041</c:v>
                </c:pt>
                <c:pt idx="5182">
                  <c:v>6.3179505428108227</c:v>
                </c:pt>
                <c:pt idx="5183">
                  <c:v>6.461500009854138</c:v>
                </c:pt>
                <c:pt idx="5184">
                  <c:v>6.7726235739634992</c:v>
                </c:pt>
                <c:pt idx="5185">
                  <c:v>6.3179505428108227</c:v>
                </c:pt>
                <c:pt idx="5186">
                  <c:v>6.192141098467645</c:v>
                </c:pt>
                <c:pt idx="5187">
                  <c:v>6.3179505428108227</c:v>
                </c:pt>
                <c:pt idx="5188">
                  <c:v>6.3179505428108227</c:v>
                </c:pt>
                <c:pt idx="5189">
                  <c:v>6.3179505428108227</c:v>
                </c:pt>
                <c:pt idx="5190">
                  <c:v>6.3179505428108227</c:v>
                </c:pt>
                <c:pt idx="5191">
                  <c:v>6.3179505428108227</c:v>
                </c:pt>
                <c:pt idx="5192">
                  <c:v>6.3179505428108227</c:v>
                </c:pt>
                <c:pt idx="5193">
                  <c:v>6.3179505428108227</c:v>
                </c:pt>
                <c:pt idx="5194">
                  <c:v>6.3179505428108227</c:v>
                </c:pt>
                <c:pt idx="5195">
                  <c:v>6.8353743381093226</c:v>
                </c:pt>
                <c:pt idx="5196">
                  <c:v>6.3179505428108227</c:v>
                </c:pt>
                <c:pt idx="5197">
                  <c:v>6.3179505428108227</c:v>
                </c:pt>
                <c:pt idx="5198">
                  <c:v>6.733416966346307</c:v>
                </c:pt>
                <c:pt idx="5199">
                  <c:v>6.3179505428108227</c:v>
                </c:pt>
                <c:pt idx="5200">
                  <c:v>6.4964893279500062</c:v>
                </c:pt>
                <c:pt idx="5201">
                  <c:v>6.3179505428108227</c:v>
                </c:pt>
                <c:pt idx="5202">
                  <c:v>6.3179505428108227</c:v>
                </c:pt>
                <c:pt idx="5203">
                  <c:v>6.3179505428108227</c:v>
                </c:pt>
                <c:pt idx="5204">
                  <c:v>6.3179505428108227</c:v>
                </c:pt>
                <c:pt idx="5205">
                  <c:v>6.3179505428108227</c:v>
                </c:pt>
                <c:pt idx="5206">
                  <c:v>6.3179505428108227</c:v>
                </c:pt>
                <c:pt idx="5207">
                  <c:v>6.3179505428108227</c:v>
                </c:pt>
                <c:pt idx="5208">
                  <c:v>6.3179505428108227</c:v>
                </c:pt>
                <c:pt idx="5209">
                  <c:v>7.2120653113422781</c:v>
                </c:pt>
                <c:pt idx="5210">
                  <c:v>6.3179505428108227</c:v>
                </c:pt>
                <c:pt idx="5211">
                  <c:v>6.9558494611245569</c:v>
                </c:pt>
                <c:pt idx="5212">
                  <c:v>6.3179505428108227</c:v>
                </c:pt>
                <c:pt idx="5213">
                  <c:v>6.3179505428108227</c:v>
                </c:pt>
                <c:pt idx="5214">
                  <c:v>6.3179505428108227</c:v>
                </c:pt>
                <c:pt idx="5215">
                  <c:v>6.5132860859268238</c:v>
                </c:pt>
                <c:pt idx="5216">
                  <c:v>6.3179505428108227</c:v>
                </c:pt>
                <c:pt idx="5217">
                  <c:v>6.3179505428108227</c:v>
                </c:pt>
                <c:pt idx="5218">
                  <c:v>6.3824093859420188</c:v>
                </c:pt>
                <c:pt idx="5219">
                  <c:v>6.3179505428108227</c:v>
                </c:pt>
                <c:pt idx="5220">
                  <c:v>6.6918248710660073</c:v>
                </c:pt>
                <c:pt idx="5221">
                  <c:v>6.3179505428108227</c:v>
                </c:pt>
                <c:pt idx="5222">
                  <c:v>6.3335141409336613</c:v>
                </c:pt>
                <c:pt idx="5223">
                  <c:v>6.4276954213501138</c:v>
                </c:pt>
                <c:pt idx="5224">
                  <c:v>7.7790413791656281</c:v>
                </c:pt>
                <c:pt idx="5225">
                  <c:v>6.3179505428108227</c:v>
                </c:pt>
                <c:pt idx="5226">
                  <c:v>6.3179505428108227</c:v>
                </c:pt>
                <c:pt idx="5227">
                  <c:v>6.3179505428108227</c:v>
                </c:pt>
                <c:pt idx="5228">
                  <c:v>6.3179505428108227</c:v>
                </c:pt>
                <c:pt idx="5229">
                  <c:v>6.3179505428108227</c:v>
                </c:pt>
                <c:pt idx="5230">
                  <c:v>6.3179505428108227</c:v>
                </c:pt>
                <c:pt idx="5231">
                  <c:v>6.3179505428108227</c:v>
                </c:pt>
                <c:pt idx="5232">
                  <c:v>7.1065109541105951</c:v>
                </c:pt>
                <c:pt idx="5233">
                  <c:v>6.3179505428108227</c:v>
                </c:pt>
                <c:pt idx="5234">
                  <c:v>7.2900473692619991</c:v>
                </c:pt>
                <c:pt idx="5235">
                  <c:v>6.3179505428108227</c:v>
                </c:pt>
                <c:pt idx="5236">
                  <c:v>6.3179505428108227</c:v>
                </c:pt>
                <c:pt idx="5237">
                  <c:v>6.3179505428108227</c:v>
                </c:pt>
                <c:pt idx="5238">
                  <c:v>6.3179505428108227</c:v>
                </c:pt>
                <c:pt idx="5239">
                  <c:v>6.3179505428108227</c:v>
                </c:pt>
                <c:pt idx="5240">
                  <c:v>6.3179505428108227</c:v>
                </c:pt>
                <c:pt idx="5241">
                  <c:v>6.3179505428108227</c:v>
                </c:pt>
                <c:pt idx="5242">
                  <c:v>6.3179505428108227</c:v>
                </c:pt>
                <c:pt idx="5243">
                  <c:v>6.3179505428108227</c:v>
                </c:pt>
                <c:pt idx="5244">
                  <c:v>6.4192598650473531</c:v>
                </c:pt>
                <c:pt idx="5245">
                  <c:v>6.3179505428108227</c:v>
                </c:pt>
                <c:pt idx="5246">
                  <c:v>7.0165548605044723</c:v>
                </c:pt>
                <c:pt idx="5247">
                  <c:v>6.3179505428108227</c:v>
                </c:pt>
                <c:pt idx="5248">
                  <c:v>7.7035544356910659</c:v>
                </c:pt>
                <c:pt idx="5249">
                  <c:v>6.3179505428108227</c:v>
                </c:pt>
                <c:pt idx="5250">
                  <c:v>6.3179505428108227</c:v>
                </c:pt>
                <c:pt idx="5251">
                  <c:v>6.9279721689714115</c:v>
                </c:pt>
                <c:pt idx="5252">
                  <c:v>6.4891691447130668</c:v>
                </c:pt>
                <c:pt idx="5253">
                  <c:v>6.3335141409336613</c:v>
                </c:pt>
                <c:pt idx="5254">
                  <c:v>6.3179505428108227</c:v>
                </c:pt>
                <c:pt idx="5255">
                  <c:v>6.3179505428108227</c:v>
                </c:pt>
                <c:pt idx="5256">
                  <c:v>6.189964673890346</c:v>
                </c:pt>
                <c:pt idx="5257">
                  <c:v>6.3179505428108227</c:v>
                </c:pt>
                <c:pt idx="5258">
                  <c:v>6.3179505428108227</c:v>
                </c:pt>
                <c:pt idx="5259">
                  <c:v>6.3179505428108227</c:v>
                </c:pt>
                <c:pt idx="5260">
                  <c:v>6.461500009854138</c:v>
                </c:pt>
                <c:pt idx="5261">
                  <c:v>6.7726235739634992</c:v>
                </c:pt>
                <c:pt idx="5262">
                  <c:v>7.2368582983665242</c:v>
                </c:pt>
                <c:pt idx="5263">
                  <c:v>6.3179505428108227</c:v>
                </c:pt>
                <c:pt idx="5264">
                  <c:v>7.094711826145998</c:v>
                </c:pt>
                <c:pt idx="5265">
                  <c:v>6.3179505428108227</c:v>
                </c:pt>
                <c:pt idx="5266">
                  <c:v>6.3179505428108227</c:v>
                </c:pt>
                <c:pt idx="5267">
                  <c:v>6.3179505428108227</c:v>
                </c:pt>
                <c:pt idx="5268">
                  <c:v>7.798940040757163</c:v>
                </c:pt>
                <c:pt idx="5269">
                  <c:v>6.3179505428108227</c:v>
                </c:pt>
                <c:pt idx="5270">
                  <c:v>6.3179505428108227</c:v>
                </c:pt>
                <c:pt idx="5271">
                  <c:v>6.3179505428108227</c:v>
                </c:pt>
                <c:pt idx="5272">
                  <c:v>6.3179505428108227</c:v>
                </c:pt>
                <c:pt idx="5273">
                  <c:v>6.5270674189777322</c:v>
                </c:pt>
                <c:pt idx="5274">
                  <c:v>6.3179505428108227</c:v>
                </c:pt>
                <c:pt idx="5275">
                  <c:v>6.5805479420957971</c:v>
                </c:pt>
                <c:pt idx="5276">
                  <c:v>6.3179505428108227</c:v>
                </c:pt>
                <c:pt idx="5277">
                  <c:v>6.3179505428108227</c:v>
                </c:pt>
                <c:pt idx="5278">
                  <c:v>7.6619510093552741</c:v>
                </c:pt>
                <c:pt idx="5279">
                  <c:v>7.5481417694367856</c:v>
                </c:pt>
                <c:pt idx="5280">
                  <c:v>6.3179505428108227</c:v>
                </c:pt>
                <c:pt idx="5281">
                  <c:v>6.3179505428108227</c:v>
                </c:pt>
                <c:pt idx="5282">
                  <c:v>6.3179505428108227</c:v>
                </c:pt>
                <c:pt idx="5283">
                  <c:v>6.3179505428108227</c:v>
                </c:pt>
                <c:pt idx="5284">
                  <c:v>6.3179505428108227</c:v>
                </c:pt>
                <c:pt idx="5285">
                  <c:v>6.3179505428108227</c:v>
                </c:pt>
                <c:pt idx="5286">
                  <c:v>6.3179505428108227</c:v>
                </c:pt>
                <c:pt idx="5287">
                  <c:v>6.225157481785331</c:v>
                </c:pt>
                <c:pt idx="5288">
                  <c:v>6.3179505428108227</c:v>
                </c:pt>
                <c:pt idx="5289">
                  <c:v>6.3179505428108227</c:v>
                </c:pt>
                <c:pt idx="5290">
                  <c:v>6.3179505428108227</c:v>
                </c:pt>
                <c:pt idx="5291">
                  <c:v>6.4964893279500062</c:v>
                </c:pt>
                <c:pt idx="5292">
                  <c:v>6.3179505428108227</c:v>
                </c:pt>
                <c:pt idx="5293">
                  <c:v>6.3179505428108227</c:v>
                </c:pt>
                <c:pt idx="5294">
                  <c:v>6.3179505428108227</c:v>
                </c:pt>
                <c:pt idx="5295">
                  <c:v>6.3179505428108227</c:v>
                </c:pt>
                <c:pt idx="5296">
                  <c:v>6.6967858666497948</c:v>
                </c:pt>
                <c:pt idx="5297">
                  <c:v>5.737516215632934</c:v>
                </c:pt>
                <c:pt idx="5298">
                  <c:v>7.3528062263207845</c:v>
                </c:pt>
                <c:pt idx="5299">
                  <c:v>6.3179505428108227</c:v>
                </c:pt>
                <c:pt idx="5300">
                  <c:v>6.461500009854138</c:v>
                </c:pt>
                <c:pt idx="5301">
                  <c:v>7.0221787574219876</c:v>
                </c:pt>
                <c:pt idx="5302">
                  <c:v>6.4535226944614053</c:v>
                </c:pt>
                <c:pt idx="5303">
                  <c:v>6.461500009854138</c:v>
                </c:pt>
                <c:pt idx="5304">
                  <c:v>6.8353743381093226</c:v>
                </c:pt>
                <c:pt idx="5305">
                  <c:v>6.3179505428108227</c:v>
                </c:pt>
                <c:pt idx="5306">
                  <c:v>6.3179505428108227</c:v>
                </c:pt>
                <c:pt idx="5307">
                  <c:v>6.3179505428108227</c:v>
                </c:pt>
                <c:pt idx="5308">
                  <c:v>6.6400387949933215</c:v>
                </c:pt>
                <c:pt idx="5309">
                  <c:v>6.3179505428108227</c:v>
                </c:pt>
                <c:pt idx="5310">
                  <c:v>6.3179505428108227</c:v>
                </c:pt>
                <c:pt idx="5311">
                  <c:v>7.2212534626621068</c:v>
                </c:pt>
                <c:pt idx="5312">
                  <c:v>6.3179505428108227</c:v>
                </c:pt>
                <c:pt idx="5313">
                  <c:v>8.0350642467183828</c:v>
                </c:pt>
                <c:pt idx="5314">
                  <c:v>6.5829743907286193</c:v>
                </c:pt>
                <c:pt idx="5315">
                  <c:v>6.3179505428108227</c:v>
                </c:pt>
                <c:pt idx="5316">
                  <c:v>6.3179505428108227</c:v>
                </c:pt>
                <c:pt idx="5317">
                  <c:v>6.3179505428108227</c:v>
                </c:pt>
                <c:pt idx="5318">
                  <c:v>6.3179505428108227</c:v>
                </c:pt>
                <c:pt idx="5319">
                  <c:v>6.3179505428108227</c:v>
                </c:pt>
                <c:pt idx="5320">
                  <c:v>7.5632747674841241</c:v>
                </c:pt>
                <c:pt idx="5321">
                  <c:v>6.4394249236853041</c:v>
                </c:pt>
                <c:pt idx="5322">
                  <c:v>6.2959243231634057</c:v>
                </c:pt>
                <c:pt idx="5323">
                  <c:v>6.3179505428108227</c:v>
                </c:pt>
                <c:pt idx="5324">
                  <c:v>6.3179505428108227</c:v>
                </c:pt>
                <c:pt idx="5325">
                  <c:v>6.3179505428108227</c:v>
                </c:pt>
                <c:pt idx="5326">
                  <c:v>8.0858243997086738</c:v>
                </c:pt>
                <c:pt idx="5327">
                  <c:v>6.3179505428108227</c:v>
                </c:pt>
                <c:pt idx="5328">
                  <c:v>6.3179505428108227</c:v>
                </c:pt>
                <c:pt idx="5329">
                  <c:v>6.3179505428108227</c:v>
                </c:pt>
                <c:pt idx="5330">
                  <c:v>6.3179505428108227</c:v>
                </c:pt>
                <c:pt idx="5331">
                  <c:v>6.3179505428108227</c:v>
                </c:pt>
                <c:pt idx="5332">
                  <c:v>6.3179505428108227</c:v>
                </c:pt>
                <c:pt idx="5333">
                  <c:v>6.9279721689714115</c:v>
                </c:pt>
                <c:pt idx="5334">
                  <c:v>6.3179505428108227</c:v>
                </c:pt>
                <c:pt idx="5335">
                  <c:v>6.3179505428108227</c:v>
                </c:pt>
                <c:pt idx="5336">
                  <c:v>6.3179505428108227</c:v>
                </c:pt>
                <c:pt idx="5337">
                  <c:v>6.3179505428108227</c:v>
                </c:pt>
                <c:pt idx="5338">
                  <c:v>5.9987952465227119</c:v>
                </c:pt>
                <c:pt idx="5339">
                  <c:v>6.9511623591026828</c:v>
                </c:pt>
                <c:pt idx="5340">
                  <c:v>6.3179505428108227</c:v>
                </c:pt>
                <c:pt idx="5341">
                  <c:v>6.3179505428108227</c:v>
                </c:pt>
                <c:pt idx="5342">
                  <c:v>7.4911399762388591</c:v>
                </c:pt>
                <c:pt idx="5343">
                  <c:v>6.3179505428108227</c:v>
                </c:pt>
                <c:pt idx="5344">
                  <c:v>6.3179505428108227</c:v>
                </c:pt>
                <c:pt idx="5345">
                  <c:v>7.1004374145513394</c:v>
                </c:pt>
                <c:pt idx="5346">
                  <c:v>6.3179505428108227</c:v>
                </c:pt>
                <c:pt idx="5347">
                  <c:v>6.3179505428108227</c:v>
                </c:pt>
                <c:pt idx="5348">
                  <c:v>6.3179505428108227</c:v>
                </c:pt>
                <c:pt idx="5349">
                  <c:v>6.3179505428108227</c:v>
                </c:pt>
                <c:pt idx="5350">
                  <c:v>6.3179505428108227</c:v>
                </c:pt>
                <c:pt idx="5351">
                  <c:v>6.3179505428108227</c:v>
                </c:pt>
                <c:pt idx="5352">
                  <c:v>6.3179505428108227</c:v>
                </c:pt>
                <c:pt idx="5353">
                  <c:v>7.1233077120874126</c:v>
                </c:pt>
                <c:pt idx="5354">
                  <c:v>6.4276954213501138</c:v>
                </c:pt>
                <c:pt idx="5355">
                  <c:v>6.6400387949933215</c:v>
                </c:pt>
                <c:pt idx="5356">
                  <c:v>6.3179505428108227</c:v>
                </c:pt>
                <c:pt idx="5357">
                  <c:v>6.4394249236853041</c:v>
                </c:pt>
                <c:pt idx="5358">
                  <c:v>6.4276954213501138</c:v>
                </c:pt>
                <c:pt idx="5359">
                  <c:v>6.3179505428108227</c:v>
                </c:pt>
                <c:pt idx="5360">
                  <c:v>6.3179505428108227</c:v>
                </c:pt>
                <c:pt idx="5361">
                  <c:v>7.2382826919493324</c:v>
                </c:pt>
                <c:pt idx="5362">
                  <c:v>6.3179505428108227</c:v>
                </c:pt>
                <c:pt idx="5363">
                  <c:v>6.3179505428108227</c:v>
                </c:pt>
                <c:pt idx="5364">
                  <c:v>6.3179505428108227</c:v>
                </c:pt>
                <c:pt idx="5365">
                  <c:v>6.3179505428108227</c:v>
                </c:pt>
                <c:pt idx="5366">
                  <c:v>6.3179505428108227</c:v>
                </c:pt>
                <c:pt idx="5367">
                  <c:v>6.3179505428108227</c:v>
                </c:pt>
                <c:pt idx="5368">
                  <c:v>6.3179505428108227</c:v>
                </c:pt>
                <c:pt idx="5369">
                  <c:v>6.3179505428108227</c:v>
                </c:pt>
                <c:pt idx="5370">
                  <c:v>6.3179505428108227</c:v>
                </c:pt>
                <c:pt idx="5371">
                  <c:v>6.3179505428108227</c:v>
                </c:pt>
                <c:pt idx="5372">
                  <c:v>6.1082623421383797</c:v>
                </c:pt>
                <c:pt idx="5373">
                  <c:v>6.3179505428108227</c:v>
                </c:pt>
                <c:pt idx="5374">
                  <c:v>6.3179505428108227</c:v>
                </c:pt>
                <c:pt idx="5375">
                  <c:v>6.3179505428108227</c:v>
                </c:pt>
                <c:pt idx="5376">
                  <c:v>6.7726235739634992</c:v>
                </c:pt>
                <c:pt idx="5377">
                  <c:v>6.3179505428108227</c:v>
                </c:pt>
                <c:pt idx="5378">
                  <c:v>6.461500009854138</c:v>
                </c:pt>
                <c:pt idx="5379">
                  <c:v>5.7530798137557726</c:v>
                </c:pt>
                <c:pt idx="5380">
                  <c:v>6.3179505428108227</c:v>
                </c:pt>
                <c:pt idx="5381">
                  <c:v>7.0674929813175238</c:v>
                </c:pt>
                <c:pt idx="5382">
                  <c:v>6.2491566362109303</c:v>
                </c:pt>
                <c:pt idx="5383">
                  <c:v>6.3179505428108227</c:v>
                </c:pt>
                <c:pt idx="5384">
                  <c:v>6.0044791174426191</c:v>
                </c:pt>
                <c:pt idx="5385">
                  <c:v>6.3179505428108227</c:v>
                </c:pt>
                <c:pt idx="5386">
                  <c:v>6.3179505428108227</c:v>
                </c:pt>
                <c:pt idx="5387">
                  <c:v>6.3179505428108227</c:v>
                </c:pt>
                <c:pt idx="5388">
                  <c:v>6.3179505428108227</c:v>
                </c:pt>
                <c:pt idx="5389">
                  <c:v>6.4211839333041185</c:v>
                </c:pt>
                <c:pt idx="5390">
                  <c:v>6.6179637088244876</c:v>
                </c:pt>
                <c:pt idx="5391">
                  <c:v>6.3179505428108227</c:v>
                </c:pt>
                <c:pt idx="5392">
                  <c:v>6.3335141409336613</c:v>
                </c:pt>
                <c:pt idx="5393">
                  <c:v>6.6327186117563821</c:v>
                </c:pt>
                <c:pt idx="5394">
                  <c:v>6.3179505428108227</c:v>
                </c:pt>
                <c:pt idx="5395">
                  <c:v>7.1054735345817086</c:v>
                </c:pt>
                <c:pt idx="5396">
                  <c:v>6.9161730410068145</c:v>
                </c:pt>
                <c:pt idx="5397">
                  <c:v>6.3179505428108227</c:v>
                </c:pt>
                <c:pt idx="5398">
                  <c:v>6.3179505428108227</c:v>
                </c:pt>
                <c:pt idx="5399">
                  <c:v>6.3179505428108227</c:v>
                </c:pt>
                <c:pt idx="5400">
                  <c:v>6.3179505428108227</c:v>
                </c:pt>
                <c:pt idx="5401">
                  <c:v>6.1257432014445605</c:v>
                </c:pt>
                <c:pt idx="5402">
                  <c:v>6.3179505428108227</c:v>
                </c:pt>
                <c:pt idx="5403">
                  <c:v>6.3179505428108227</c:v>
                </c:pt>
                <c:pt idx="5404">
                  <c:v>6.3179505428108227</c:v>
                </c:pt>
                <c:pt idx="5405">
                  <c:v>6.3179505428108227</c:v>
                </c:pt>
                <c:pt idx="5406">
                  <c:v>6.7783099338446204</c:v>
                </c:pt>
                <c:pt idx="5407">
                  <c:v>6.1082623421383797</c:v>
                </c:pt>
                <c:pt idx="5408">
                  <c:v>6.2491566362109303</c:v>
                </c:pt>
                <c:pt idx="5409">
                  <c:v>6.3179505428108227</c:v>
                </c:pt>
                <c:pt idx="5410">
                  <c:v>7.4368648404665754</c:v>
                </c:pt>
                <c:pt idx="5411">
                  <c:v>6.461500009854138</c:v>
                </c:pt>
                <c:pt idx="5412">
                  <c:v>6.3179505428108227</c:v>
                </c:pt>
                <c:pt idx="5413">
                  <c:v>7.0206884578755062</c:v>
                </c:pt>
                <c:pt idx="5414">
                  <c:v>8.1723284495795792</c:v>
                </c:pt>
                <c:pt idx="5415">
                  <c:v>8.0717717223601184</c:v>
                </c:pt>
                <c:pt idx="5416">
                  <c:v>6.3179505428108227</c:v>
                </c:pt>
                <c:pt idx="5417">
                  <c:v>6.3179505428108227</c:v>
                </c:pt>
                <c:pt idx="5418">
                  <c:v>6.5861025924783583</c:v>
                </c:pt>
                <c:pt idx="5419">
                  <c:v>6.3179505428108227</c:v>
                </c:pt>
                <c:pt idx="5420">
                  <c:v>6.3179505428108227</c:v>
                </c:pt>
                <c:pt idx="5421">
                  <c:v>6.3179505428108227</c:v>
                </c:pt>
                <c:pt idx="5422">
                  <c:v>6.3179505428108227</c:v>
                </c:pt>
                <c:pt idx="5423">
                  <c:v>6.3179505428108227</c:v>
                </c:pt>
                <c:pt idx="5424">
                  <c:v>6.3179505428108227</c:v>
                </c:pt>
                <c:pt idx="5425">
                  <c:v>6.3179505428108227</c:v>
                </c:pt>
                <c:pt idx="5426">
                  <c:v>6.3179505428108227</c:v>
                </c:pt>
                <c:pt idx="5427">
                  <c:v>7.121626918649052</c:v>
                </c:pt>
                <c:pt idx="5428">
                  <c:v>6.4549885218081426</c:v>
                </c:pt>
                <c:pt idx="5429">
                  <c:v>6.3358704233274858</c:v>
                </c:pt>
                <c:pt idx="5430">
                  <c:v>6.3179505428108227</c:v>
                </c:pt>
                <c:pt idx="5431">
                  <c:v>6.3179505428108227</c:v>
                </c:pt>
                <c:pt idx="5432">
                  <c:v>6.3179505428108227</c:v>
                </c:pt>
                <c:pt idx="5433">
                  <c:v>7.0704910630194355</c:v>
                </c:pt>
                <c:pt idx="5434">
                  <c:v>6.3179505428108227</c:v>
                </c:pt>
                <c:pt idx="5435">
                  <c:v>6.3179505428108227</c:v>
                </c:pt>
                <c:pt idx="5436">
                  <c:v>8.3269172289095934</c:v>
                </c:pt>
                <c:pt idx="5437">
                  <c:v>6.5996465548438561</c:v>
                </c:pt>
                <c:pt idx="5438">
                  <c:v>6.5120529260728448</c:v>
                </c:pt>
                <c:pt idx="5439">
                  <c:v>6.94069299054925</c:v>
                </c:pt>
                <c:pt idx="5440">
                  <c:v>6.3179505428108227</c:v>
                </c:pt>
                <c:pt idx="5441">
                  <c:v>6.189964673890346</c:v>
                </c:pt>
                <c:pt idx="5442">
                  <c:v>8.0331569177220494</c:v>
                </c:pt>
                <c:pt idx="5443">
                  <c:v>6.3179505428108227</c:v>
                </c:pt>
                <c:pt idx="5444">
                  <c:v>5.8932715449984316</c:v>
                </c:pt>
                <c:pt idx="5445">
                  <c:v>6.3179505428108227</c:v>
                </c:pt>
                <c:pt idx="5446">
                  <c:v>6.3179505428108227</c:v>
                </c:pt>
                <c:pt idx="5447">
                  <c:v>6.3179505428108227</c:v>
                </c:pt>
                <c:pt idx="5448">
                  <c:v>6.3179505428108227</c:v>
                </c:pt>
                <c:pt idx="5449">
                  <c:v>6.5406634432148216</c:v>
                </c:pt>
                <c:pt idx="5450">
                  <c:v>6.3179505428108227</c:v>
                </c:pt>
                <c:pt idx="5451">
                  <c:v>6.6121513077429785</c:v>
                </c:pt>
                <c:pt idx="5452">
                  <c:v>6.3179505428108227</c:v>
                </c:pt>
                <c:pt idx="5453">
                  <c:v>6.3179505428108227</c:v>
                </c:pt>
                <c:pt idx="5454">
                  <c:v>6.9161730410068145</c:v>
                </c:pt>
                <c:pt idx="5455">
                  <c:v>7.2137597583876572</c:v>
                </c:pt>
                <c:pt idx="5456">
                  <c:v>6.3179505428108227</c:v>
                </c:pt>
                <c:pt idx="5457">
                  <c:v>6.3179505428108227</c:v>
                </c:pt>
                <c:pt idx="5458">
                  <c:v>6.3179505428108227</c:v>
                </c:pt>
                <c:pt idx="5459">
                  <c:v>6.3179505428108227</c:v>
                </c:pt>
                <c:pt idx="5460">
                  <c:v>6.2491566362109303</c:v>
                </c:pt>
                <c:pt idx="5461">
                  <c:v>6.3179505428108227</c:v>
                </c:pt>
                <c:pt idx="5462">
                  <c:v>6.189964673890346</c:v>
                </c:pt>
                <c:pt idx="5463">
                  <c:v>6.3179505428108227</c:v>
                </c:pt>
                <c:pt idx="5464">
                  <c:v>6.3179505428108227</c:v>
                </c:pt>
                <c:pt idx="5465">
                  <c:v>6.3179505428108227</c:v>
                </c:pt>
                <c:pt idx="5466">
                  <c:v>7.5042526668678988</c:v>
                </c:pt>
                <c:pt idx="5467">
                  <c:v>6.3179505428108227</c:v>
                </c:pt>
                <c:pt idx="5468">
                  <c:v>7.8531652672271282</c:v>
                </c:pt>
                <c:pt idx="5469">
                  <c:v>6.3179505428108227</c:v>
                </c:pt>
                <c:pt idx="5470">
                  <c:v>6.189964673890346</c:v>
                </c:pt>
                <c:pt idx="5471">
                  <c:v>6.3179505428108227</c:v>
                </c:pt>
                <c:pt idx="5472">
                  <c:v>6.3179505428108227</c:v>
                </c:pt>
                <c:pt idx="5473">
                  <c:v>6.3179505428108227</c:v>
                </c:pt>
                <c:pt idx="5474">
                  <c:v>6.3179505428108227</c:v>
                </c:pt>
                <c:pt idx="5475">
                  <c:v>6.6918248710660073</c:v>
                </c:pt>
                <c:pt idx="5476">
                  <c:v>6.8308411458755343</c:v>
                </c:pt>
                <c:pt idx="5477">
                  <c:v>6.3179505428108227</c:v>
                </c:pt>
                <c:pt idx="5478">
                  <c:v>6.3179505428108227</c:v>
                </c:pt>
                <c:pt idx="5479">
                  <c:v>6.6179637088244876</c:v>
                </c:pt>
                <c:pt idx="5480">
                  <c:v>6.189964673890346</c:v>
                </c:pt>
                <c:pt idx="5481">
                  <c:v>6.3179505428108227</c:v>
                </c:pt>
                <c:pt idx="5482">
                  <c:v>6.3179505428108227</c:v>
                </c:pt>
                <c:pt idx="5483">
                  <c:v>6.3179505428108227</c:v>
                </c:pt>
                <c:pt idx="5484">
                  <c:v>6.3179505428108227</c:v>
                </c:pt>
                <c:pt idx="5485">
                  <c:v>6.3179505428108227</c:v>
                </c:pt>
                <c:pt idx="5486">
                  <c:v>8.8117190920322059</c:v>
                </c:pt>
                <c:pt idx="5487">
                  <c:v>8.0132699322246435</c:v>
                </c:pt>
                <c:pt idx="5488">
                  <c:v>6.8932892596470365</c:v>
                </c:pt>
                <c:pt idx="5489">
                  <c:v>6.3179505428108227</c:v>
                </c:pt>
                <c:pt idx="5490">
                  <c:v>6.7093914333831473</c:v>
                </c:pt>
                <c:pt idx="5491">
                  <c:v>6.3179505428108227</c:v>
                </c:pt>
                <c:pt idx="5492">
                  <c:v>5.826977751832322</c:v>
                </c:pt>
                <c:pt idx="5493">
                  <c:v>6.2501940557398168</c:v>
                </c:pt>
                <c:pt idx="5494">
                  <c:v>6.3179505428108227</c:v>
                </c:pt>
                <c:pt idx="5495">
                  <c:v>6.461500009854138</c:v>
                </c:pt>
                <c:pt idx="5496">
                  <c:v>6.3179505428108227</c:v>
                </c:pt>
                <c:pt idx="5497">
                  <c:v>6.4964893279500062</c:v>
                </c:pt>
                <c:pt idx="5498">
                  <c:v>6.3179505428108227</c:v>
                </c:pt>
                <c:pt idx="5499">
                  <c:v>6.3179505428108227</c:v>
                </c:pt>
                <c:pt idx="5500">
                  <c:v>5.930282228134617</c:v>
                </c:pt>
                <c:pt idx="5501">
                  <c:v>6.2900630555604797</c:v>
                </c:pt>
                <c:pt idx="5502">
                  <c:v>6.3335141409336613</c:v>
                </c:pt>
                <c:pt idx="5503">
                  <c:v>6.3179505428108227</c:v>
                </c:pt>
                <c:pt idx="5504">
                  <c:v>6.3179505428108227</c:v>
                </c:pt>
                <c:pt idx="5505">
                  <c:v>6.3179505428108227</c:v>
                </c:pt>
                <c:pt idx="5506">
                  <c:v>6.3179505428108227</c:v>
                </c:pt>
                <c:pt idx="5507">
                  <c:v>6.3179505428108227</c:v>
                </c:pt>
                <c:pt idx="5508">
                  <c:v>6.3179505428108227</c:v>
                </c:pt>
                <c:pt idx="5509">
                  <c:v>6.3179505428108227</c:v>
                </c:pt>
                <c:pt idx="5510">
                  <c:v>6.3179505428108227</c:v>
                </c:pt>
                <c:pt idx="5511">
                  <c:v>7.0209455975680086</c:v>
                </c:pt>
                <c:pt idx="5512">
                  <c:v>6.3179505428108227</c:v>
                </c:pt>
                <c:pt idx="5513">
                  <c:v>6.3179505428108227</c:v>
                </c:pt>
                <c:pt idx="5514">
                  <c:v>6.3179505428108227</c:v>
                </c:pt>
                <c:pt idx="5515">
                  <c:v>6.3179505428108227</c:v>
                </c:pt>
                <c:pt idx="5516">
                  <c:v>7.94575039632476</c:v>
                </c:pt>
                <c:pt idx="5517">
                  <c:v>6.3179505428108227</c:v>
                </c:pt>
                <c:pt idx="5518">
                  <c:v>6.3179505428108227</c:v>
                </c:pt>
                <c:pt idx="5519">
                  <c:v>6.3179505428108227</c:v>
                </c:pt>
                <c:pt idx="5520">
                  <c:v>8.0874945063519625</c:v>
                </c:pt>
                <c:pt idx="5521">
                  <c:v>6.189964673890346</c:v>
                </c:pt>
                <c:pt idx="5522">
                  <c:v>6.7726235739634992</c:v>
                </c:pt>
                <c:pt idx="5523">
                  <c:v>6.3179505428108227</c:v>
                </c:pt>
                <c:pt idx="5524">
                  <c:v>6.3179505428108227</c:v>
                </c:pt>
                <c:pt idx="5525">
                  <c:v>6.3179505428108227</c:v>
                </c:pt>
                <c:pt idx="5526">
                  <c:v>6.8940979548379806</c:v>
                </c:pt>
                <c:pt idx="5527">
                  <c:v>6.3179505428108227</c:v>
                </c:pt>
                <c:pt idx="5528">
                  <c:v>6.3179505428108227</c:v>
                </c:pt>
                <c:pt idx="5529">
                  <c:v>6.3179505428108227</c:v>
                </c:pt>
                <c:pt idx="5530">
                  <c:v>6.3179505428108227</c:v>
                </c:pt>
                <c:pt idx="5531">
                  <c:v>6.3179505428108227</c:v>
                </c:pt>
                <c:pt idx="5532">
                  <c:v>6.3179505428108227</c:v>
                </c:pt>
                <c:pt idx="5533">
                  <c:v>6.7232815983111891</c:v>
                </c:pt>
                <c:pt idx="5534">
                  <c:v>7.5563613364681537</c:v>
                </c:pt>
                <c:pt idx="5535">
                  <c:v>7.1558322615932557</c:v>
                </c:pt>
                <c:pt idx="5536">
                  <c:v>6.3179505428108227</c:v>
                </c:pt>
                <c:pt idx="5537">
                  <c:v>6.3179505428108227</c:v>
                </c:pt>
                <c:pt idx="5538">
                  <c:v>6.3179505428108227</c:v>
                </c:pt>
                <c:pt idx="5539">
                  <c:v>8.5415354100171275</c:v>
                </c:pt>
                <c:pt idx="5540">
                  <c:v>6.3179505428108227</c:v>
                </c:pt>
                <c:pt idx="5541">
                  <c:v>7.6672210073506486</c:v>
                </c:pt>
                <c:pt idx="5542">
                  <c:v>6.6844097541655376</c:v>
                </c:pt>
                <c:pt idx="5543">
                  <c:v>6.3179505428108227</c:v>
                </c:pt>
                <c:pt idx="5544">
                  <c:v>6.9511623591026828</c:v>
                </c:pt>
                <c:pt idx="5545">
                  <c:v>6.3179505428108227</c:v>
                </c:pt>
                <c:pt idx="5546">
                  <c:v>7.0148898192027396</c:v>
                </c:pt>
                <c:pt idx="5547">
                  <c:v>6.3179505428108227</c:v>
                </c:pt>
                <c:pt idx="5548">
                  <c:v>6.3179505428108227</c:v>
                </c:pt>
                <c:pt idx="5549">
                  <c:v>6.3179505428108227</c:v>
                </c:pt>
                <c:pt idx="5550">
                  <c:v>6.3179505428108227</c:v>
                </c:pt>
                <c:pt idx="5551">
                  <c:v>7.5498498484221583</c:v>
                </c:pt>
                <c:pt idx="5552">
                  <c:v>7.0076355371972427</c:v>
                </c:pt>
                <c:pt idx="5553">
                  <c:v>7.4428888541368812</c:v>
                </c:pt>
                <c:pt idx="5554">
                  <c:v>6.3179505428108227</c:v>
                </c:pt>
                <c:pt idx="5555">
                  <c:v>6.3179505428108227</c:v>
                </c:pt>
                <c:pt idx="5556">
                  <c:v>6.312149651995389</c:v>
                </c:pt>
                <c:pt idx="5557">
                  <c:v>7.3528062263207845</c:v>
                </c:pt>
                <c:pt idx="5558">
                  <c:v>7.7412993129983034</c:v>
                </c:pt>
                <c:pt idx="5559">
                  <c:v>5.8670380725422833</c:v>
                </c:pt>
                <c:pt idx="5560">
                  <c:v>6.7407624576173699</c:v>
                </c:pt>
                <c:pt idx="5561">
                  <c:v>6.3179505428108227</c:v>
                </c:pt>
                <c:pt idx="5562">
                  <c:v>6.1082623421383797</c:v>
                </c:pt>
                <c:pt idx="5563">
                  <c:v>6.3179505428108227</c:v>
                </c:pt>
                <c:pt idx="5564">
                  <c:v>6.3179505428108227</c:v>
                </c:pt>
                <c:pt idx="5565">
                  <c:v>7.2606520998562258</c:v>
                </c:pt>
                <c:pt idx="5566">
                  <c:v>7.8263027668445986</c:v>
                </c:pt>
                <c:pt idx="5567">
                  <c:v>6.3179505428108227</c:v>
                </c:pt>
                <c:pt idx="5568">
                  <c:v>6.3179505428108227</c:v>
                </c:pt>
                <c:pt idx="5569">
                  <c:v>6.3685034590295295</c:v>
                </c:pt>
                <c:pt idx="5570">
                  <c:v>6.3179505428108227</c:v>
                </c:pt>
                <c:pt idx="5571">
                  <c:v>6.189964673890346</c:v>
                </c:pt>
                <c:pt idx="5572">
                  <c:v>6.3179505428108227</c:v>
                </c:pt>
                <c:pt idx="5573">
                  <c:v>6.3179505428108227</c:v>
                </c:pt>
                <c:pt idx="5574">
                  <c:v>6.3179505428108227</c:v>
                </c:pt>
                <c:pt idx="5575">
                  <c:v>6.3179505428108227</c:v>
                </c:pt>
                <c:pt idx="5576">
                  <c:v>6.3179505428108227</c:v>
                </c:pt>
                <c:pt idx="5577">
                  <c:v>6.3179505428108227</c:v>
                </c:pt>
                <c:pt idx="5578">
                  <c:v>7.1289597929677528</c:v>
                </c:pt>
                <c:pt idx="5579">
                  <c:v>6.3179505428108227</c:v>
                </c:pt>
                <c:pt idx="5580">
                  <c:v>6.1425399594213781</c:v>
                </c:pt>
                <c:pt idx="5581">
                  <c:v>6.2627811804418805</c:v>
                </c:pt>
                <c:pt idx="5582">
                  <c:v>6.6400387949933215</c:v>
                </c:pt>
                <c:pt idx="5583">
                  <c:v>6.3179505428108227</c:v>
                </c:pt>
                <c:pt idx="5584">
                  <c:v>6.7615131758678029</c:v>
                </c:pt>
                <c:pt idx="5585">
                  <c:v>6.2472175823190419</c:v>
                </c:pt>
                <c:pt idx="5586">
                  <c:v>6.3179505428108227</c:v>
                </c:pt>
                <c:pt idx="5587">
                  <c:v>6.4690862925842438</c:v>
                </c:pt>
                <c:pt idx="5588">
                  <c:v>6.461500009854138</c:v>
                </c:pt>
                <c:pt idx="5589">
                  <c:v>6.3179505428108227</c:v>
                </c:pt>
                <c:pt idx="5590">
                  <c:v>6.3179505428108227</c:v>
                </c:pt>
                <c:pt idx="5591">
                  <c:v>6.3179505428108227</c:v>
                </c:pt>
                <c:pt idx="5592">
                  <c:v>6.0550320336613259</c:v>
                </c:pt>
                <c:pt idx="5593">
                  <c:v>6.3179505428108227</c:v>
                </c:pt>
                <c:pt idx="5594">
                  <c:v>6.0716552706006333</c:v>
                </c:pt>
                <c:pt idx="5595">
                  <c:v>6.3179505428108227</c:v>
                </c:pt>
                <c:pt idx="5596">
                  <c:v>6.3179505428108227</c:v>
                </c:pt>
                <c:pt idx="5597">
                  <c:v>6.3179505428108227</c:v>
                </c:pt>
                <c:pt idx="5598">
                  <c:v>6.3179505428108227</c:v>
                </c:pt>
                <c:pt idx="5599">
                  <c:v>6.3179505428108227</c:v>
                </c:pt>
                <c:pt idx="5600">
                  <c:v>6.3179505428108227</c:v>
                </c:pt>
                <c:pt idx="5601">
                  <c:v>6.3179505428108227</c:v>
                </c:pt>
                <c:pt idx="5602">
                  <c:v>6.3179505428108227</c:v>
                </c:pt>
                <c:pt idx="5603">
                  <c:v>6.3179505428108227</c:v>
                </c:pt>
                <c:pt idx="5604">
                  <c:v>6.3179505428108227</c:v>
                </c:pt>
                <c:pt idx="5605">
                  <c:v>6.3179505428108227</c:v>
                </c:pt>
                <c:pt idx="5606">
                  <c:v>6.3179505428108227</c:v>
                </c:pt>
                <c:pt idx="5607">
                  <c:v>6.3179505428108227</c:v>
                </c:pt>
                <c:pt idx="5608">
                  <c:v>6.3179505428108227</c:v>
                </c:pt>
                <c:pt idx="5609">
                  <c:v>6.3179505428108227</c:v>
                </c:pt>
                <c:pt idx="5610">
                  <c:v>6.3179505428108227</c:v>
                </c:pt>
                <c:pt idx="5611">
                  <c:v>7.247712559895068</c:v>
                </c:pt>
                <c:pt idx="5612">
                  <c:v>6.9511623591026828</c:v>
                </c:pt>
                <c:pt idx="5613">
                  <c:v>6.3179505428108227</c:v>
                </c:pt>
                <c:pt idx="5614">
                  <c:v>6.3035978852543808</c:v>
                </c:pt>
                <c:pt idx="5615">
                  <c:v>8.2242951146638728</c:v>
                </c:pt>
                <c:pt idx="5616">
                  <c:v>6.3179505428108227</c:v>
                </c:pt>
                <c:pt idx="5617">
                  <c:v>6.3179505428108227</c:v>
                </c:pt>
                <c:pt idx="5618">
                  <c:v>6.3179505428108227</c:v>
                </c:pt>
                <c:pt idx="5619">
                  <c:v>6.3179505428108227</c:v>
                </c:pt>
                <c:pt idx="5620">
                  <c:v>6.4964893279500062</c:v>
                </c:pt>
                <c:pt idx="5621">
                  <c:v>7.2496551291125337</c:v>
                </c:pt>
                <c:pt idx="5622">
                  <c:v>6.4394249236853041</c:v>
                </c:pt>
                <c:pt idx="5623">
                  <c:v>6.0044791174426191</c:v>
                </c:pt>
                <c:pt idx="5624">
                  <c:v>6.1146118185632554</c:v>
                </c:pt>
                <c:pt idx="5625">
                  <c:v>6.3179505428108227</c:v>
                </c:pt>
                <c:pt idx="5626">
                  <c:v>5.8017376880787195</c:v>
                </c:pt>
                <c:pt idx="5627">
                  <c:v>7.1657282244653029</c:v>
                </c:pt>
                <c:pt idx="5628">
                  <c:v>6.3179505428108227</c:v>
                </c:pt>
                <c:pt idx="5629">
                  <c:v>6.3179505428108227</c:v>
                </c:pt>
                <c:pt idx="5630">
                  <c:v>6.3179505428108227</c:v>
                </c:pt>
                <c:pt idx="5631">
                  <c:v>6.4239101920838824</c:v>
                </c:pt>
                <c:pt idx="5632">
                  <c:v>6.3179505428108227</c:v>
                </c:pt>
                <c:pt idx="5633">
                  <c:v>6.3179505428108227</c:v>
                </c:pt>
                <c:pt idx="5634">
                  <c:v>6.8720717351905636</c:v>
                </c:pt>
                <c:pt idx="5635">
                  <c:v>6.3179505428108227</c:v>
                </c:pt>
                <c:pt idx="5636">
                  <c:v>7.312170500085835</c:v>
                </c:pt>
                <c:pt idx="5637">
                  <c:v>6.3179505428108227</c:v>
                </c:pt>
                <c:pt idx="5638">
                  <c:v>6.3179505428108227</c:v>
                </c:pt>
                <c:pt idx="5639">
                  <c:v>6.3179505428108227</c:v>
                </c:pt>
                <c:pt idx="5640">
                  <c:v>6.3179505428108227</c:v>
                </c:pt>
                <c:pt idx="5641">
                  <c:v>6.3179505428108227</c:v>
                </c:pt>
                <c:pt idx="5642">
                  <c:v>6.3179505428108227</c:v>
                </c:pt>
                <c:pt idx="5643">
                  <c:v>6.3179505428108227</c:v>
                </c:pt>
                <c:pt idx="5644">
                  <c:v>6.3179505428108227</c:v>
                </c:pt>
                <c:pt idx="5645">
                  <c:v>6.3179505428108227</c:v>
                </c:pt>
                <c:pt idx="5646">
                  <c:v>6.3179505428108227</c:v>
                </c:pt>
                <c:pt idx="5647">
                  <c:v>5.9297235569991962</c:v>
                </c:pt>
                <c:pt idx="5648">
                  <c:v>7.581529411472328</c:v>
                </c:pt>
                <c:pt idx="5649">
                  <c:v>5.947204416305377</c:v>
                </c:pt>
                <c:pt idx="5650">
                  <c:v>6.3179505428108227</c:v>
                </c:pt>
                <c:pt idx="5651">
                  <c:v>6.3853002170063471</c:v>
                </c:pt>
                <c:pt idx="5652">
                  <c:v>6.6918248710660073</c:v>
                </c:pt>
                <c:pt idx="5653">
                  <c:v>6.3179505428108227</c:v>
                </c:pt>
                <c:pt idx="5654">
                  <c:v>7.7206807713607235</c:v>
                </c:pt>
                <c:pt idx="5655">
                  <c:v>6.7837767528045321</c:v>
                </c:pt>
                <c:pt idx="5656">
                  <c:v>6.3179505428108227</c:v>
                </c:pt>
                <c:pt idx="5657">
                  <c:v>6.4432590194729524</c:v>
                </c:pt>
                <c:pt idx="5658">
                  <c:v>6.3179505428108227</c:v>
                </c:pt>
                <c:pt idx="5659">
                  <c:v>7.7250788785156432</c:v>
                </c:pt>
                <c:pt idx="5660">
                  <c:v>6.3179505428108227</c:v>
                </c:pt>
                <c:pt idx="5661">
                  <c:v>6.7726235739634992</c:v>
                </c:pt>
                <c:pt idx="5662">
                  <c:v>6.3179505428108227</c:v>
                </c:pt>
                <c:pt idx="5663">
                  <c:v>6.3179505428108227</c:v>
                </c:pt>
                <c:pt idx="5664">
                  <c:v>6.7185465423792019</c:v>
                </c:pt>
                <c:pt idx="5665">
                  <c:v>6.3179505428108227</c:v>
                </c:pt>
                <c:pt idx="5666">
                  <c:v>6.5120529260728448</c:v>
                </c:pt>
                <c:pt idx="5667">
                  <c:v>7.6349089727114032</c:v>
                </c:pt>
                <c:pt idx="5668">
                  <c:v>6.4549885218081426</c:v>
                </c:pt>
                <c:pt idx="5669">
                  <c:v>6.3179505428108227</c:v>
                </c:pt>
                <c:pt idx="5670">
                  <c:v>7.2349967544006173</c:v>
                </c:pt>
                <c:pt idx="5671">
                  <c:v>6.3179505428108227</c:v>
                </c:pt>
                <c:pt idx="5672">
                  <c:v>7.6709541718366863</c:v>
                </c:pt>
                <c:pt idx="5673">
                  <c:v>6.3179505428108227</c:v>
                </c:pt>
                <c:pt idx="5674">
                  <c:v>6.2692926684878758</c:v>
                </c:pt>
                <c:pt idx="5675">
                  <c:v>6.3179505428108227</c:v>
                </c:pt>
                <c:pt idx="5676">
                  <c:v>6.9506683467569541</c:v>
                </c:pt>
                <c:pt idx="5677">
                  <c:v>6.3179505428108227</c:v>
                </c:pt>
                <c:pt idx="5678">
                  <c:v>6.8132992519404887</c:v>
                </c:pt>
                <c:pt idx="5679">
                  <c:v>6.7726235739634992</c:v>
                </c:pt>
                <c:pt idx="5680">
                  <c:v>6.3179505428108227</c:v>
                </c:pt>
                <c:pt idx="5681">
                  <c:v>6.3179505428108227</c:v>
                </c:pt>
                <c:pt idx="5682">
                  <c:v>6.3179505428108227</c:v>
                </c:pt>
                <c:pt idx="5683">
                  <c:v>6.3179505428108227</c:v>
                </c:pt>
                <c:pt idx="5684">
                  <c:v>5.9452871551220348</c:v>
                </c:pt>
                <c:pt idx="5685">
                  <c:v>6.3179505428108227</c:v>
                </c:pt>
                <c:pt idx="5686">
                  <c:v>6.6320614796005888</c:v>
                </c:pt>
                <c:pt idx="5687">
                  <c:v>6.3179505428108227</c:v>
                </c:pt>
                <c:pt idx="5688">
                  <c:v>6.3179505428108227</c:v>
                </c:pt>
                <c:pt idx="5689">
                  <c:v>6.3179505428108227</c:v>
                </c:pt>
                <c:pt idx="5690">
                  <c:v>6.3179505428108227</c:v>
                </c:pt>
                <c:pt idx="5691">
                  <c:v>6.2686085671585126</c:v>
                </c:pt>
                <c:pt idx="5692">
                  <c:v>6.3179505428108227</c:v>
                </c:pt>
                <c:pt idx="5693">
                  <c:v>6.4432590194729524</c:v>
                </c:pt>
                <c:pt idx="5694">
                  <c:v>6.3179505428108227</c:v>
                </c:pt>
                <c:pt idx="5695">
                  <c:v>6.4964893279500062</c:v>
                </c:pt>
                <c:pt idx="5696">
                  <c:v>6.8940979548379806</c:v>
                </c:pt>
                <c:pt idx="5697">
                  <c:v>6.3179505428108227</c:v>
                </c:pt>
                <c:pt idx="5698">
                  <c:v>7.7022586469069276</c:v>
                </c:pt>
                <c:pt idx="5699">
                  <c:v>6.3179505428108227</c:v>
                </c:pt>
                <c:pt idx="5700">
                  <c:v>6.3179505428108227</c:v>
                </c:pt>
                <c:pt idx="5701">
                  <c:v>6.9281525365425169</c:v>
                </c:pt>
                <c:pt idx="5702">
                  <c:v>6.666050258641901</c:v>
                </c:pt>
                <c:pt idx="5703">
                  <c:v>6.3179505428108227</c:v>
                </c:pt>
                <c:pt idx="5704">
                  <c:v>6.3179505428108227</c:v>
                </c:pt>
                <c:pt idx="5705">
                  <c:v>6.3179505428108227</c:v>
                </c:pt>
                <c:pt idx="5706">
                  <c:v>5.9297235569991962</c:v>
                </c:pt>
                <c:pt idx="5707">
                  <c:v>6.6927192692679105</c:v>
                </c:pt>
                <c:pt idx="5708">
                  <c:v>6.3179505428108227</c:v>
                </c:pt>
                <c:pt idx="5709">
                  <c:v>6.6400387949933215</c:v>
                </c:pt>
                <c:pt idx="5710">
                  <c:v>6.3179505428108227</c:v>
                </c:pt>
                <c:pt idx="5711">
                  <c:v>6.3179505428108227</c:v>
                </c:pt>
                <c:pt idx="5712">
                  <c:v>7.2398348503051952</c:v>
                </c:pt>
                <c:pt idx="5713">
                  <c:v>8.4679429633773218</c:v>
                </c:pt>
                <c:pt idx="5714">
                  <c:v>6.3179505428108227</c:v>
                </c:pt>
                <c:pt idx="5715">
                  <c:v>6.3179505428108227</c:v>
                </c:pt>
                <c:pt idx="5716">
                  <c:v>7.9819401491202786</c:v>
                </c:pt>
                <c:pt idx="5717">
                  <c:v>6.3927061032542456</c:v>
                </c:pt>
                <c:pt idx="5718">
                  <c:v>6.3179505428108227</c:v>
                </c:pt>
                <c:pt idx="5719">
                  <c:v>6.3114390547648274</c:v>
                </c:pt>
                <c:pt idx="5720">
                  <c:v>6.3179505428108227</c:v>
                </c:pt>
                <c:pt idx="5721">
                  <c:v>6.3580186129948082</c:v>
                </c:pt>
                <c:pt idx="5722">
                  <c:v>6.3179505428108227</c:v>
                </c:pt>
                <c:pt idx="5723">
                  <c:v>6.3179505428108227</c:v>
                </c:pt>
                <c:pt idx="5724">
                  <c:v>7.2154548239893401</c:v>
                </c:pt>
                <c:pt idx="5725">
                  <c:v>7.5582151675178837</c:v>
                </c:pt>
                <c:pt idx="5726">
                  <c:v>6.3179505428108227</c:v>
                </c:pt>
                <c:pt idx="5727">
                  <c:v>6.9497181266983148</c:v>
                </c:pt>
                <c:pt idx="5728">
                  <c:v>6.3179505428108227</c:v>
                </c:pt>
                <c:pt idx="5729">
                  <c:v>6.189964673890346</c:v>
                </c:pt>
                <c:pt idx="5730">
                  <c:v>8.0635651687124401</c:v>
                </c:pt>
                <c:pt idx="5731">
                  <c:v>6.8473791344069221</c:v>
                </c:pt>
                <c:pt idx="5732">
                  <c:v>6.461500009854138</c:v>
                </c:pt>
                <c:pt idx="5733">
                  <c:v>7.0038428333772718</c:v>
                </c:pt>
                <c:pt idx="5734">
                  <c:v>6.3179505428108227</c:v>
                </c:pt>
                <c:pt idx="5735">
                  <c:v>6.8132992519404887</c:v>
                </c:pt>
                <c:pt idx="5736">
                  <c:v>6.3179505428108227</c:v>
                </c:pt>
                <c:pt idx="5737">
                  <c:v>6.3179505428108227</c:v>
                </c:pt>
                <c:pt idx="5738">
                  <c:v>6.3179505428108227</c:v>
                </c:pt>
                <c:pt idx="5739">
                  <c:v>6.3179505428108227</c:v>
                </c:pt>
                <c:pt idx="5740">
                  <c:v>6.3179505428108227</c:v>
                </c:pt>
                <c:pt idx="5741">
                  <c:v>6.3492550178810641</c:v>
                </c:pt>
                <c:pt idx="5742">
                  <c:v>6.3179505428108227</c:v>
                </c:pt>
                <c:pt idx="5743">
                  <c:v>6.8940979548379806</c:v>
                </c:pt>
                <c:pt idx="5744">
                  <c:v>6.3179505428108227</c:v>
                </c:pt>
                <c:pt idx="5745">
                  <c:v>6.3179505428108227</c:v>
                </c:pt>
                <c:pt idx="5746">
                  <c:v>6.3179505428108227</c:v>
                </c:pt>
                <c:pt idx="5747">
                  <c:v>6.3179505428108227</c:v>
                </c:pt>
                <c:pt idx="5748">
                  <c:v>7.2107832849668823</c:v>
                </c:pt>
                <c:pt idx="5749">
                  <c:v>6.4394249236853041</c:v>
                </c:pt>
                <c:pt idx="5750">
                  <c:v>6.5120529260728448</c:v>
                </c:pt>
                <c:pt idx="5751">
                  <c:v>7.3101975653076527</c:v>
                </c:pt>
                <c:pt idx="5752">
                  <c:v>6.8826272219482201</c:v>
                </c:pt>
                <c:pt idx="5753">
                  <c:v>6.3853002170063471</c:v>
                </c:pt>
                <c:pt idx="5754">
                  <c:v>6.3179505428108227</c:v>
                </c:pt>
                <c:pt idx="5755">
                  <c:v>6.3179505428108227</c:v>
                </c:pt>
                <c:pt idx="5756">
                  <c:v>6.4239101920838824</c:v>
                </c:pt>
                <c:pt idx="5757">
                  <c:v>6.3179505428108227</c:v>
                </c:pt>
                <c:pt idx="5758">
                  <c:v>7.9438465517823174</c:v>
                </c:pt>
                <c:pt idx="5759">
                  <c:v>6.3179505428108227</c:v>
                </c:pt>
                <c:pt idx="5760">
                  <c:v>6.3179505428108227</c:v>
                </c:pt>
                <c:pt idx="5761">
                  <c:v>6.461500009854138</c:v>
                </c:pt>
                <c:pt idx="5762">
                  <c:v>6.3179505428108227</c:v>
                </c:pt>
                <c:pt idx="5763">
                  <c:v>6.4690862925842438</c:v>
                </c:pt>
                <c:pt idx="5764">
                  <c:v>9.0185669651661637</c:v>
                </c:pt>
                <c:pt idx="5765">
                  <c:v>6.3179505428108227</c:v>
                </c:pt>
                <c:pt idx="5766">
                  <c:v>6.5040756106801121</c:v>
                </c:pt>
                <c:pt idx="5767">
                  <c:v>6.8272278381777136</c:v>
                </c:pt>
                <c:pt idx="5768">
                  <c:v>6.3179505428108227</c:v>
                </c:pt>
                <c:pt idx="5769">
                  <c:v>6.3179505428108227</c:v>
                </c:pt>
                <c:pt idx="5770">
                  <c:v>6.3179505428108227</c:v>
                </c:pt>
                <c:pt idx="5771">
                  <c:v>6.6400387949933215</c:v>
                </c:pt>
                <c:pt idx="5772">
                  <c:v>6.3179505428108227</c:v>
                </c:pt>
                <c:pt idx="5773">
                  <c:v>6.3179505428108227</c:v>
                </c:pt>
                <c:pt idx="5774">
                  <c:v>6.3179505428108227</c:v>
                </c:pt>
                <c:pt idx="5775">
                  <c:v>6.3179505428108227</c:v>
                </c:pt>
                <c:pt idx="5776">
                  <c:v>6.3179505428108227</c:v>
                </c:pt>
                <c:pt idx="5777">
                  <c:v>6.3179505428108227</c:v>
                </c:pt>
                <c:pt idx="5778">
                  <c:v>6.3179505428108227</c:v>
                </c:pt>
                <c:pt idx="5779">
                  <c:v>6.7845081358356714</c:v>
                </c:pt>
                <c:pt idx="5780">
                  <c:v>6.3179505428108227</c:v>
                </c:pt>
                <c:pt idx="5781">
                  <c:v>6.3179505428108227</c:v>
                </c:pt>
                <c:pt idx="5782">
                  <c:v>6.3179505428108227</c:v>
                </c:pt>
                <c:pt idx="5783">
                  <c:v>6.3179505428108227</c:v>
                </c:pt>
                <c:pt idx="5784">
                  <c:v>6.3179505428108227</c:v>
                </c:pt>
                <c:pt idx="5785">
                  <c:v>6.3179505428108227</c:v>
                </c:pt>
                <c:pt idx="5786">
                  <c:v>6.3179505428108227</c:v>
                </c:pt>
                <c:pt idx="5787">
                  <c:v>6.3179505428108227</c:v>
                </c:pt>
                <c:pt idx="5788">
                  <c:v>6.7881871720863378</c:v>
                </c:pt>
                <c:pt idx="5789">
                  <c:v>6.3179505428108227</c:v>
                </c:pt>
                <c:pt idx="5790">
                  <c:v>6.461500009854138</c:v>
                </c:pt>
                <c:pt idx="5791">
                  <c:v>6.3179505428108227</c:v>
                </c:pt>
                <c:pt idx="5792">
                  <c:v>6.3179505428108227</c:v>
                </c:pt>
                <c:pt idx="5793">
                  <c:v>6.7615131758678029</c:v>
                </c:pt>
                <c:pt idx="5794">
                  <c:v>6.4541798266171986</c:v>
                </c:pt>
                <c:pt idx="5795">
                  <c:v>6.0455768576814668</c:v>
                </c:pt>
                <c:pt idx="5796">
                  <c:v>6.3179505428108227</c:v>
                </c:pt>
                <c:pt idx="5797">
                  <c:v>6.4444921793269314</c:v>
                </c:pt>
                <c:pt idx="5798">
                  <c:v>6.3179505428108227</c:v>
                </c:pt>
                <c:pt idx="5799">
                  <c:v>6.3179505428108227</c:v>
                </c:pt>
                <c:pt idx="5800">
                  <c:v>6.3179505428108227</c:v>
                </c:pt>
                <c:pt idx="5801">
                  <c:v>8.4534099079659448</c:v>
                </c:pt>
                <c:pt idx="5802">
                  <c:v>6.7569339346402728</c:v>
                </c:pt>
                <c:pt idx="5803">
                  <c:v>7.2504441420852084</c:v>
                </c:pt>
                <c:pt idx="5804">
                  <c:v>6.3179505428108227</c:v>
                </c:pt>
                <c:pt idx="5805">
                  <c:v>6.6312008444485029</c:v>
                </c:pt>
                <c:pt idx="5806">
                  <c:v>6.3179505428108227</c:v>
                </c:pt>
                <c:pt idx="5807">
                  <c:v>6.7726235739634992</c:v>
                </c:pt>
                <c:pt idx="5808">
                  <c:v>6.3179505428108227</c:v>
                </c:pt>
                <c:pt idx="5809">
                  <c:v>6.3179505428108227</c:v>
                </c:pt>
                <c:pt idx="5810">
                  <c:v>6.461500009854138</c:v>
                </c:pt>
                <c:pt idx="5811">
                  <c:v>6.3179505428108227</c:v>
                </c:pt>
                <c:pt idx="5812">
                  <c:v>6.9630437803523249</c:v>
                </c:pt>
                <c:pt idx="5813">
                  <c:v>6.7000444380973754</c:v>
                </c:pt>
                <c:pt idx="5814">
                  <c:v>6.3179505428108227</c:v>
                </c:pt>
                <c:pt idx="5815">
                  <c:v>6.3179505428108227</c:v>
                </c:pt>
                <c:pt idx="5816">
                  <c:v>6.3179505428108227</c:v>
                </c:pt>
                <c:pt idx="5817">
                  <c:v>7.7243474954845039</c:v>
                </c:pt>
                <c:pt idx="5818">
                  <c:v>7.5704386821988026</c:v>
                </c:pt>
                <c:pt idx="5819">
                  <c:v>6.3179505428108227</c:v>
                </c:pt>
                <c:pt idx="5820">
                  <c:v>6.7934232496736895</c:v>
                </c:pt>
                <c:pt idx="5821">
                  <c:v>6.3179505428108227</c:v>
                </c:pt>
                <c:pt idx="5822">
                  <c:v>7.1619074920677503</c:v>
                </c:pt>
                <c:pt idx="5823">
                  <c:v>7.4507016689472811</c:v>
                </c:pt>
                <c:pt idx="5824">
                  <c:v>7.4622314551751456</c:v>
                </c:pt>
                <c:pt idx="5825">
                  <c:v>6.3179505428108227</c:v>
                </c:pt>
                <c:pt idx="5826">
                  <c:v>6.3335141409336613</c:v>
                </c:pt>
                <c:pt idx="5827">
                  <c:v>6.0732730240425115</c:v>
                </c:pt>
                <c:pt idx="5828">
                  <c:v>6.3179505428108227</c:v>
                </c:pt>
                <c:pt idx="5829">
                  <c:v>6.4180489244809564</c:v>
                </c:pt>
                <c:pt idx="5830">
                  <c:v>6.3179505428108227</c:v>
                </c:pt>
                <c:pt idx="5831">
                  <c:v>6.3298351046829948</c:v>
                </c:pt>
                <c:pt idx="5832">
                  <c:v>6.189964673890346</c:v>
                </c:pt>
                <c:pt idx="5833">
                  <c:v>6.3179505428108227</c:v>
                </c:pt>
                <c:pt idx="5834">
                  <c:v>6.3179505428108227</c:v>
                </c:pt>
                <c:pt idx="5835">
                  <c:v>6.3179505428108227</c:v>
                </c:pt>
                <c:pt idx="5836">
                  <c:v>6.3179505428108227</c:v>
                </c:pt>
                <c:pt idx="5837">
                  <c:v>6.3179505428108227</c:v>
                </c:pt>
                <c:pt idx="5838">
                  <c:v>6.3179505428108227</c:v>
                </c:pt>
                <c:pt idx="5839">
                  <c:v>6.3179505428108227</c:v>
                </c:pt>
                <c:pt idx="5840">
                  <c:v>6.5518446440175309</c:v>
                </c:pt>
                <c:pt idx="5841">
                  <c:v>6.3179505428108227</c:v>
                </c:pt>
                <c:pt idx="5842">
                  <c:v>6.3179505428108227</c:v>
                </c:pt>
                <c:pt idx="5843">
                  <c:v>6.3179505428108227</c:v>
                </c:pt>
                <c:pt idx="5844">
                  <c:v>6.3179505428108227</c:v>
                </c:pt>
                <c:pt idx="5845">
                  <c:v>7.4392681971552141</c:v>
                </c:pt>
                <c:pt idx="5846">
                  <c:v>6.3179505428108227</c:v>
                </c:pt>
                <c:pt idx="5847">
                  <c:v>7.094711826145998</c:v>
                </c:pt>
                <c:pt idx="5848">
                  <c:v>8.0130122524937342</c:v>
                </c:pt>
                <c:pt idx="5849">
                  <c:v>6.3179505428108227</c:v>
                </c:pt>
                <c:pt idx="5850">
                  <c:v>6.3179505428108227</c:v>
                </c:pt>
                <c:pt idx="5851">
                  <c:v>6.9096615529608192</c:v>
                </c:pt>
                <c:pt idx="5852">
                  <c:v>6.3179505428108227</c:v>
                </c:pt>
                <c:pt idx="5853">
                  <c:v>6.3179505428108227</c:v>
                </c:pt>
                <c:pt idx="5854">
                  <c:v>6.6988573453855098</c:v>
                </c:pt>
                <c:pt idx="5855">
                  <c:v>6.3179505428108227</c:v>
                </c:pt>
                <c:pt idx="5856">
                  <c:v>6.3664389749436987</c:v>
                </c:pt>
                <c:pt idx="5857">
                  <c:v>6.4349495043705796</c:v>
                </c:pt>
                <c:pt idx="5858">
                  <c:v>6.3179505428108227</c:v>
                </c:pt>
                <c:pt idx="5859">
                  <c:v>6.3179505428108227</c:v>
                </c:pt>
                <c:pt idx="5860">
                  <c:v>6.3179505428108227</c:v>
                </c:pt>
                <c:pt idx="5861">
                  <c:v>6.5132860859268238</c:v>
                </c:pt>
                <c:pt idx="5862">
                  <c:v>6.4964893279500062</c:v>
                </c:pt>
                <c:pt idx="5863">
                  <c:v>6.3179505428108227</c:v>
                </c:pt>
                <c:pt idx="5864">
                  <c:v>6.3861878081348271</c:v>
                </c:pt>
                <c:pt idx="5865">
                  <c:v>7.5496682951261986</c:v>
                </c:pt>
                <c:pt idx="5866">
                  <c:v>6.3179505428108227</c:v>
                </c:pt>
                <c:pt idx="5867">
                  <c:v>6.3179505428108227</c:v>
                </c:pt>
                <c:pt idx="5868">
                  <c:v>5.9297235569991962</c:v>
                </c:pt>
                <c:pt idx="5869">
                  <c:v>6.3179505428108227</c:v>
                </c:pt>
                <c:pt idx="5870">
                  <c:v>6.3179505428108227</c:v>
                </c:pt>
                <c:pt idx="5871">
                  <c:v>7.7724053275418798</c:v>
                </c:pt>
                <c:pt idx="5872">
                  <c:v>6.3179505428108227</c:v>
                </c:pt>
                <c:pt idx="5873">
                  <c:v>6.0550320336613259</c:v>
                </c:pt>
                <c:pt idx="5874">
                  <c:v>6.4180489244809564</c:v>
                </c:pt>
                <c:pt idx="5875">
                  <c:v>6.4394249236853041</c:v>
                </c:pt>
                <c:pt idx="5876">
                  <c:v>7.5799375429252027</c:v>
                </c:pt>
                <c:pt idx="5877">
                  <c:v>6.8940979548379806</c:v>
                </c:pt>
                <c:pt idx="5878">
                  <c:v>6.3179505428108227</c:v>
                </c:pt>
                <c:pt idx="5879">
                  <c:v>6.3179505428108227</c:v>
                </c:pt>
                <c:pt idx="5880">
                  <c:v>6.3179505428108227</c:v>
                </c:pt>
                <c:pt idx="5881">
                  <c:v>6.7643793385500368</c:v>
                </c:pt>
                <c:pt idx="5882">
                  <c:v>6.4733845717263101</c:v>
                </c:pt>
                <c:pt idx="5883">
                  <c:v>6.3179505428108227</c:v>
                </c:pt>
                <c:pt idx="5884">
                  <c:v>6.6854701718399703</c:v>
                </c:pt>
                <c:pt idx="5885">
                  <c:v>7.58008517906796</c:v>
                </c:pt>
                <c:pt idx="5886">
                  <c:v>6.3179505428108227</c:v>
                </c:pt>
                <c:pt idx="5887">
                  <c:v>6.3179505428108227</c:v>
                </c:pt>
                <c:pt idx="5888">
                  <c:v>6.3179505428108227</c:v>
                </c:pt>
                <c:pt idx="5889">
                  <c:v>6.3179505428108227</c:v>
                </c:pt>
                <c:pt idx="5890">
                  <c:v>7.174267441181601</c:v>
                </c:pt>
                <c:pt idx="5891">
                  <c:v>5.8078461102216989</c:v>
                </c:pt>
                <c:pt idx="5892">
                  <c:v>6.3179505428108227</c:v>
                </c:pt>
                <c:pt idx="5893">
                  <c:v>6.3179505428108227</c:v>
                </c:pt>
                <c:pt idx="5894">
                  <c:v>6.3179505428108227</c:v>
                </c:pt>
                <c:pt idx="5895">
                  <c:v>6.3179505428108227</c:v>
                </c:pt>
                <c:pt idx="5896">
                  <c:v>6.3179505428108227</c:v>
                </c:pt>
                <c:pt idx="5897">
                  <c:v>6.3179505428108227</c:v>
                </c:pt>
                <c:pt idx="5898">
                  <c:v>6.6179637088244876</c:v>
                </c:pt>
                <c:pt idx="5899">
                  <c:v>6.3179505428108227</c:v>
                </c:pt>
                <c:pt idx="5900">
                  <c:v>7.0259179195461057</c:v>
                </c:pt>
                <c:pt idx="5901">
                  <c:v>6.3114390547648274</c:v>
                </c:pt>
                <c:pt idx="5902">
                  <c:v>7.0726367399771641</c:v>
                </c:pt>
                <c:pt idx="5903">
                  <c:v>6.3179505428108227</c:v>
                </c:pt>
                <c:pt idx="5904">
                  <c:v>6.3179505428108227</c:v>
                </c:pt>
                <c:pt idx="5905">
                  <c:v>6.3179505428108227</c:v>
                </c:pt>
                <c:pt idx="5906">
                  <c:v>6.8773961305246933</c:v>
                </c:pt>
                <c:pt idx="5907">
                  <c:v>6.4471473522976961</c:v>
                </c:pt>
                <c:pt idx="5908">
                  <c:v>6.3179505428108227</c:v>
                </c:pt>
                <c:pt idx="5909">
                  <c:v>6.3179505428108227</c:v>
                </c:pt>
                <c:pt idx="5910">
                  <c:v>6.3179505428108227</c:v>
                </c:pt>
                <c:pt idx="5911">
                  <c:v>5.9018360697488532</c:v>
                </c:pt>
                <c:pt idx="5912">
                  <c:v>6.7726235739634992</c:v>
                </c:pt>
                <c:pt idx="5913">
                  <c:v>7.1363642000772209</c:v>
                </c:pt>
                <c:pt idx="5914">
                  <c:v>6.3179505428108227</c:v>
                </c:pt>
                <c:pt idx="5915">
                  <c:v>6.4180489244809564</c:v>
                </c:pt>
                <c:pt idx="5916">
                  <c:v>7.1378407372149599</c:v>
                </c:pt>
                <c:pt idx="5917">
                  <c:v>6.5458536053027645</c:v>
                </c:pt>
                <c:pt idx="5918">
                  <c:v>6.2491566362109303</c:v>
                </c:pt>
                <c:pt idx="5919">
                  <c:v>6.0725128929675067</c:v>
                </c:pt>
                <c:pt idx="5920">
                  <c:v>6.3179505428108227</c:v>
                </c:pt>
                <c:pt idx="5921">
                  <c:v>6.3179505428108227</c:v>
                </c:pt>
                <c:pt idx="5922">
                  <c:v>7.506076380683683</c:v>
                </c:pt>
                <c:pt idx="5923">
                  <c:v>6.3179505428108227</c:v>
                </c:pt>
                <c:pt idx="5924">
                  <c:v>6.3179505428108227</c:v>
                </c:pt>
                <c:pt idx="5925">
                  <c:v>6.3335141409336613</c:v>
                </c:pt>
                <c:pt idx="5926">
                  <c:v>6.3179505428108227</c:v>
                </c:pt>
                <c:pt idx="5927">
                  <c:v>6.3179505428108227</c:v>
                </c:pt>
                <c:pt idx="5928">
                  <c:v>6.3179505428108227</c:v>
                </c:pt>
                <c:pt idx="5929">
                  <c:v>6.3179505428108227</c:v>
                </c:pt>
                <c:pt idx="5930">
                  <c:v>6.3179505428108227</c:v>
                </c:pt>
                <c:pt idx="5931">
                  <c:v>6.3179505428108227</c:v>
                </c:pt>
                <c:pt idx="5932">
                  <c:v>6.2997095524296371</c:v>
                </c:pt>
                <c:pt idx="5933">
                  <c:v>6.3179505428108227</c:v>
                </c:pt>
                <c:pt idx="5934">
                  <c:v>6.3179505428108227</c:v>
                </c:pt>
                <c:pt idx="5935">
                  <c:v>6.3179505428108227</c:v>
                </c:pt>
                <c:pt idx="5936">
                  <c:v>6.3179505428108227</c:v>
                </c:pt>
                <c:pt idx="5937">
                  <c:v>6.8268432143059865</c:v>
                </c:pt>
                <c:pt idx="5938">
                  <c:v>6.3179505428108227</c:v>
                </c:pt>
                <c:pt idx="5939">
                  <c:v>7.2781329591624067</c:v>
                </c:pt>
                <c:pt idx="5940">
                  <c:v>6.3179505428108227</c:v>
                </c:pt>
                <c:pt idx="5941">
                  <c:v>6.3179505428108227</c:v>
                </c:pt>
                <c:pt idx="5942">
                  <c:v>6.9133976336106224</c:v>
                </c:pt>
                <c:pt idx="5943">
                  <c:v>7.3661318799747946</c:v>
                </c:pt>
                <c:pt idx="5944">
                  <c:v>6.3179505428108227</c:v>
                </c:pt>
                <c:pt idx="5945">
                  <c:v>6.3179505428108227</c:v>
                </c:pt>
                <c:pt idx="5946">
                  <c:v>6.3179505428108227</c:v>
                </c:pt>
                <c:pt idx="5947">
                  <c:v>6.3668457878191802</c:v>
                </c:pt>
                <c:pt idx="5948">
                  <c:v>6.3179505428108227</c:v>
                </c:pt>
                <c:pt idx="5949">
                  <c:v>6.5829743907286193</c:v>
                </c:pt>
                <c:pt idx="5950">
                  <c:v>6.4964893279500062</c:v>
                </c:pt>
                <c:pt idx="5951">
                  <c:v>6.3179505428108227</c:v>
                </c:pt>
                <c:pt idx="5952">
                  <c:v>6.1238259402612183</c:v>
                </c:pt>
                <c:pt idx="5953">
                  <c:v>6.3179505428108227</c:v>
                </c:pt>
                <c:pt idx="5954">
                  <c:v>5.8640578521490427</c:v>
                </c:pt>
                <c:pt idx="5955">
                  <c:v>6.3179505428108227</c:v>
                </c:pt>
                <c:pt idx="5956">
                  <c:v>6.3179505428108227</c:v>
                </c:pt>
                <c:pt idx="5957">
                  <c:v>6.3179505428108227</c:v>
                </c:pt>
                <c:pt idx="5958">
                  <c:v>6.3179505428108227</c:v>
                </c:pt>
                <c:pt idx="5959">
                  <c:v>6.3179505428108227</c:v>
                </c:pt>
                <c:pt idx="5960">
                  <c:v>6.3179505428108227</c:v>
                </c:pt>
                <c:pt idx="5961">
                  <c:v>6.3179505428108227</c:v>
                </c:pt>
                <c:pt idx="5962">
                  <c:v>6.6001287410750482</c:v>
                </c:pt>
                <c:pt idx="5963">
                  <c:v>6.3179505428108227</c:v>
                </c:pt>
                <c:pt idx="5964">
                  <c:v>7.3881439564309739</c:v>
                </c:pt>
                <c:pt idx="5965">
                  <c:v>6.3179505428108227</c:v>
                </c:pt>
                <c:pt idx="5966">
                  <c:v>6.3335141409336613</c:v>
                </c:pt>
                <c:pt idx="5967">
                  <c:v>6.3179505428108227</c:v>
                </c:pt>
                <c:pt idx="5968">
                  <c:v>6.3179505428108227</c:v>
                </c:pt>
                <c:pt idx="5969">
                  <c:v>6.3179505428108227</c:v>
                </c:pt>
                <c:pt idx="5970">
                  <c:v>6.3824093859420188</c:v>
                </c:pt>
                <c:pt idx="5971">
                  <c:v>6.3179505428108227</c:v>
                </c:pt>
                <c:pt idx="5972">
                  <c:v>6.3179505428108227</c:v>
                </c:pt>
                <c:pt idx="5973">
                  <c:v>6.9439194880255481</c:v>
                </c:pt>
                <c:pt idx="5974">
                  <c:v>6.7386293945080249</c:v>
                </c:pt>
                <c:pt idx="5975">
                  <c:v>6.3179505428108227</c:v>
                </c:pt>
                <c:pt idx="5976">
                  <c:v>6.717454211594557</c:v>
                </c:pt>
                <c:pt idx="5977">
                  <c:v>6.4964893279500062</c:v>
                </c:pt>
                <c:pt idx="5978">
                  <c:v>6.3338698205791726</c:v>
                </c:pt>
                <c:pt idx="5979">
                  <c:v>6.3179505428108227</c:v>
                </c:pt>
                <c:pt idx="5980">
                  <c:v>6.3179505428108227</c:v>
                </c:pt>
                <c:pt idx="5981">
                  <c:v>6.3179505428108227</c:v>
                </c:pt>
                <c:pt idx="5982">
                  <c:v>6.3179505428108227</c:v>
                </c:pt>
                <c:pt idx="5983">
                  <c:v>6.1257432014445605</c:v>
                </c:pt>
                <c:pt idx="5984">
                  <c:v>6.461500009854138</c:v>
                </c:pt>
                <c:pt idx="5985">
                  <c:v>6.3335141409336613</c:v>
                </c:pt>
                <c:pt idx="5986">
                  <c:v>6.3179505428108227</c:v>
                </c:pt>
                <c:pt idx="5987">
                  <c:v>7.4963556933640998</c:v>
                </c:pt>
                <c:pt idx="5988">
                  <c:v>6.3179505428108227</c:v>
                </c:pt>
                <c:pt idx="5989">
                  <c:v>6.3179505428108227</c:v>
                </c:pt>
                <c:pt idx="5990">
                  <c:v>6.3179505428108227</c:v>
                </c:pt>
                <c:pt idx="5991">
                  <c:v>7.0087204980674489</c:v>
                </c:pt>
                <c:pt idx="5992">
                  <c:v>6.3179505428108227</c:v>
                </c:pt>
                <c:pt idx="5993">
                  <c:v>6.3179505428108227</c:v>
                </c:pt>
                <c:pt idx="5994">
                  <c:v>6.3179505428108227</c:v>
                </c:pt>
                <c:pt idx="5995">
                  <c:v>6.8932892596470365</c:v>
                </c:pt>
                <c:pt idx="5996">
                  <c:v>6.3179505428108227</c:v>
                </c:pt>
                <c:pt idx="5997">
                  <c:v>6.189964673890346</c:v>
                </c:pt>
                <c:pt idx="5998">
                  <c:v>6.8826518903303144</c:v>
                </c:pt>
                <c:pt idx="5999">
                  <c:v>6.3179505428108227</c:v>
                </c:pt>
                <c:pt idx="6000">
                  <c:v>6.3179505428108227</c:v>
                </c:pt>
                <c:pt idx="6001">
                  <c:v>6.3179505428108227</c:v>
                </c:pt>
                <c:pt idx="6002">
                  <c:v>6.3179505428108227</c:v>
                </c:pt>
                <c:pt idx="6003">
                  <c:v>6.3179505428108227</c:v>
                </c:pt>
                <c:pt idx="6004">
                  <c:v>6.3179505428108227</c:v>
                </c:pt>
                <c:pt idx="6005">
                  <c:v>6.3179505428108227</c:v>
                </c:pt>
                <c:pt idx="6006">
                  <c:v>6.9479358616263847</c:v>
                </c:pt>
                <c:pt idx="6007">
                  <c:v>6.3179505428108227</c:v>
                </c:pt>
                <c:pt idx="6008">
                  <c:v>6.3179505428108227</c:v>
                </c:pt>
                <c:pt idx="6009">
                  <c:v>6.3179505428108227</c:v>
                </c:pt>
                <c:pt idx="6010">
                  <c:v>6.3179505428108227</c:v>
                </c:pt>
                <c:pt idx="6011">
                  <c:v>6.3179505428108227</c:v>
                </c:pt>
                <c:pt idx="6012">
                  <c:v>6.3179505428108227</c:v>
                </c:pt>
                <c:pt idx="6013">
                  <c:v>6.3179505428108227</c:v>
                </c:pt>
                <c:pt idx="6014">
                  <c:v>6.0732730240425115</c:v>
                </c:pt>
                <c:pt idx="6015">
                  <c:v>6.3179505428108227</c:v>
                </c:pt>
                <c:pt idx="6016">
                  <c:v>6.3179505428108227</c:v>
                </c:pt>
                <c:pt idx="6017">
                  <c:v>6.3179505428108227</c:v>
                </c:pt>
                <c:pt idx="6018">
                  <c:v>6.461500009854138</c:v>
                </c:pt>
                <c:pt idx="6019">
                  <c:v>6.6918248710660073</c:v>
                </c:pt>
                <c:pt idx="6020">
                  <c:v>6.3179505428108227</c:v>
                </c:pt>
                <c:pt idx="6021">
                  <c:v>6.3179505428108227</c:v>
                </c:pt>
                <c:pt idx="6022">
                  <c:v>6.3179505428108227</c:v>
                </c:pt>
                <c:pt idx="6023">
                  <c:v>6.3179505428108227</c:v>
                </c:pt>
                <c:pt idx="6024">
                  <c:v>6.3179505428108227</c:v>
                </c:pt>
                <c:pt idx="6025">
                  <c:v>6.3179505428108227</c:v>
                </c:pt>
                <c:pt idx="6026">
                  <c:v>6.3179505428108227</c:v>
                </c:pt>
                <c:pt idx="6027">
                  <c:v>6.2900630555604797</c:v>
                </c:pt>
                <c:pt idx="6028">
                  <c:v>6.3179505428108227</c:v>
                </c:pt>
                <c:pt idx="6029">
                  <c:v>6.3335141409336613</c:v>
                </c:pt>
                <c:pt idx="6030">
                  <c:v>6.3179505428108227</c:v>
                </c:pt>
                <c:pt idx="6031">
                  <c:v>6.7989557270556435</c:v>
                </c:pt>
                <c:pt idx="6032">
                  <c:v>6.3179505428108227</c:v>
                </c:pt>
                <c:pt idx="6033">
                  <c:v>8.8970925842916824</c:v>
                </c:pt>
                <c:pt idx="6034">
                  <c:v>7.764996775141551</c:v>
                </c:pt>
                <c:pt idx="6035">
                  <c:v>6.3179505428108227</c:v>
                </c:pt>
                <c:pt idx="6036">
                  <c:v>6.3179505428108227</c:v>
                </c:pt>
                <c:pt idx="6037">
                  <c:v>6.3179505428108227</c:v>
                </c:pt>
                <c:pt idx="6038">
                  <c:v>7.1489314664884853</c:v>
                </c:pt>
                <c:pt idx="6039">
                  <c:v>6.6918248710660073</c:v>
                </c:pt>
                <c:pt idx="6040">
                  <c:v>7.3711991356164219</c:v>
                </c:pt>
                <c:pt idx="6041">
                  <c:v>6.3179505428108227</c:v>
                </c:pt>
                <c:pt idx="6042">
                  <c:v>6.3179505428108227</c:v>
                </c:pt>
                <c:pt idx="6043">
                  <c:v>6.2900630555604797</c:v>
                </c:pt>
                <c:pt idx="6044">
                  <c:v>6.3179505428108227</c:v>
                </c:pt>
                <c:pt idx="6045">
                  <c:v>7.7790413791656281</c:v>
                </c:pt>
                <c:pt idx="6046">
                  <c:v>6.3179505428108227</c:v>
                </c:pt>
                <c:pt idx="6047">
                  <c:v>6.3179505428108227</c:v>
                </c:pt>
                <c:pt idx="6048">
                  <c:v>6.3179505428108227</c:v>
                </c:pt>
                <c:pt idx="6049">
                  <c:v>6.3179505428108227</c:v>
                </c:pt>
                <c:pt idx="6050">
                  <c:v>6.3179505428108227</c:v>
                </c:pt>
                <c:pt idx="6051">
                  <c:v>6.7139903434328483</c:v>
                </c:pt>
                <c:pt idx="6052">
                  <c:v>6.8132992519404887</c:v>
                </c:pt>
                <c:pt idx="6053">
                  <c:v>6.4394249236853041</c:v>
                </c:pt>
                <c:pt idx="6054">
                  <c:v>6.3179505428108227</c:v>
                </c:pt>
                <c:pt idx="6055">
                  <c:v>6.3179505428108227</c:v>
                </c:pt>
                <c:pt idx="6056">
                  <c:v>6.3179505428108227</c:v>
                </c:pt>
                <c:pt idx="6057">
                  <c:v>6.3179505428108227</c:v>
                </c:pt>
                <c:pt idx="6058">
                  <c:v>6.3179505428108227</c:v>
                </c:pt>
                <c:pt idx="6059">
                  <c:v>6.3335141409336613</c:v>
                </c:pt>
                <c:pt idx="6060">
                  <c:v>6.3179505428108227</c:v>
                </c:pt>
                <c:pt idx="6061">
                  <c:v>6.4964893279500062</c:v>
                </c:pt>
                <c:pt idx="6062">
                  <c:v>6.2812477170819827</c:v>
                </c:pt>
                <c:pt idx="6063">
                  <c:v>6.3179505428108227</c:v>
                </c:pt>
                <c:pt idx="6064">
                  <c:v>6.3179505428108227</c:v>
                </c:pt>
                <c:pt idx="6065">
                  <c:v>6.3179505428108227</c:v>
                </c:pt>
                <c:pt idx="6066">
                  <c:v>6.3179505428108227</c:v>
                </c:pt>
                <c:pt idx="6067">
                  <c:v>7.1474872340841173</c:v>
                </c:pt>
                <c:pt idx="6068">
                  <c:v>6.3179505428108227</c:v>
                </c:pt>
                <c:pt idx="6069">
                  <c:v>6.3179505428108227</c:v>
                </c:pt>
                <c:pt idx="6070">
                  <c:v>7.2016119407630743</c:v>
                </c:pt>
                <c:pt idx="6071">
                  <c:v>6.3179505428108227</c:v>
                </c:pt>
                <c:pt idx="6072">
                  <c:v>6.3179505428108227</c:v>
                </c:pt>
                <c:pt idx="6073">
                  <c:v>6.4426387677914896</c:v>
                </c:pt>
                <c:pt idx="6074">
                  <c:v>6.3179505428108227</c:v>
                </c:pt>
                <c:pt idx="6075">
                  <c:v>6.3179505428108227</c:v>
                </c:pt>
                <c:pt idx="6076">
                  <c:v>6.3179505428108227</c:v>
                </c:pt>
                <c:pt idx="6077">
                  <c:v>6.3179505428108227</c:v>
                </c:pt>
                <c:pt idx="6078">
                  <c:v>6.461500009854138</c:v>
                </c:pt>
                <c:pt idx="6079">
                  <c:v>7.00538199944517</c:v>
                </c:pt>
                <c:pt idx="6080">
                  <c:v>7.4548255689272471</c:v>
                </c:pt>
                <c:pt idx="6081">
                  <c:v>6.3179505428108227</c:v>
                </c:pt>
                <c:pt idx="6082">
                  <c:v>6.3179505428108227</c:v>
                </c:pt>
                <c:pt idx="6083">
                  <c:v>6.3179505428108227</c:v>
                </c:pt>
                <c:pt idx="6084">
                  <c:v>7.394746390919682</c:v>
                </c:pt>
                <c:pt idx="6085">
                  <c:v>6.3179505428108227</c:v>
                </c:pt>
                <c:pt idx="6086">
                  <c:v>6.0394684355384873</c:v>
                </c:pt>
                <c:pt idx="6087">
                  <c:v>6.3179505428108227</c:v>
                </c:pt>
                <c:pt idx="6088">
                  <c:v>5.9776290497211626</c:v>
                </c:pt>
                <c:pt idx="6089">
                  <c:v>6.461500009854138</c:v>
                </c:pt>
                <c:pt idx="6090">
                  <c:v>6.8231764901822061</c:v>
                </c:pt>
                <c:pt idx="6091">
                  <c:v>6.3179505428108227</c:v>
                </c:pt>
                <c:pt idx="6092">
                  <c:v>6.3179505428108227</c:v>
                </c:pt>
                <c:pt idx="6093">
                  <c:v>6.3179505428108227</c:v>
                </c:pt>
                <c:pt idx="6094">
                  <c:v>6.3179505428108227</c:v>
                </c:pt>
                <c:pt idx="6095">
                  <c:v>5.6769167967430114</c:v>
                </c:pt>
                <c:pt idx="6096">
                  <c:v>6.4211839333041185</c:v>
                </c:pt>
                <c:pt idx="6097">
                  <c:v>6.251811809181695</c:v>
                </c:pt>
                <c:pt idx="6098">
                  <c:v>7.5694304906529899</c:v>
                </c:pt>
                <c:pt idx="6099">
                  <c:v>6.5824606768405109</c:v>
                </c:pt>
                <c:pt idx="6100">
                  <c:v>6.461500009854138</c:v>
                </c:pt>
                <c:pt idx="6101">
                  <c:v>6.461500009854138</c:v>
                </c:pt>
                <c:pt idx="6102">
                  <c:v>8.1295889084159789</c:v>
                </c:pt>
                <c:pt idx="6103">
                  <c:v>6.3179505428108227</c:v>
                </c:pt>
                <c:pt idx="6104">
                  <c:v>6.9592585510860934</c:v>
                </c:pt>
                <c:pt idx="6105">
                  <c:v>6.4394249236853041</c:v>
                </c:pt>
                <c:pt idx="6106">
                  <c:v>6.3179505428108227</c:v>
                </c:pt>
                <c:pt idx="6107">
                  <c:v>6.3179505428108227</c:v>
                </c:pt>
                <c:pt idx="6108">
                  <c:v>6.3179505428108227</c:v>
                </c:pt>
                <c:pt idx="6109">
                  <c:v>6.3179505428108227</c:v>
                </c:pt>
                <c:pt idx="6110">
                  <c:v>6.5120529260728448</c:v>
                </c:pt>
                <c:pt idx="6111">
                  <c:v>6.3179505428108227</c:v>
                </c:pt>
                <c:pt idx="6112">
                  <c:v>6.4471473522976961</c:v>
                </c:pt>
                <c:pt idx="6113">
                  <c:v>7.143653138296469</c:v>
                </c:pt>
                <c:pt idx="6114">
                  <c:v>6.3179505428108227</c:v>
                </c:pt>
                <c:pt idx="6115">
                  <c:v>7.5083373977175158</c:v>
                </c:pt>
                <c:pt idx="6116">
                  <c:v>6.3179505428108227</c:v>
                </c:pt>
                <c:pt idx="6117">
                  <c:v>6.6400387949933215</c:v>
                </c:pt>
                <c:pt idx="6118">
                  <c:v>7.2154548239893401</c:v>
                </c:pt>
                <c:pt idx="6119">
                  <c:v>7.4457796852012095</c:v>
                </c:pt>
                <c:pt idx="6120">
                  <c:v>6.3179505428108227</c:v>
                </c:pt>
                <c:pt idx="6121">
                  <c:v>6.3179505428108227</c:v>
                </c:pt>
                <c:pt idx="6122">
                  <c:v>6.9775069254013316</c:v>
                </c:pt>
                <c:pt idx="6123">
                  <c:v>6.3179505428108227</c:v>
                </c:pt>
                <c:pt idx="6124">
                  <c:v>6.3179505428108227</c:v>
                </c:pt>
                <c:pt idx="6125">
                  <c:v>6.3179505428108227</c:v>
                </c:pt>
                <c:pt idx="6126">
                  <c:v>6.3179505428108227</c:v>
                </c:pt>
                <c:pt idx="6127">
                  <c:v>6.3179505428108227</c:v>
                </c:pt>
                <c:pt idx="6128">
                  <c:v>6.4964893279500062</c:v>
                </c:pt>
                <c:pt idx="6129">
                  <c:v>6.3179505428108227</c:v>
                </c:pt>
                <c:pt idx="6130">
                  <c:v>6.8940979548379806</c:v>
                </c:pt>
                <c:pt idx="6131">
                  <c:v>6.3179505428108227</c:v>
                </c:pt>
                <c:pt idx="6132">
                  <c:v>6.3179505428108227</c:v>
                </c:pt>
                <c:pt idx="6133">
                  <c:v>6.6918248710660073</c:v>
                </c:pt>
                <c:pt idx="6134">
                  <c:v>6.3179505428108227</c:v>
                </c:pt>
                <c:pt idx="6135">
                  <c:v>7.2483550502717957</c:v>
                </c:pt>
                <c:pt idx="6136">
                  <c:v>6.3179505428108227</c:v>
                </c:pt>
                <c:pt idx="6137">
                  <c:v>6.3179505428108227</c:v>
                </c:pt>
                <c:pt idx="6138">
                  <c:v>6.3179505428108227</c:v>
                </c:pt>
                <c:pt idx="6139">
                  <c:v>6.3179505428108227</c:v>
                </c:pt>
                <c:pt idx="6140">
                  <c:v>6.3179505428108227</c:v>
                </c:pt>
                <c:pt idx="6141">
                  <c:v>6.3179505428108227</c:v>
                </c:pt>
                <c:pt idx="6142">
                  <c:v>7.181266514554018</c:v>
                </c:pt>
                <c:pt idx="6143">
                  <c:v>6.4394249236853041</c:v>
                </c:pt>
                <c:pt idx="6144">
                  <c:v>6.3179505428108227</c:v>
                </c:pt>
                <c:pt idx="6145">
                  <c:v>5.9977573325240838</c:v>
                </c:pt>
                <c:pt idx="6146">
                  <c:v>6.8268432143059865</c:v>
                </c:pt>
                <c:pt idx="6147">
                  <c:v>6.3179505428108227</c:v>
                </c:pt>
                <c:pt idx="6148">
                  <c:v>6.1765775003448065</c:v>
                </c:pt>
                <c:pt idx="6149">
                  <c:v>6.3179505428108227</c:v>
                </c:pt>
                <c:pt idx="6150">
                  <c:v>6.3179505428108227</c:v>
                </c:pt>
                <c:pt idx="6151">
                  <c:v>6.304492283456284</c:v>
                </c:pt>
                <c:pt idx="6152">
                  <c:v>6.2900630555604797</c:v>
                </c:pt>
                <c:pt idx="6153">
                  <c:v>7.6093478472404898</c:v>
                </c:pt>
                <c:pt idx="6154">
                  <c:v>6.3179505428108227</c:v>
                </c:pt>
                <c:pt idx="6155">
                  <c:v>6.3179505428108227</c:v>
                </c:pt>
                <c:pt idx="6156">
                  <c:v>6.3179505428108227</c:v>
                </c:pt>
                <c:pt idx="6157">
                  <c:v>6.7757517757132382</c:v>
                </c:pt>
                <c:pt idx="6158">
                  <c:v>6.3179505428108227</c:v>
                </c:pt>
                <c:pt idx="6159">
                  <c:v>7.1245858312206138</c:v>
                </c:pt>
                <c:pt idx="6160">
                  <c:v>6.3179505428108227</c:v>
                </c:pt>
                <c:pt idx="6161">
                  <c:v>6.3179505428108227</c:v>
                </c:pt>
                <c:pt idx="6162">
                  <c:v>6.3179505428108227</c:v>
                </c:pt>
                <c:pt idx="6163">
                  <c:v>6.8424068124288251</c:v>
                </c:pt>
                <c:pt idx="6164">
                  <c:v>6.3179505428108227</c:v>
                </c:pt>
                <c:pt idx="6165">
                  <c:v>6.2491566362109303</c:v>
                </c:pt>
                <c:pt idx="6166">
                  <c:v>6.6518132545758242</c:v>
                </c:pt>
                <c:pt idx="6167">
                  <c:v>6.3179505428108227</c:v>
                </c:pt>
                <c:pt idx="6168">
                  <c:v>6.3179505428108227</c:v>
                </c:pt>
                <c:pt idx="6169">
                  <c:v>6.3179505428108227</c:v>
                </c:pt>
                <c:pt idx="6170">
                  <c:v>6.3179505428108227</c:v>
                </c:pt>
                <c:pt idx="6171">
                  <c:v>5.9659329920129842</c:v>
                </c:pt>
                <c:pt idx="6172">
                  <c:v>6.3179505428108227</c:v>
                </c:pt>
                <c:pt idx="6173">
                  <c:v>7.1720037386161586</c:v>
                </c:pt>
                <c:pt idx="6174">
                  <c:v>6.3872320347371367</c:v>
                </c:pt>
                <c:pt idx="6175">
                  <c:v>6.3179505428108227</c:v>
                </c:pt>
                <c:pt idx="6176">
                  <c:v>6.3179505428108227</c:v>
                </c:pt>
                <c:pt idx="6177">
                  <c:v>6.2183329393936875</c:v>
                </c:pt>
                <c:pt idx="6178">
                  <c:v>6.3179505428108227</c:v>
                </c:pt>
                <c:pt idx="6179">
                  <c:v>6.3179505428108227</c:v>
                </c:pt>
                <c:pt idx="6180">
                  <c:v>6.3179505428108227</c:v>
                </c:pt>
                <c:pt idx="6181">
                  <c:v>6.5890790658991332</c:v>
                </c:pt>
                <c:pt idx="6182">
                  <c:v>6.3179505428108227</c:v>
                </c:pt>
                <c:pt idx="6183">
                  <c:v>6.8446037270107301</c:v>
                </c:pt>
                <c:pt idx="6184">
                  <c:v>6.4180489244809564</c:v>
                </c:pt>
                <c:pt idx="6185">
                  <c:v>7.0874689550688634</c:v>
                </c:pt>
                <c:pt idx="6186">
                  <c:v>7.2225566548348654</c:v>
                </c:pt>
                <c:pt idx="6187">
                  <c:v>7.1489314664884853</c:v>
                </c:pt>
                <c:pt idx="6188">
                  <c:v>6.3179505428108227</c:v>
                </c:pt>
                <c:pt idx="6189">
                  <c:v>6.3519101908518287</c:v>
                </c:pt>
                <c:pt idx="6190">
                  <c:v>6.7447360867131563</c:v>
                </c:pt>
                <c:pt idx="6191">
                  <c:v>6.3179505428108227</c:v>
                </c:pt>
                <c:pt idx="6192">
                  <c:v>7.6553905737138477</c:v>
                </c:pt>
                <c:pt idx="6193">
                  <c:v>6.5132860859268238</c:v>
                </c:pt>
                <c:pt idx="6194">
                  <c:v>6.3179505428108227</c:v>
                </c:pt>
                <c:pt idx="6195">
                  <c:v>7.1224582731647317</c:v>
                </c:pt>
                <c:pt idx="6196">
                  <c:v>6.3179505428108227</c:v>
                </c:pt>
                <c:pt idx="6197">
                  <c:v>6.3179505428108227</c:v>
                </c:pt>
                <c:pt idx="6198">
                  <c:v>7.2007175425611711</c:v>
                </c:pt>
                <c:pt idx="6199">
                  <c:v>6.3179505428108227</c:v>
                </c:pt>
                <c:pt idx="6200">
                  <c:v>9.087360871766057</c:v>
                </c:pt>
                <c:pt idx="6201">
                  <c:v>6.3179505428108227</c:v>
                </c:pt>
                <c:pt idx="6202">
                  <c:v>6.3179505428108227</c:v>
                </c:pt>
                <c:pt idx="6203">
                  <c:v>8.6660081994428158</c:v>
                </c:pt>
                <c:pt idx="6204">
                  <c:v>6.3179505428108227</c:v>
                </c:pt>
                <c:pt idx="6205">
                  <c:v>6.3179505428108227</c:v>
                </c:pt>
                <c:pt idx="6206">
                  <c:v>6.9511623591026828</c:v>
                </c:pt>
                <c:pt idx="6207">
                  <c:v>6.3179505428108227</c:v>
                </c:pt>
                <c:pt idx="6208">
                  <c:v>6.3179505428108227</c:v>
                </c:pt>
                <c:pt idx="6209">
                  <c:v>6.3179505428108227</c:v>
                </c:pt>
                <c:pt idx="6210">
                  <c:v>6.3179505428108227</c:v>
                </c:pt>
                <c:pt idx="6211">
                  <c:v>6.3179505428108227</c:v>
                </c:pt>
                <c:pt idx="6212">
                  <c:v>6.4394249236853041</c:v>
                </c:pt>
                <c:pt idx="6213">
                  <c:v>6.3179505428108227</c:v>
                </c:pt>
                <c:pt idx="6214">
                  <c:v>6.3179505428108227</c:v>
                </c:pt>
                <c:pt idx="6215">
                  <c:v>6.3179505428108227</c:v>
                </c:pt>
                <c:pt idx="6216">
                  <c:v>7.2900473692619991</c:v>
                </c:pt>
                <c:pt idx="6217">
                  <c:v>6.3179505428108227</c:v>
                </c:pt>
                <c:pt idx="6218">
                  <c:v>6.8940979548379806</c:v>
                </c:pt>
                <c:pt idx="6219">
                  <c:v>6.3179505428108227</c:v>
                </c:pt>
                <c:pt idx="6220">
                  <c:v>6.3179505428108227</c:v>
                </c:pt>
                <c:pt idx="6221">
                  <c:v>6.3179505428108227</c:v>
                </c:pt>
                <c:pt idx="6222">
                  <c:v>6.3179505428108227</c:v>
                </c:pt>
                <c:pt idx="6223">
                  <c:v>6.8353743381093226</c:v>
                </c:pt>
                <c:pt idx="6224">
                  <c:v>6.3179505428108227</c:v>
                </c:pt>
                <c:pt idx="6225">
                  <c:v>6.8795236885805755</c:v>
                </c:pt>
                <c:pt idx="6226">
                  <c:v>6.3179505428108227</c:v>
                </c:pt>
                <c:pt idx="6227">
                  <c:v>6.3179505428108227</c:v>
                </c:pt>
                <c:pt idx="6228">
                  <c:v>6.3179505428108227</c:v>
                </c:pt>
                <c:pt idx="6229">
                  <c:v>6.3179505428108227</c:v>
                </c:pt>
                <c:pt idx="6230">
                  <c:v>6.3179505428108227</c:v>
                </c:pt>
                <c:pt idx="6231">
                  <c:v>6.3179505428108227</c:v>
                </c:pt>
                <c:pt idx="6232">
                  <c:v>7.6354919121223128</c:v>
                </c:pt>
                <c:pt idx="6233">
                  <c:v>6.3179505428108227</c:v>
                </c:pt>
                <c:pt idx="6234">
                  <c:v>6.3179505428108227</c:v>
                </c:pt>
                <c:pt idx="6235">
                  <c:v>6.3179505428108227</c:v>
                </c:pt>
                <c:pt idx="6236">
                  <c:v>5.6247950542583558</c:v>
                </c:pt>
                <c:pt idx="6237">
                  <c:v>6.3179505428108227</c:v>
                </c:pt>
                <c:pt idx="6238">
                  <c:v>6.3687622284749592</c:v>
                </c:pt>
                <c:pt idx="6239">
                  <c:v>6.7558531141217033</c:v>
                </c:pt>
                <c:pt idx="6240">
                  <c:v>6.3179505428108227</c:v>
                </c:pt>
                <c:pt idx="6241">
                  <c:v>6.1765064145358073</c:v>
                </c:pt>
                <c:pt idx="6242">
                  <c:v>6.3179505428108227</c:v>
                </c:pt>
                <c:pt idx="6243">
                  <c:v>7.5611839852632716</c:v>
                </c:pt>
                <c:pt idx="6244">
                  <c:v>6.3179505428108227</c:v>
                </c:pt>
                <c:pt idx="6245">
                  <c:v>6.3179505428108227</c:v>
                </c:pt>
                <c:pt idx="6246">
                  <c:v>6.3179505428108227</c:v>
                </c:pt>
                <c:pt idx="6247">
                  <c:v>6.3179505428108227</c:v>
                </c:pt>
                <c:pt idx="6248">
                  <c:v>6.3179505428108227</c:v>
                </c:pt>
                <c:pt idx="6249">
                  <c:v>7.4015463939287764</c:v>
                </c:pt>
                <c:pt idx="6250">
                  <c:v>6.3179505428108227</c:v>
                </c:pt>
                <c:pt idx="6251">
                  <c:v>7.2120653113422781</c:v>
                </c:pt>
                <c:pt idx="6252">
                  <c:v>6.3179505428108227</c:v>
                </c:pt>
                <c:pt idx="6253">
                  <c:v>6.3179505428108227</c:v>
                </c:pt>
                <c:pt idx="6254">
                  <c:v>6.3179505428108227</c:v>
                </c:pt>
                <c:pt idx="6255">
                  <c:v>7.7073396649572974</c:v>
                </c:pt>
                <c:pt idx="6256">
                  <c:v>6.3179505428108227</c:v>
                </c:pt>
                <c:pt idx="6257">
                  <c:v>6.4180489244809564</c:v>
                </c:pt>
                <c:pt idx="6258">
                  <c:v>6.3179505428108227</c:v>
                </c:pt>
                <c:pt idx="6259">
                  <c:v>7.3685551166478795</c:v>
                </c:pt>
                <c:pt idx="6260">
                  <c:v>6.461500009854138</c:v>
                </c:pt>
                <c:pt idx="6261">
                  <c:v>6.3179505428108227</c:v>
                </c:pt>
                <c:pt idx="6262">
                  <c:v>6.3179505428108227</c:v>
                </c:pt>
                <c:pt idx="6263">
                  <c:v>6.3179505428108227</c:v>
                </c:pt>
                <c:pt idx="6264">
                  <c:v>6.461500009854138</c:v>
                </c:pt>
                <c:pt idx="6265">
                  <c:v>6.4394249236853041</c:v>
                </c:pt>
                <c:pt idx="6266">
                  <c:v>6.189964673890346</c:v>
                </c:pt>
                <c:pt idx="6267">
                  <c:v>7.0076438868411461</c:v>
                </c:pt>
                <c:pt idx="6268">
                  <c:v>6.4537492265416985</c:v>
                </c:pt>
                <c:pt idx="6269">
                  <c:v>6.0686787971798584</c:v>
                </c:pt>
                <c:pt idx="6270">
                  <c:v>6.3179505428108227</c:v>
                </c:pt>
                <c:pt idx="6271">
                  <c:v>6.3179505428108227</c:v>
                </c:pt>
                <c:pt idx="6272">
                  <c:v>6.3179505428108227</c:v>
                </c:pt>
                <c:pt idx="6273">
                  <c:v>6.3179505428108227</c:v>
                </c:pt>
                <c:pt idx="6274">
                  <c:v>6.1082623421383797</c:v>
                </c:pt>
                <c:pt idx="6275">
                  <c:v>7.7047861567388107</c:v>
                </c:pt>
                <c:pt idx="6276">
                  <c:v>6.3179505428108227</c:v>
                </c:pt>
                <c:pt idx="6277">
                  <c:v>6.6179637088244876</c:v>
                </c:pt>
                <c:pt idx="6278">
                  <c:v>7.9978821447640387</c:v>
                </c:pt>
                <c:pt idx="6279">
                  <c:v>6.3179505428108227</c:v>
                </c:pt>
                <c:pt idx="6280">
                  <c:v>6.4517462623473971</c:v>
                </c:pt>
                <c:pt idx="6281">
                  <c:v>6.3179505428108227</c:v>
                </c:pt>
                <c:pt idx="6282">
                  <c:v>6.7726235739634992</c:v>
                </c:pt>
                <c:pt idx="6283">
                  <c:v>6.3179505428108227</c:v>
                </c:pt>
                <c:pt idx="6284">
                  <c:v>6.3179505428108227</c:v>
                </c:pt>
                <c:pt idx="6285">
                  <c:v>6.251811809181695</c:v>
                </c:pt>
                <c:pt idx="6286">
                  <c:v>6.3179505428108227</c:v>
                </c:pt>
                <c:pt idx="6287">
                  <c:v>6.3335141409336613</c:v>
                </c:pt>
                <c:pt idx="6288">
                  <c:v>6.461500009854138</c:v>
                </c:pt>
                <c:pt idx="6289">
                  <c:v>6.6918248710660073</c:v>
                </c:pt>
                <c:pt idx="6290">
                  <c:v>6.4180489244809564</c:v>
                </c:pt>
                <c:pt idx="6291">
                  <c:v>6.3179505428108227</c:v>
                </c:pt>
                <c:pt idx="6292">
                  <c:v>7.1875673367389972</c:v>
                </c:pt>
                <c:pt idx="6293">
                  <c:v>6.3179505428108227</c:v>
                </c:pt>
                <c:pt idx="6294">
                  <c:v>6.3179505428108227</c:v>
                </c:pt>
                <c:pt idx="6295">
                  <c:v>6.3179505428108227</c:v>
                </c:pt>
                <c:pt idx="6296">
                  <c:v>6.5712448883934291</c:v>
                </c:pt>
                <c:pt idx="6297">
                  <c:v>6.461500009854138</c:v>
                </c:pt>
                <c:pt idx="6298">
                  <c:v>7.6013339485421243</c:v>
                </c:pt>
                <c:pt idx="6299">
                  <c:v>6.872721955633633</c:v>
                </c:pt>
                <c:pt idx="6300">
                  <c:v>6.3335141409336613</c:v>
                </c:pt>
                <c:pt idx="6301">
                  <c:v>6.3179505428108227</c:v>
                </c:pt>
                <c:pt idx="6302">
                  <c:v>6.3179505428108227</c:v>
                </c:pt>
                <c:pt idx="6303">
                  <c:v>6.3179505428108227</c:v>
                </c:pt>
                <c:pt idx="6304">
                  <c:v>6.3179505428108227</c:v>
                </c:pt>
                <c:pt idx="6305">
                  <c:v>7.1464979022186839</c:v>
                </c:pt>
                <c:pt idx="6306">
                  <c:v>6.9511623591026828</c:v>
                </c:pt>
                <c:pt idx="6307">
                  <c:v>6.3179505428108227</c:v>
                </c:pt>
                <c:pt idx="6308">
                  <c:v>6.3179505428108227</c:v>
                </c:pt>
                <c:pt idx="6309">
                  <c:v>6.3179505428108227</c:v>
                </c:pt>
                <c:pt idx="6310">
                  <c:v>6.3179505428108227</c:v>
                </c:pt>
                <c:pt idx="6311">
                  <c:v>6.3179505428108227</c:v>
                </c:pt>
                <c:pt idx="6312">
                  <c:v>6.3179505428108227</c:v>
                </c:pt>
                <c:pt idx="6313">
                  <c:v>6.3179505428108227</c:v>
                </c:pt>
                <c:pt idx="6314">
                  <c:v>6.9216172006419905</c:v>
                </c:pt>
                <c:pt idx="6315">
                  <c:v>6.1784236757191495</c:v>
                </c:pt>
                <c:pt idx="6316">
                  <c:v>6.4180489244809564</c:v>
                </c:pt>
                <c:pt idx="6317">
                  <c:v>6.3179505428108227</c:v>
                </c:pt>
                <c:pt idx="6318">
                  <c:v>7.0031114503461325</c:v>
                </c:pt>
                <c:pt idx="6319">
                  <c:v>6.3179505428108227</c:v>
                </c:pt>
                <c:pt idx="6320">
                  <c:v>6.7496137514033334</c:v>
                </c:pt>
                <c:pt idx="6321">
                  <c:v>6.7914470833346368</c:v>
                </c:pt>
                <c:pt idx="6322">
                  <c:v>6.3179505428108227</c:v>
                </c:pt>
                <c:pt idx="6323">
                  <c:v>6.9189651835238166</c:v>
                </c:pt>
                <c:pt idx="6324">
                  <c:v>6.3179505428108227</c:v>
                </c:pt>
                <c:pt idx="6325">
                  <c:v>6.3179505428108227</c:v>
                </c:pt>
                <c:pt idx="6326">
                  <c:v>6.3179505428108227</c:v>
                </c:pt>
                <c:pt idx="6327">
                  <c:v>6.3179505428108227</c:v>
                </c:pt>
                <c:pt idx="6328">
                  <c:v>6.3179505428108227</c:v>
                </c:pt>
                <c:pt idx="6329">
                  <c:v>7.3308922687200191</c:v>
                </c:pt>
                <c:pt idx="6330">
                  <c:v>6.7726235739634992</c:v>
                </c:pt>
                <c:pt idx="6331">
                  <c:v>6.1794798278556247</c:v>
                </c:pt>
                <c:pt idx="6332">
                  <c:v>6.3179505428108227</c:v>
                </c:pt>
                <c:pt idx="6333">
                  <c:v>6.7401371766634552</c:v>
                </c:pt>
                <c:pt idx="6334">
                  <c:v>8.1941111831415139</c:v>
                </c:pt>
                <c:pt idx="6335">
                  <c:v>6.3179505428108227</c:v>
                </c:pt>
                <c:pt idx="6336">
                  <c:v>6.3179505428108227</c:v>
                </c:pt>
                <c:pt idx="6337">
                  <c:v>6.3179505428108227</c:v>
                </c:pt>
                <c:pt idx="6338">
                  <c:v>6.3179505428108227</c:v>
                </c:pt>
                <c:pt idx="6339">
                  <c:v>6.3179505428108227</c:v>
                </c:pt>
                <c:pt idx="6340">
                  <c:v>6.3179505428108227</c:v>
                </c:pt>
                <c:pt idx="6341">
                  <c:v>6.3179505428108227</c:v>
                </c:pt>
                <c:pt idx="6342">
                  <c:v>6.7726235739634992</c:v>
                </c:pt>
                <c:pt idx="6343">
                  <c:v>6.3179505428108227</c:v>
                </c:pt>
                <c:pt idx="6344">
                  <c:v>8.5806643938552813</c:v>
                </c:pt>
                <c:pt idx="6345">
                  <c:v>6.3179505428108227</c:v>
                </c:pt>
                <c:pt idx="6346">
                  <c:v>6.3179505428108227</c:v>
                </c:pt>
                <c:pt idx="6347">
                  <c:v>6.3179505428108227</c:v>
                </c:pt>
                <c:pt idx="6348">
                  <c:v>6.2453003211356997</c:v>
                </c:pt>
                <c:pt idx="6349">
                  <c:v>6.3179505428108227</c:v>
                </c:pt>
                <c:pt idx="6350">
                  <c:v>6.4964893279500062</c:v>
                </c:pt>
                <c:pt idx="6351">
                  <c:v>7.1720037386161586</c:v>
                </c:pt>
                <c:pt idx="6352">
                  <c:v>6.3335141409336613</c:v>
                </c:pt>
                <c:pt idx="6353">
                  <c:v>6.3179505428108227</c:v>
                </c:pt>
                <c:pt idx="6354">
                  <c:v>6.3179505428108227</c:v>
                </c:pt>
                <c:pt idx="6355">
                  <c:v>7.00538199944517</c:v>
                </c:pt>
                <c:pt idx="6356">
                  <c:v>6.3179505428108227</c:v>
                </c:pt>
                <c:pt idx="6357">
                  <c:v>5.6611211769297922</c:v>
                </c:pt>
                <c:pt idx="6358">
                  <c:v>7.0057666233168971</c:v>
                </c:pt>
                <c:pt idx="6359">
                  <c:v>6.3179505428108227</c:v>
                </c:pt>
                <c:pt idx="6360">
                  <c:v>6.3179505428108227</c:v>
                </c:pt>
                <c:pt idx="6361">
                  <c:v>7.5611839852632716</c:v>
                </c:pt>
                <c:pt idx="6362">
                  <c:v>6.3179505428108227</c:v>
                </c:pt>
                <c:pt idx="6363">
                  <c:v>6.3179505428108227</c:v>
                </c:pt>
                <c:pt idx="6364">
                  <c:v>6.3179505428108227</c:v>
                </c:pt>
                <c:pt idx="6365">
                  <c:v>7.0726367399771641</c:v>
                </c:pt>
                <c:pt idx="6366">
                  <c:v>6.3179505428108227</c:v>
                </c:pt>
                <c:pt idx="6367">
                  <c:v>6.3179505428108227</c:v>
                </c:pt>
                <c:pt idx="6368">
                  <c:v>6.3179505428108227</c:v>
                </c:pt>
                <c:pt idx="6369">
                  <c:v>6.1765775003448065</c:v>
                </c:pt>
                <c:pt idx="6370">
                  <c:v>7.07391876635256</c:v>
                </c:pt>
                <c:pt idx="6371">
                  <c:v>7.1720037386161586</c:v>
                </c:pt>
                <c:pt idx="6372">
                  <c:v>6.3179505428108227</c:v>
                </c:pt>
                <c:pt idx="6373">
                  <c:v>8.3613866815646016</c:v>
                </c:pt>
                <c:pt idx="6374">
                  <c:v>6.3179505428108227</c:v>
                </c:pt>
                <c:pt idx="6375">
                  <c:v>6.3179505428108227</c:v>
                </c:pt>
                <c:pt idx="6376">
                  <c:v>6.189964673890346</c:v>
                </c:pt>
                <c:pt idx="6377">
                  <c:v>6.3179505428108227</c:v>
                </c:pt>
                <c:pt idx="6378">
                  <c:v>6.3179505428108227</c:v>
                </c:pt>
                <c:pt idx="6379">
                  <c:v>6.3179505428108227</c:v>
                </c:pt>
                <c:pt idx="6380">
                  <c:v>6.3179505428108227</c:v>
                </c:pt>
                <c:pt idx="6381">
                  <c:v>6.3179505428108227</c:v>
                </c:pt>
                <c:pt idx="6382">
                  <c:v>6.3179505428108227</c:v>
                </c:pt>
                <c:pt idx="6383">
                  <c:v>6.3179505428108227</c:v>
                </c:pt>
                <c:pt idx="6384">
                  <c:v>6.3179505428108227</c:v>
                </c:pt>
                <c:pt idx="6385">
                  <c:v>6.3179505428108227</c:v>
                </c:pt>
                <c:pt idx="6386">
                  <c:v>6.4180489244809564</c:v>
                </c:pt>
                <c:pt idx="6387">
                  <c:v>6.3179505428108227</c:v>
                </c:pt>
                <c:pt idx="6388">
                  <c:v>6.3179505428108227</c:v>
                </c:pt>
                <c:pt idx="6389">
                  <c:v>6.3179505428108227</c:v>
                </c:pt>
                <c:pt idx="6390">
                  <c:v>6.3179505428108227</c:v>
                </c:pt>
                <c:pt idx="6391">
                  <c:v>6.3179505428108227</c:v>
                </c:pt>
                <c:pt idx="6392">
                  <c:v>6.3179505428108227</c:v>
                </c:pt>
                <c:pt idx="6393">
                  <c:v>7.0221787574219876</c:v>
                </c:pt>
                <c:pt idx="6394">
                  <c:v>6.3179505428108227</c:v>
                </c:pt>
                <c:pt idx="6395">
                  <c:v>7.9267848694460303</c:v>
                </c:pt>
                <c:pt idx="6396">
                  <c:v>6.4394249236853041</c:v>
                </c:pt>
                <c:pt idx="6397">
                  <c:v>6.332893949906711</c:v>
                </c:pt>
                <c:pt idx="6398">
                  <c:v>6.3179505428108227</c:v>
                </c:pt>
                <c:pt idx="6399">
                  <c:v>7.1489314664884853</c:v>
                </c:pt>
                <c:pt idx="6400">
                  <c:v>6.3179505428108227</c:v>
                </c:pt>
                <c:pt idx="6401">
                  <c:v>6.3179505428108227</c:v>
                </c:pt>
                <c:pt idx="6402">
                  <c:v>6.6832946502031003</c:v>
                </c:pt>
                <c:pt idx="6403">
                  <c:v>6.3179505428108227</c:v>
                </c:pt>
                <c:pt idx="6404">
                  <c:v>6.3179505428108227</c:v>
                </c:pt>
                <c:pt idx="6405">
                  <c:v>6.5629353732910563</c:v>
                </c:pt>
                <c:pt idx="6406">
                  <c:v>6.3179505428108227</c:v>
                </c:pt>
                <c:pt idx="6407">
                  <c:v>6.3179505428108227</c:v>
                </c:pt>
                <c:pt idx="6408">
                  <c:v>6.8268432143059865</c:v>
                </c:pt>
                <c:pt idx="6409">
                  <c:v>6.3179505428108227</c:v>
                </c:pt>
                <c:pt idx="6410">
                  <c:v>6.3179505428108227</c:v>
                </c:pt>
                <c:pt idx="6411">
                  <c:v>6.3179505428108227</c:v>
                </c:pt>
                <c:pt idx="6412">
                  <c:v>6.9511623591026828</c:v>
                </c:pt>
                <c:pt idx="6413">
                  <c:v>6.3179505428108227</c:v>
                </c:pt>
                <c:pt idx="6414">
                  <c:v>6.3179505428108227</c:v>
                </c:pt>
                <c:pt idx="6415">
                  <c:v>7.6121700124924816</c:v>
                </c:pt>
                <c:pt idx="6416">
                  <c:v>6.3179505428108227</c:v>
                </c:pt>
                <c:pt idx="6417">
                  <c:v>6.3179505428108227</c:v>
                </c:pt>
                <c:pt idx="6418">
                  <c:v>6.6179637088244876</c:v>
                </c:pt>
                <c:pt idx="6419">
                  <c:v>7.3527815579386901</c:v>
                </c:pt>
                <c:pt idx="6420">
                  <c:v>6.3179505428108227</c:v>
                </c:pt>
                <c:pt idx="6421">
                  <c:v>6.3179505428108227</c:v>
                </c:pt>
                <c:pt idx="6422">
                  <c:v>7.4657413904789678</c:v>
                </c:pt>
                <c:pt idx="6423">
                  <c:v>6.9119810595196141</c:v>
                </c:pt>
                <c:pt idx="6424">
                  <c:v>6.8112611741518592</c:v>
                </c:pt>
                <c:pt idx="6425">
                  <c:v>8.086873414735253</c:v>
                </c:pt>
                <c:pt idx="6426">
                  <c:v>6.3179505428108227</c:v>
                </c:pt>
                <c:pt idx="6427">
                  <c:v>8.4429135654847336</c:v>
                </c:pt>
                <c:pt idx="6428">
                  <c:v>6.3179505428108227</c:v>
                </c:pt>
                <c:pt idx="6429">
                  <c:v>6.3179505428108227</c:v>
                </c:pt>
                <c:pt idx="6430">
                  <c:v>6.8940979548379806</c:v>
                </c:pt>
                <c:pt idx="6431">
                  <c:v>6.3179505428108227</c:v>
                </c:pt>
                <c:pt idx="6432">
                  <c:v>6.189964673890346</c:v>
                </c:pt>
                <c:pt idx="6433">
                  <c:v>7.7749004117032108</c:v>
                </c:pt>
                <c:pt idx="6434">
                  <c:v>6.3179505428108227</c:v>
                </c:pt>
                <c:pt idx="6435">
                  <c:v>6.9735208830990407</c:v>
                </c:pt>
                <c:pt idx="6436">
                  <c:v>6.3179505428108227</c:v>
                </c:pt>
                <c:pt idx="6437">
                  <c:v>6.3179505428108227</c:v>
                </c:pt>
                <c:pt idx="6438">
                  <c:v>6.3179505428108227</c:v>
                </c:pt>
                <c:pt idx="6439">
                  <c:v>6.3179505428108227</c:v>
                </c:pt>
                <c:pt idx="6440">
                  <c:v>6.7729070117910233</c:v>
                </c:pt>
                <c:pt idx="6441">
                  <c:v>6.3179505428108227</c:v>
                </c:pt>
                <c:pt idx="6442">
                  <c:v>6.3179505428108227</c:v>
                </c:pt>
                <c:pt idx="6443">
                  <c:v>6.8616115575379366</c:v>
                </c:pt>
                <c:pt idx="6444">
                  <c:v>6.3179505428108227</c:v>
                </c:pt>
                <c:pt idx="6445">
                  <c:v>8.0495643686400911</c:v>
                </c:pt>
                <c:pt idx="6446">
                  <c:v>6.3179505428108227</c:v>
                </c:pt>
                <c:pt idx="6447">
                  <c:v>6.3179505428108227</c:v>
                </c:pt>
                <c:pt idx="6448">
                  <c:v>6.3179505428108227</c:v>
                </c:pt>
                <c:pt idx="6449">
                  <c:v>6.5829743907286193</c:v>
                </c:pt>
                <c:pt idx="6450">
                  <c:v>5.8017376880787195</c:v>
                </c:pt>
                <c:pt idx="6451">
                  <c:v>6.5453845729583637</c:v>
                </c:pt>
                <c:pt idx="6452">
                  <c:v>6.3179505428108227</c:v>
                </c:pt>
                <c:pt idx="6453">
                  <c:v>6.2491566362109303</c:v>
                </c:pt>
                <c:pt idx="6454">
                  <c:v>7.1535303765381864</c:v>
                </c:pt>
                <c:pt idx="6455">
                  <c:v>6.3179505428108227</c:v>
                </c:pt>
                <c:pt idx="6456">
                  <c:v>6.3179505428108227</c:v>
                </c:pt>
                <c:pt idx="6457">
                  <c:v>7.2007175425611711</c:v>
                </c:pt>
                <c:pt idx="6458">
                  <c:v>6.3179505428108227</c:v>
                </c:pt>
                <c:pt idx="6459">
                  <c:v>6.3179505428108227</c:v>
                </c:pt>
                <c:pt idx="6460">
                  <c:v>6.3179505428108227</c:v>
                </c:pt>
                <c:pt idx="6461">
                  <c:v>6.3179505428108227</c:v>
                </c:pt>
                <c:pt idx="6462">
                  <c:v>6.3179505428108227</c:v>
                </c:pt>
                <c:pt idx="6463">
                  <c:v>6.9511623591026828</c:v>
                </c:pt>
                <c:pt idx="6464">
                  <c:v>6.3179505428108227</c:v>
                </c:pt>
                <c:pt idx="6465">
                  <c:v>6.3136636276600919</c:v>
                </c:pt>
                <c:pt idx="6466">
                  <c:v>6.3179505428108227</c:v>
                </c:pt>
                <c:pt idx="6467">
                  <c:v>6.3179505428108227</c:v>
                </c:pt>
                <c:pt idx="6468">
                  <c:v>6.3179505428108227</c:v>
                </c:pt>
                <c:pt idx="6469">
                  <c:v>6.3179505428108227</c:v>
                </c:pt>
                <c:pt idx="6470">
                  <c:v>6.3179505428108227</c:v>
                </c:pt>
                <c:pt idx="6471">
                  <c:v>6.3179505428108227</c:v>
                </c:pt>
                <c:pt idx="6472">
                  <c:v>6.3179505428108227</c:v>
                </c:pt>
                <c:pt idx="6473">
                  <c:v>6.6918248710660073</c:v>
                </c:pt>
                <c:pt idx="6474">
                  <c:v>6.3179505428108227</c:v>
                </c:pt>
                <c:pt idx="6475">
                  <c:v>6.3179505428108227</c:v>
                </c:pt>
                <c:pt idx="6476">
                  <c:v>6.3179505428108227</c:v>
                </c:pt>
                <c:pt idx="6477">
                  <c:v>8.1712805819298566</c:v>
                </c:pt>
                <c:pt idx="6478">
                  <c:v>6.9711729611856859</c:v>
                </c:pt>
                <c:pt idx="6479">
                  <c:v>6.3179505428108227</c:v>
                </c:pt>
                <c:pt idx="6480">
                  <c:v>6.3179505428108227</c:v>
                </c:pt>
                <c:pt idx="6481">
                  <c:v>6.6121513077429785</c:v>
                </c:pt>
                <c:pt idx="6482">
                  <c:v>7.4019448788967299</c:v>
                </c:pt>
                <c:pt idx="6483">
                  <c:v>7.3251997025286313</c:v>
                </c:pt>
                <c:pt idx="6484">
                  <c:v>6.3179505428108227</c:v>
                </c:pt>
                <c:pt idx="6485">
                  <c:v>6.3179505428108227</c:v>
                </c:pt>
                <c:pt idx="6486">
                  <c:v>6.3179505428108227</c:v>
                </c:pt>
                <c:pt idx="6487">
                  <c:v>5.8777525570221281</c:v>
                </c:pt>
                <c:pt idx="6488">
                  <c:v>6.3179505428108227</c:v>
                </c:pt>
                <c:pt idx="6489">
                  <c:v>6.3179505428108227</c:v>
                </c:pt>
                <c:pt idx="6490">
                  <c:v>6.3179505428108227</c:v>
                </c:pt>
                <c:pt idx="6491">
                  <c:v>8.2654121998744365</c:v>
                </c:pt>
                <c:pt idx="6492">
                  <c:v>6.3685034590295295</c:v>
                </c:pt>
                <c:pt idx="6493">
                  <c:v>6.3179505428108227</c:v>
                </c:pt>
                <c:pt idx="6494">
                  <c:v>5.9297235569991962</c:v>
                </c:pt>
                <c:pt idx="6495">
                  <c:v>7.97877517153551</c:v>
                </c:pt>
                <c:pt idx="6496">
                  <c:v>6.3179505428108227</c:v>
                </c:pt>
                <c:pt idx="6497">
                  <c:v>6.3179505428108227</c:v>
                </c:pt>
                <c:pt idx="6498">
                  <c:v>6.3889208739880141</c:v>
                </c:pt>
                <c:pt idx="6499">
                  <c:v>6.3335141409336613</c:v>
                </c:pt>
                <c:pt idx="6500">
                  <c:v>6.3179505428108227</c:v>
                </c:pt>
                <c:pt idx="6501">
                  <c:v>6.3179505428108227</c:v>
                </c:pt>
                <c:pt idx="6502">
                  <c:v>6.3179505428108227</c:v>
                </c:pt>
                <c:pt idx="6503">
                  <c:v>6.3179505428108227</c:v>
                </c:pt>
                <c:pt idx="6504">
                  <c:v>6.5712448883934291</c:v>
                </c:pt>
                <c:pt idx="6505">
                  <c:v>6.3179505428108227</c:v>
                </c:pt>
                <c:pt idx="6506">
                  <c:v>6.3179505428108227</c:v>
                </c:pt>
                <c:pt idx="6507">
                  <c:v>6.3179505428108227</c:v>
                </c:pt>
                <c:pt idx="6508">
                  <c:v>6.3179505428108227</c:v>
                </c:pt>
                <c:pt idx="6509">
                  <c:v>6.3179505428108227</c:v>
                </c:pt>
                <c:pt idx="6510">
                  <c:v>6.59658770962014</c:v>
                </c:pt>
                <c:pt idx="6511">
                  <c:v>6.3179505428108227</c:v>
                </c:pt>
                <c:pt idx="6512">
                  <c:v>7.1436070711543556</c:v>
                </c:pt>
                <c:pt idx="6513">
                  <c:v>6.4394249236853041</c:v>
                </c:pt>
                <c:pt idx="6514">
                  <c:v>6.3179505428108227</c:v>
                </c:pt>
                <c:pt idx="6515">
                  <c:v>6.3179505428108227</c:v>
                </c:pt>
                <c:pt idx="6516">
                  <c:v>6.3179505428108227</c:v>
                </c:pt>
                <c:pt idx="6517">
                  <c:v>7.0719053569460248</c:v>
                </c:pt>
                <c:pt idx="6518">
                  <c:v>7.5348105910412695</c:v>
                </c:pt>
                <c:pt idx="6519">
                  <c:v>6.3179505428108227</c:v>
                </c:pt>
                <c:pt idx="6520">
                  <c:v>6.461500009854138</c:v>
                </c:pt>
                <c:pt idx="6521">
                  <c:v>6.3179505428108227</c:v>
                </c:pt>
                <c:pt idx="6522">
                  <c:v>6.3179505428108227</c:v>
                </c:pt>
                <c:pt idx="6523">
                  <c:v>6.3179505428108227</c:v>
                </c:pt>
                <c:pt idx="6524">
                  <c:v>6.3179505428108227</c:v>
                </c:pt>
                <c:pt idx="6525">
                  <c:v>6.3179505428108227</c:v>
                </c:pt>
                <c:pt idx="6526">
                  <c:v>5.9358319791421756</c:v>
                </c:pt>
                <c:pt idx="6527">
                  <c:v>6.3179505428108227</c:v>
                </c:pt>
                <c:pt idx="6528">
                  <c:v>6.7781853399830396</c:v>
                </c:pt>
                <c:pt idx="6529">
                  <c:v>6.3179505428108227</c:v>
                </c:pt>
                <c:pt idx="6530">
                  <c:v>6.3179505428108227</c:v>
                </c:pt>
                <c:pt idx="6531">
                  <c:v>6.636073180292601</c:v>
                </c:pt>
                <c:pt idx="6532">
                  <c:v>6.3179505428108227</c:v>
                </c:pt>
                <c:pt idx="6533">
                  <c:v>6.7726235739634992</c:v>
                </c:pt>
                <c:pt idx="6534">
                  <c:v>6.3179505428108227</c:v>
                </c:pt>
                <c:pt idx="6535">
                  <c:v>6.3179505428108227</c:v>
                </c:pt>
                <c:pt idx="6536">
                  <c:v>6.3179505428108227</c:v>
                </c:pt>
                <c:pt idx="6537">
                  <c:v>6.3179505428108227</c:v>
                </c:pt>
                <c:pt idx="6538">
                  <c:v>6.3179505428108227</c:v>
                </c:pt>
                <c:pt idx="6539">
                  <c:v>6.3179505428108227</c:v>
                </c:pt>
                <c:pt idx="6540">
                  <c:v>6.3179505428108227</c:v>
                </c:pt>
                <c:pt idx="6541">
                  <c:v>6.3179505428108227</c:v>
                </c:pt>
                <c:pt idx="6542">
                  <c:v>7.2401704988537814</c:v>
                </c:pt>
                <c:pt idx="6543">
                  <c:v>6.3179505428108227</c:v>
                </c:pt>
                <c:pt idx="6544">
                  <c:v>6.0453855367921685</c:v>
                </c:pt>
                <c:pt idx="6545">
                  <c:v>6.3179505428108227</c:v>
                </c:pt>
                <c:pt idx="6546">
                  <c:v>6.3179505428108227</c:v>
                </c:pt>
                <c:pt idx="6547">
                  <c:v>6.3179505428108227</c:v>
                </c:pt>
                <c:pt idx="6548">
                  <c:v>6.3179505428108227</c:v>
                </c:pt>
                <c:pt idx="6549">
                  <c:v>7.4575948905473588</c:v>
                </c:pt>
                <c:pt idx="6550">
                  <c:v>6.3179505428108227</c:v>
                </c:pt>
                <c:pt idx="6551">
                  <c:v>7.5983261694491455</c:v>
                </c:pt>
                <c:pt idx="6552">
                  <c:v>6.3179505428108227</c:v>
                </c:pt>
                <c:pt idx="6553">
                  <c:v>6.3179505428108227</c:v>
                </c:pt>
                <c:pt idx="6554">
                  <c:v>6.3179505428108227</c:v>
                </c:pt>
                <c:pt idx="6555">
                  <c:v>6.3179505428108227</c:v>
                </c:pt>
                <c:pt idx="6556">
                  <c:v>6.3179505428108227</c:v>
                </c:pt>
                <c:pt idx="6557">
                  <c:v>6.3335141409336613</c:v>
                </c:pt>
                <c:pt idx="6558">
                  <c:v>6.3179505428108227</c:v>
                </c:pt>
                <c:pt idx="6559">
                  <c:v>7.3090417176134785</c:v>
                </c:pt>
                <c:pt idx="6560">
                  <c:v>6.8794952732260155</c:v>
                </c:pt>
                <c:pt idx="6561">
                  <c:v>6.1711034924822101</c:v>
                </c:pt>
                <c:pt idx="6562">
                  <c:v>6.7182839682989686</c:v>
                </c:pt>
                <c:pt idx="6563">
                  <c:v>6.3179505428108227</c:v>
                </c:pt>
                <c:pt idx="6564">
                  <c:v>6.3179505428108227</c:v>
                </c:pt>
                <c:pt idx="6565">
                  <c:v>7.1588350028652243</c:v>
                </c:pt>
                <c:pt idx="6566">
                  <c:v>6.3179505428108227</c:v>
                </c:pt>
                <c:pt idx="6567">
                  <c:v>6.3179505428108227</c:v>
                </c:pt>
                <c:pt idx="6568">
                  <c:v>7.1367599166963904</c:v>
                </c:pt>
                <c:pt idx="6569">
                  <c:v>8.6829084524831437</c:v>
                </c:pt>
                <c:pt idx="6570">
                  <c:v>6.3179505428108227</c:v>
                </c:pt>
                <c:pt idx="6571">
                  <c:v>6.3179505428108227</c:v>
                </c:pt>
                <c:pt idx="6572">
                  <c:v>7.1657282244653029</c:v>
                </c:pt>
                <c:pt idx="6573">
                  <c:v>6.3179505428108227</c:v>
                </c:pt>
                <c:pt idx="6574">
                  <c:v>6.3179505428108227</c:v>
                </c:pt>
                <c:pt idx="6575">
                  <c:v>6.3179505428108227</c:v>
                </c:pt>
                <c:pt idx="6576">
                  <c:v>6.3179505428108227</c:v>
                </c:pt>
                <c:pt idx="6577">
                  <c:v>6.3179505428108227</c:v>
                </c:pt>
                <c:pt idx="6578">
                  <c:v>6.4964893279500062</c:v>
                </c:pt>
                <c:pt idx="6579">
                  <c:v>6.3179505428108227</c:v>
                </c:pt>
                <c:pt idx="6580">
                  <c:v>6.3179505428108227</c:v>
                </c:pt>
                <c:pt idx="6581">
                  <c:v>6.3179505428108227</c:v>
                </c:pt>
                <c:pt idx="6582">
                  <c:v>6.3179505428108227</c:v>
                </c:pt>
                <c:pt idx="6583">
                  <c:v>6.3179505428108227</c:v>
                </c:pt>
                <c:pt idx="6584">
                  <c:v>8.4059851934969796</c:v>
                </c:pt>
                <c:pt idx="6585">
                  <c:v>6.3179505428108227</c:v>
                </c:pt>
                <c:pt idx="6586">
                  <c:v>6.3179505428108227</c:v>
                </c:pt>
                <c:pt idx="6587">
                  <c:v>5.9085849284802592</c:v>
                </c:pt>
                <c:pt idx="6588">
                  <c:v>6.3179505428108227</c:v>
                </c:pt>
                <c:pt idx="6589">
                  <c:v>6.3179505428108227</c:v>
                </c:pt>
                <c:pt idx="6590">
                  <c:v>6.3335141409336613</c:v>
                </c:pt>
                <c:pt idx="6591">
                  <c:v>5.919316929055034</c:v>
                </c:pt>
                <c:pt idx="6592">
                  <c:v>7.4090953015036582</c:v>
                </c:pt>
                <c:pt idx="6593">
                  <c:v>6.3179505428108227</c:v>
                </c:pt>
                <c:pt idx="6594">
                  <c:v>6.3179505428108227</c:v>
                </c:pt>
                <c:pt idx="6595">
                  <c:v>6.3179505428108227</c:v>
                </c:pt>
                <c:pt idx="6596">
                  <c:v>6.3179505428108227</c:v>
                </c:pt>
                <c:pt idx="6597">
                  <c:v>7.2957418220560823</c:v>
                </c:pt>
                <c:pt idx="6598">
                  <c:v>6.5638390021455306</c:v>
                </c:pt>
                <c:pt idx="6599">
                  <c:v>6.3179505428108227</c:v>
                </c:pt>
                <c:pt idx="6600">
                  <c:v>6.3179505428108227</c:v>
                </c:pt>
                <c:pt idx="6601">
                  <c:v>6.3335141409336613</c:v>
                </c:pt>
                <c:pt idx="6602">
                  <c:v>6.2959243231634057</c:v>
                </c:pt>
                <c:pt idx="6603">
                  <c:v>6.3179505428108227</c:v>
                </c:pt>
                <c:pt idx="6604">
                  <c:v>6.7546413530277434</c:v>
                </c:pt>
                <c:pt idx="6605">
                  <c:v>6.6446377050430225</c:v>
                </c:pt>
                <c:pt idx="6606">
                  <c:v>6.3179505428108227</c:v>
                </c:pt>
                <c:pt idx="6607">
                  <c:v>6.8288628500633273</c:v>
                </c:pt>
                <c:pt idx="6608">
                  <c:v>6.3179505428108227</c:v>
                </c:pt>
                <c:pt idx="6609">
                  <c:v>6.3179505428108227</c:v>
                </c:pt>
                <c:pt idx="6610">
                  <c:v>6.3179505428108227</c:v>
                </c:pt>
                <c:pt idx="6611">
                  <c:v>6.2738915785375768</c:v>
                </c:pt>
                <c:pt idx="6612">
                  <c:v>6.3179505428108227</c:v>
                </c:pt>
                <c:pt idx="6613">
                  <c:v>6.3179505428108227</c:v>
                </c:pt>
                <c:pt idx="6614">
                  <c:v>6.2604333191830381</c:v>
                </c:pt>
                <c:pt idx="6615">
                  <c:v>6.4964893279500062</c:v>
                </c:pt>
                <c:pt idx="6616">
                  <c:v>6.3179505428108227</c:v>
                </c:pt>
                <c:pt idx="6617">
                  <c:v>6.3179505428108227</c:v>
                </c:pt>
                <c:pt idx="6618">
                  <c:v>6.3179505428108227</c:v>
                </c:pt>
                <c:pt idx="6619">
                  <c:v>6.3179505428108227</c:v>
                </c:pt>
                <c:pt idx="6620">
                  <c:v>6.2453714069446988</c:v>
                </c:pt>
                <c:pt idx="6621">
                  <c:v>6.3179505428108227</c:v>
                </c:pt>
                <c:pt idx="6622">
                  <c:v>6.3179505428108227</c:v>
                </c:pt>
                <c:pt idx="6623">
                  <c:v>6.4964893279500062</c:v>
                </c:pt>
                <c:pt idx="6624">
                  <c:v>8.3269172289095934</c:v>
                </c:pt>
                <c:pt idx="6625">
                  <c:v>6.5821369777776377</c:v>
                </c:pt>
                <c:pt idx="6626">
                  <c:v>6.3179505428108227</c:v>
                </c:pt>
                <c:pt idx="6627">
                  <c:v>6.3097063073973603</c:v>
                </c:pt>
                <c:pt idx="6628">
                  <c:v>6.3179505428108227</c:v>
                </c:pt>
                <c:pt idx="6629">
                  <c:v>6.3366423426834002</c:v>
                </c:pt>
                <c:pt idx="6630">
                  <c:v>6.6133844675969575</c:v>
                </c:pt>
                <c:pt idx="6631">
                  <c:v>7.4168214770885159</c:v>
                </c:pt>
                <c:pt idx="6632">
                  <c:v>7.4222903051057862</c:v>
                </c:pt>
                <c:pt idx="6633">
                  <c:v>6.5829743907286193</c:v>
                </c:pt>
                <c:pt idx="6634">
                  <c:v>6.4964893279500062</c:v>
                </c:pt>
                <c:pt idx="6635">
                  <c:v>6.189964673890346</c:v>
                </c:pt>
                <c:pt idx="6636">
                  <c:v>6.3179505428108227</c:v>
                </c:pt>
                <c:pt idx="6637">
                  <c:v>6.3179505428108227</c:v>
                </c:pt>
                <c:pt idx="6638">
                  <c:v>6.3179505428108227</c:v>
                </c:pt>
                <c:pt idx="6639">
                  <c:v>6.7665804315094302</c:v>
                </c:pt>
                <c:pt idx="6640">
                  <c:v>7.0282080116927093</c:v>
                </c:pt>
                <c:pt idx="6641">
                  <c:v>6.3179505428108227</c:v>
                </c:pt>
                <c:pt idx="6642">
                  <c:v>7.2679722830931652</c:v>
                </c:pt>
                <c:pt idx="6643">
                  <c:v>6.6999733522883762</c:v>
                </c:pt>
                <c:pt idx="6644">
                  <c:v>6.3179505428108227</c:v>
                </c:pt>
                <c:pt idx="6645">
                  <c:v>5.5175717098864769</c:v>
                </c:pt>
                <c:pt idx="6646">
                  <c:v>6.461500009854138</c:v>
                </c:pt>
                <c:pt idx="6647">
                  <c:v>6.6400387949933215</c:v>
                </c:pt>
                <c:pt idx="6648">
                  <c:v>6.3179505428108227</c:v>
                </c:pt>
                <c:pt idx="6649">
                  <c:v>6.1923209562841706</c:v>
                </c:pt>
                <c:pt idx="6650">
                  <c:v>6.242645148164935</c:v>
                </c:pt>
                <c:pt idx="6651">
                  <c:v>6.9435357670942501</c:v>
                </c:pt>
                <c:pt idx="6652">
                  <c:v>7.7080710479884367</c:v>
                </c:pt>
                <c:pt idx="6653">
                  <c:v>6.3179505428108227</c:v>
                </c:pt>
                <c:pt idx="6654">
                  <c:v>6.189964673890346</c:v>
                </c:pt>
                <c:pt idx="6655">
                  <c:v>6.4239101920838824</c:v>
                </c:pt>
                <c:pt idx="6656">
                  <c:v>6.2453714069446988</c:v>
                </c:pt>
                <c:pt idx="6657">
                  <c:v>6.3179505428108227</c:v>
                </c:pt>
                <c:pt idx="6658">
                  <c:v>6.4378560974193553</c:v>
                </c:pt>
                <c:pt idx="6659">
                  <c:v>6.3179505428108227</c:v>
                </c:pt>
                <c:pt idx="6660">
                  <c:v>6.7704160539847988</c:v>
                </c:pt>
                <c:pt idx="6661">
                  <c:v>7.3536013689790583</c:v>
                </c:pt>
                <c:pt idx="6662">
                  <c:v>7.959508637431485</c:v>
                </c:pt>
                <c:pt idx="6663">
                  <c:v>6.5804162325972371</c:v>
                </c:pt>
                <c:pt idx="6664">
                  <c:v>6.3179505428108227</c:v>
                </c:pt>
                <c:pt idx="6665">
                  <c:v>6.3179505428108227</c:v>
                </c:pt>
                <c:pt idx="6666">
                  <c:v>6.3179505428108227</c:v>
                </c:pt>
                <c:pt idx="6667">
                  <c:v>6.3179505428108227</c:v>
                </c:pt>
                <c:pt idx="6668">
                  <c:v>6.3147240453345246</c:v>
                </c:pt>
                <c:pt idx="6669">
                  <c:v>6.3179505428108227</c:v>
                </c:pt>
                <c:pt idx="6670">
                  <c:v>7.3221919234356525</c:v>
                </c:pt>
                <c:pt idx="6671">
                  <c:v>6.3179505428108227</c:v>
                </c:pt>
                <c:pt idx="6672">
                  <c:v>6.5120529260728448</c:v>
                </c:pt>
                <c:pt idx="6673">
                  <c:v>6.3179505428108227</c:v>
                </c:pt>
                <c:pt idx="6674">
                  <c:v>6.8790139142503994</c:v>
                </c:pt>
                <c:pt idx="6675">
                  <c:v>6.3179505428108227</c:v>
                </c:pt>
                <c:pt idx="6676">
                  <c:v>6.3179505428108227</c:v>
                </c:pt>
                <c:pt idx="6677">
                  <c:v>6.6478026826277912</c:v>
                </c:pt>
                <c:pt idx="6678">
                  <c:v>6.3179505428108227</c:v>
                </c:pt>
                <c:pt idx="6679">
                  <c:v>6.3179505428108227</c:v>
                </c:pt>
                <c:pt idx="6680">
                  <c:v>6.3179505428108227</c:v>
                </c:pt>
                <c:pt idx="6681">
                  <c:v>6.3179505428108227</c:v>
                </c:pt>
                <c:pt idx="6682">
                  <c:v>6.3179505428108227</c:v>
                </c:pt>
                <c:pt idx="6683">
                  <c:v>6.3179505428108227</c:v>
                </c:pt>
                <c:pt idx="6684">
                  <c:v>7.594822460496129</c:v>
                </c:pt>
                <c:pt idx="6685">
                  <c:v>6.3179505428108227</c:v>
                </c:pt>
                <c:pt idx="6686">
                  <c:v>6.3179505428108227</c:v>
                </c:pt>
                <c:pt idx="6687">
                  <c:v>6.3179505428108227</c:v>
                </c:pt>
                <c:pt idx="6688">
                  <c:v>6.3179505428108227</c:v>
                </c:pt>
                <c:pt idx="6689">
                  <c:v>6.3179505428108227</c:v>
                </c:pt>
                <c:pt idx="6690">
                  <c:v>6.3179505428108227</c:v>
                </c:pt>
                <c:pt idx="6691">
                  <c:v>6.3179505428108227</c:v>
                </c:pt>
                <c:pt idx="6692">
                  <c:v>6.3179505428108227</c:v>
                </c:pt>
                <c:pt idx="6693">
                  <c:v>6.3179505428108227</c:v>
                </c:pt>
                <c:pt idx="6694">
                  <c:v>6.3179505428108227</c:v>
                </c:pt>
                <c:pt idx="6695">
                  <c:v>6.3179505428108227</c:v>
                </c:pt>
                <c:pt idx="6696">
                  <c:v>6.3179505428108227</c:v>
                </c:pt>
                <c:pt idx="6697">
                  <c:v>5.9987952465227119</c:v>
                </c:pt>
                <c:pt idx="6698">
                  <c:v>6.3179505428108227</c:v>
                </c:pt>
                <c:pt idx="6699">
                  <c:v>6.3179505428108227</c:v>
                </c:pt>
                <c:pt idx="6700">
                  <c:v>8.8430046534477533</c:v>
                </c:pt>
                <c:pt idx="6701">
                  <c:v>7.3530649957662142</c:v>
                </c:pt>
                <c:pt idx="6702">
                  <c:v>7.7733826443953316</c:v>
                </c:pt>
                <c:pt idx="6703">
                  <c:v>6.3179505428108227</c:v>
                </c:pt>
                <c:pt idx="6704">
                  <c:v>6.8595378512911349</c:v>
                </c:pt>
                <c:pt idx="6705">
                  <c:v>6.3335141409336613</c:v>
                </c:pt>
                <c:pt idx="6706">
                  <c:v>6.3179505428108227</c:v>
                </c:pt>
                <c:pt idx="6707">
                  <c:v>6.3179505428108227</c:v>
                </c:pt>
                <c:pt idx="6708">
                  <c:v>6.3179505428108227</c:v>
                </c:pt>
                <c:pt idx="6709">
                  <c:v>6.3179505428108227</c:v>
                </c:pt>
                <c:pt idx="6710">
                  <c:v>6.2491566362109303</c:v>
                </c:pt>
                <c:pt idx="6711">
                  <c:v>6.3179505428108227</c:v>
                </c:pt>
                <c:pt idx="6712">
                  <c:v>6.3179505428108227</c:v>
                </c:pt>
                <c:pt idx="6713">
                  <c:v>6.3179505428108227</c:v>
                </c:pt>
                <c:pt idx="6714">
                  <c:v>7.2063851778119625</c:v>
                </c:pt>
                <c:pt idx="6715">
                  <c:v>7.210099183637519</c:v>
                </c:pt>
                <c:pt idx="6716">
                  <c:v>6.3179505428108227</c:v>
                </c:pt>
                <c:pt idx="6717">
                  <c:v>6.2004987618879834</c:v>
                </c:pt>
                <c:pt idx="6718">
                  <c:v>6.3179505428108227</c:v>
                </c:pt>
                <c:pt idx="6719">
                  <c:v>6.3179505428108227</c:v>
                </c:pt>
                <c:pt idx="6720">
                  <c:v>6.3179505428108227</c:v>
                </c:pt>
                <c:pt idx="6721">
                  <c:v>7.058062473719759</c:v>
                </c:pt>
                <c:pt idx="6722">
                  <c:v>7.3886379687767025</c:v>
                </c:pt>
                <c:pt idx="6723">
                  <c:v>6.3179505428108227</c:v>
                </c:pt>
                <c:pt idx="6724">
                  <c:v>6.3179505428108227</c:v>
                </c:pt>
                <c:pt idx="6725">
                  <c:v>5.9079444918918327</c:v>
                </c:pt>
                <c:pt idx="6726">
                  <c:v>6.3179505428108227</c:v>
                </c:pt>
                <c:pt idx="6727">
                  <c:v>6.4686018406996633</c:v>
                </c:pt>
                <c:pt idx="6728">
                  <c:v>5.9847272241505332</c:v>
                </c:pt>
                <c:pt idx="6729">
                  <c:v>7.776864954588329</c:v>
                </c:pt>
                <c:pt idx="6730">
                  <c:v>6.3179505428108227</c:v>
                </c:pt>
                <c:pt idx="6731">
                  <c:v>6.3179505428108227</c:v>
                </c:pt>
                <c:pt idx="6732">
                  <c:v>6.3179505428108227</c:v>
                </c:pt>
                <c:pt idx="6733">
                  <c:v>6.3179505428108227</c:v>
                </c:pt>
                <c:pt idx="6734">
                  <c:v>6.3179505428108227</c:v>
                </c:pt>
                <c:pt idx="6735">
                  <c:v>6.6836783711343983</c:v>
                </c:pt>
                <c:pt idx="6736">
                  <c:v>7.4658838141047497</c:v>
                </c:pt>
                <c:pt idx="6737">
                  <c:v>5.6280491200172662</c:v>
                </c:pt>
                <c:pt idx="6738">
                  <c:v>6.3179505428108227</c:v>
                </c:pt>
                <c:pt idx="6739">
                  <c:v>6.7615131758678029</c:v>
                </c:pt>
                <c:pt idx="6740">
                  <c:v>6.3179505428108227</c:v>
                </c:pt>
                <c:pt idx="6741">
                  <c:v>6.3179505428108227</c:v>
                </c:pt>
                <c:pt idx="6742">
                  <c:v>6.3179505428108227</c:v>
                </c:pt>
                <c:pt idx="6743">
                  <c:v>6.3179505428108227</c:v>
                </c:pt>
                <c:pt idx="6744">
                  <c:v>6.3179505428108227</c:v>
                </c:pt>
                <c:pt idx="6745">
                  <c:v>6.3179505428108227</c:v>
                </c:pt>
                <c:pt idx="6746">
                  <c:v>6.4923499902405162</c:v>
                </c:pt>
                <c:pt idx="6747">
                  <c:v>6.3179505428108227</c:v>
                </c:pt>
                <c:pt idx="6748">
                  <c:v>6.7543825835823137</c:v>
                </c:pt>
                <c:pt idx="6749">
                  <c:v>7.7821628258279123</c:v>
                </c:pt>
                <c:pt idx="6750">
                  <c:v>6.3179505428108227</c:v>
                </c:pt>
                <c:pt idx="6751">
                  <c:v>6.3179505428108227</c:v>
                </c:pt>
                <c:pt idx="6752">
                  <c:v>6.3179505428108227</c:v>
                </c:pt>
                <c:pt idx="6753">
                  <c:v>6.3179505428108227</c:v>
                </c:pt>
                <c:pt idx="6754">
                  <c:v>7.1933797378205062</c:v>
                </c:pt>
                <c:pt idx="6755">
                  <c:v>6.3179505428108227</c:v>
                </c:pt>
                <c:pt idx="6756">
                  <c:v>6.3179505428108227</c:v>
                </c:pt>
                <c:pt idx="6757">
                  <c:v>6.3179505428108227</c:v>
                </c:pt>
                <c:pt idx="6758">
                  <c:v>6.4394249236853041</c:v>
                </c:pt>
                <c:pt idx="6759">
                  <c:v>6.3179505428108227</c:v>
                </c:pt>
                <c:pt idx="6760">
                  <c:v>7.9031433201312691</c:v>
                </c:pt>
                <c:pt idx="6761">
                  <c:v>6.189964673890346</c:v>
                </c:pt>
                <c:pt idx="6762">
                  <c:v>6.4394249236853041</c:v>
                </c:pt>
                <c:pt idx="6763">
                  <c:v>6.3179505428108227</c:v>
                </c:pt>
                <c:pt idx="6764">
                  <c:v>6.3179505428108227</c:v>
                </c:pt>
                <c:pt idx="6765">
                  <c:v>6.5829743907286193</c:v>
                </c:pt>
                <c:pt idx="6766">
                  <c:v>6.3179505428108227</c:v>
                </c:pt>
                <c:pt idx="6767">
                  <c:v>7.0726367399771641</c:v>
                </c:pt>
                <c:pt idx="6768">
                  <c:v>7.4539992522325775</c:v>
                </c:pt>
                <c:pt idx="6769">
                  <c:v>6.3179505428108227</c:v>
                </c:pt>
                <c:pt idx="6770">
                  <c:v>7.4569531269831293</c:v>
                </c:pt>
                <c:pt idx="6771">
                  <c:v>6.3179505428108227</c:v>
                </c:pt>
                <c:pt idx="6772">
                  <c:v>6.3179505428108227</c:v>
                </c:pt>
                <c:pt idx="6773">
                  <c:v>6.3179505428108227</c:v>
                </c:pt>
                <c:pt idx="6774">
                  <c:v>6.3179505428108227</c:v>
                </c:pt>
                <c:pt idx="6775">
                  <c:v>6.8940979548379806</c:v>
                </c:pt>
                <c:pt idx="6776">
                  <c:v>6.3179505428108227</c:v>
                </c:pt>
                <c:pt idx="6777">
                  <c:v>6.3179505428108227</c:v>
                </c:pt>
                <c:pt idx="6778">
                  <c:v>6.3179505428108227</c:v>
                </c:pt>
                <c:pt idx="6779">
                  <c:v>6.3179505428108227</c:v>
                </c:pt>
                <c:pt idx="6780">
                  <c:v>6.3179505428108227</c:v>
                </c:pt>
                <c:pt idx="6781">
                  <c:v>7.0019187651205064</c:v>
                </c:pt>
                <c:pt idx="6782">
                  <c:v>6.4964893279500062</c:v>
                </c:pt>
                <c:pt idx="6783">
                  <c:v>6.3179505428108227</c:v>
                </c:pt>
                <c:pt idx="6784">
                  <c:v>6.5756542074916799</c:v>
                </c:pt>
                <c:pt idx="6785">
                  <c:v>6.3179505428108227</c:v>
                </c:pt>
                <c:pt idx="6786">
                  <c:v>6.461500009854138</c:v>
                </c:pt>
                <c:pt idx="6787">
                  <c:v>7.1620615003415224</c:v>
                </c:pt>
                <c:pt idx="6788">
                  <c:v>6.3179505428108227</c:v>
                </c:pt>
                <c:pt idx="6789">
                  <c:v>6.8268432143059865</c:v>
                </c:pt>
                <c:pt idx="6790">
                  <c:v>6.3179505428108227</c:v>
                </c:pt>
                <c:pt idx="6791">
                  <c:v>6.9193012427565534</c:v>
                </c:pt>
                <c:pt idx="6792">
                  <c:v>6.3179505428108227</c:v>
                </c:pt>
                <c:pt idx="6793">
                  <c:v>6.1257432014445605</c:v>
                </c:pt>
                <c:pt idx="6794">
                  <c:v>6.3179505428108227</c:v>
                </c:pt>
                <c:pt idx="6795">
                  <c:v>6.3179505428108227</c:v>
                </c:pt>
                <c:pt idx="6796">
                  <c:v>7.1588350028652243</c:v>
                </c:pt>
                <c:pt idx="6797">
                  <c:v>6.3179505428108227</c:v>
                </c:pt>
                <c:pt idx="6798">
                  <c:v>6.3927061032542456</c:v>
                </c:pt>
                <c:pt idx="6799">
                  <c:v>6.461500009854138</c:v>
                </c:pt>
                <c:pt idx="6800">
                  <c:v>6.3179505428108227</c:v>
                </c:pt>
                <c:pt idx="6801">
                  <c:v>6.4964893279500062</c:v>
                </c:pt>
                <c:pt idx="6802">
                  <c:v>7.1464979022186839</c:v>
                </c:pt>
                <c:pt idx="6803">
                  <c:v>6.3179505428108227</c:v>
                </c:pt>
                <c:pt idx="6804">
                  <c:v>8.0407756859209023</c:v>
                </c:pt>
                <c:pt idx="6805">
                  <c:v>6.3179505428108227</c:v>
                </c:pt>
                <c:pt idx="6806">
                  <c:v>6.3179505428108227</c:v>
                </c:pt>
                <c:pt idx="6807">
                  <c:v>5.8022963592141403</c:v>
                </c:pt>
                <c:pt idx="6808">
                  <c:v>6.7726235739634992</c:v>
                </c:pt>
                <c:pt idx="6809">
                  <c:v>7.5085961671629455</c:v>
                </c:pt>
                <c:pt idx="6810">
                  <c:v>6.3179505428108227</c:v>
                </c:pt>
                <c:pt idx="6811">
                  <c:v>8.2797018477182256</c:v>
                </c:pt>
                <c:pt idx="6812">
                  <c:v>6.3179505428108227</c:v>
                </c:pt>
                <c:pt idx="6813">
                  <c:v>6.3179505428108227</c:v>
                </c:pt>
                <c:pt idx="6814">
                  <c:v>6.4964893279500062</c:v>
                </c:pt>
                <c:pt idx="6815">
                  <c:v>6.3179505428108227</c:v>
                </c:pt>
                <c:pt idx="6816">
                  <c:v>6.3179505428108227</c:v>
                </c:pt>
                <c:pt idx="6817">
                  <c:v>6.4964893279500062</c:v>
                </c:pt>
                <c:pt idx="6818">
                  <c:v>6.3179505428108227</c:v>
                </c:pt>
                <c:pt idx="6819">
                  <c:v>6.3179505428108227</c:v>
                </c:pt>
                <c:pt idx="6820">
                  <c:v>7.1319236359612788</c:v>
                </c:pt>
                <c:pt idx="6821">
                  <c:v>6.3179505428108227</c:v>
                </c:pt>
                <c:pt idx="6822">
                  <c:v>7.0801375598885929</c:v>
                </c:pt>
                <c:pt idx="6823">
                  <c:v>6.3179505428108227</c:v>
                </c:pt>
                <c:pt idx="6824">
                  <c:v>6.4964893279500062</c:v>
                </c:pt>
                <c:pt idx="6825">
                  <c:v>6.3179505428108227</c:v>
                </c:pt>
                <c:pt idx="6826">
                  <c:v>6.461500009854138</c:v>
                </c:pt>
                <c:pt idx="6827">
                  <c:v>7.1272410041913785</c:v>
                </c:pt>
                <c:pt idx="6828">
                  <c:v>6.3179505428108227</c:v>
                </c:pt>
                <c:pt idx="6829">
                  <c:v>6.5132860859268238</c:v>
                </c:pt>
                <c:pt idx="6830">
                  <c:v>6.189964673890346</c:v>
                </c:pt>
                <c:pt idx="6831">
                  <c:v>6.3179505428108227</c:v>
                </c:pt>
                <c:pt idx="6832">
                  <c:v>6.3179505428108227</c:v>
                </c:pt>
                <c:pt idx="6833">
                  <c:v>6.3179505428108227</c:v>
                </c:pt>
                <c:pt idx="6834">
                  <c:v>6.3179505428108227</c:v>
                </c:pt>
                <c:pt idx="6835">
                  <c:v>6.3179505428108227</c:v>
                </c:pt>
                <c:pt idx="6836">
                  <c:v>6.3179505428108227</c:v>
                </c:pt>
                <c:pt idx="6837">
                  <c:v>6.5720585691768987</c:v>
                </c:pt>
                <c:pt idx="6838">
                  <c:v>6.9161730410068145</c:v>
                </c:pt>
                <c:pt idx="6839">
                  <c:v>6.3179505428108227</c:v>
                </c:pt>
                <c:pt idx="6840">
                  <c:v>7.1677559531356057</c:v>
                </c:pt>
                <c:pt idx="6841">
                  <c:v>6.3179505428108227</c:v>
                </c:pt>
                <c:pt idx="6842">
                  <c:v>6.3179505428108227</c:v>
                </c:pt>
                <c:pt idx="6843">
                  <c:v>6.3179505428108227</c:v>
                </c:pt>
                <c:pt idx="6844">
                  <c:v>6.3179505428108227</c:v>
                </c:pt>
                <c:pt idx="6845">
                  <c:v>6.3179505428108227</c:v>
                </c:pt>
                <c:pt idx="6846">
                  <c:v>6.3179505428108227</c:v>
                </c:pt>
                <c:pt idx="6847">
                  <c:v>6.3179505428108227</c:v>
                </c:pt>
                <c:pt idx="6848">
                  <c:v>6.3179505428108227</c:v>
                </c:pt>
                <c:pt idx="6849">
                  <c:v>7.4198109427972554</c:v>
                </c:pt>
                <c:pt idx="6850">
                  <c:v>6.3179505428108227</c:v>
                </c:pt>
                <c:pt idx="6851">
                  <c:v>6.3179505428108227</c:v>
                </c:pt>
                <c:pt idx="6852">
                  <c:v>7.1041884008858762</c:v>
                </c:pt>
                <c:pt idx="6853">
                  <c:v>6.2692926684878758</c:v>
                </c:pt>
                <c:pt idx="6854">
                  <c:v>6.7726235739634992</c:v>
                </c:pt>
                <c:pt idx="6855">
                  <c:v>6.3179505428108227</c:v>
                </c:pt>
                <c:pt idx="6856">
                  <c:v>6.5712448883934291</c:v>
                </c:pt>
                <c:pt idx="6857">
                  <c:v>6.3179505428108227</c:v>
                </c:pt>
                <c:pt idx="6858">
                  <c:v>6.3179505428108227</c:v>
                </c:pt>
                <c:pt idx="6859">
                  <c:v>6.3179505428108227</c:v>
                </c:pt>
                <c:pt idx="6860">
                  <c:v>6.3335141409336613</c:v>
                </c:pt>
                <c:pt idx="6861">
                  <c:v>6.3179505428108227</c:v>
                </c:pt>
                <c:pt idx="6862">
                  <c:v>7.2957418220560823</c:v>
                </c:pt>
                <c:pt idx="6863">
                  <c:v>6.3179505428108227</c:v>
                </c:pt>
                <c:pt idx="6864">
                  <c:v>6.7726235739634992</c:v>
                </c:pt>
                <c:pt idx="6865">
                  <c:v>6.3179505428108227</c:v>
                </c:pt>
                <c:pt idx="6866">
                  <c:v>6.3179505428108227</c:v>
                </c:pt>
                <c:pt idx="6867">
                  <c:v>6.0732730240425115</c:v>
                </c:pt>
                <c:pt idx="6868">
                  <c:v>6.6179637088244876</c:v>
                </c:pt>
                <c:pt idx="6869">
                  <c:v>6.3179505428108227</c:v>
                </c:pt>
                <c:pt idx="6870">
                  <c:v>7.86015973174805</c:v>
                </c:pt>
                <c:pt idx="6871">
                  <c:v>6.3179505428108227</c:v>
                </c:pt>
                <c:pt idx="6872">
                  <c:v>6.3179505428108227</c:v>
                </c:pt>
                <c:pt idx="6873">
                  <c:v>7.2704058473629667</c:v>
                </c:pt>
                <c:pt idx="6874">
                  <c:v>6.5288496840496624</c:v>
                </c:pt>
                <c:pt idx="6875">
                  <c:v>6.3179505428108227</c:v>
                </c:pt>
                <c:pt idx="6876">
                  <c:v>6.3179505428108227</c:v>
                </c:pt>
                <c:pt idx="6877">
                  <c:v>6.3179505428108227</c:v>
                </c:pt>
                <c:pt idx="6878">
                  <c:v>6.3179505428108227</c:v>
                </c:pt>
                <c:pt idx="6879">
                  <c:v>6.3179505428108227</c:v>
                </c:pt>
                <c:pt idx="6880">
                  <c:v>6.5233518283325349</c:v>
                </c:pt>
                <c:pt idx="6881">
                  <c:v>6.3179505428108227</c:v>
                </c:pt>
                <c:pt idx="6882">
                  <c:v>6.3179505428108227</c:v>
                </c:pt>
                <c:pt idx="6883">
                  <c:v>6.3179505428108227</c:v>
                </c:pt>
                <c:pt idx="6884">
                  <c:v>6.3179505428108227</c:v>
                </c:pt>
                <c:pt idx="6885">
                  <c:v>6.3179505428108227</c:v>
                </c:pt>
                <c:pt idx="6886">
                  <c:v>6.3179505428108227</c:v>
                </c:pt>
                <c:pt idx="6887">
                  <c:v>6.3179505428108227</c:v>
                </c:pt>
                <c:pt idx="6888">
                  <c:v>6.3179505428108227</c:v>
                </c:pt>
                <c:pt idx="6889">
                  <c:v>6.3179505428108227</c:v>
                </c:pt>
                <c:pt idx="6890">
                  <c:v>6.3179505428108227</c:v>
                </c:pt>
                <c:pt idx="6891">
                  <c:v>6.3179505428108227</c:v>
                </c:pt>
                <c:pt idx="6892">
                  <c:v>6.189964673890346</c:v>
                </c:pt>
                <c:pt idx="6893">
                  <c:v>6.0068023103193671</c:v>
                </c:pt>
                <c:pt idx="6894">
                  <c:v>6.6440663805374891</c:v>
                </c:pt>
                <c:pt idx="6895">
                  <c:v>6.2997095524296371</c:v>
                </c:pt>
                <c:pt idx="6896">
                  <c:v>6.3179505428108227</c:v>
                </c:pt>
                <c:pt idx="6897">
                  <c:v>6.9667259572255213</c:v>
                </c:pt>
                <c:pt idx="6898">
                  <c:v>6.3179505428108227</c:v>
                </c:pt>
                <c:pt idx="6899">
                  <c:v>6.3179505428108227</c:v>
                </c:pt>
                <c:pt idx="6900">
                  <c:v>6.3179505428108227</c:v>
                </c:pt>
                <c:pt idx="6901">
                  <c:v>6.7012065121423552</c:v>
                </c:pt>
                <c:pt idx="6902">
                  <c:v>7.8107704743939639</c:v>
                </c:pt>
                <c:pt idx="6903">
                  <c:v>6.9778791360665542</c:v>
                </c:pt>
                <c:pt idx="6904">
                  <c:v>6.3179505428108227</c:v>
                </c:pt>
                <c:pt idx="6905">
                  <c:v>6.3179505428108227</c:v>
                </c:pt>
                <c:pt idx="6906">
                  <c:v>6.3179505428108227</c:v>
                </c:pt>
                <c:pt idx="6907">
                  <c:v>6.6568355529701391</c:v>
                </c:pt>
                <c:pt idx="6908">
                  <c:v>6.3335141409336613</c:v>
                </c:pt>
                <c:pt idx="6909">
                  <c:v>6.3179505428108227</c:v>
                </c:pt>
                <c:pt idx="6910">
                  <c:v>6.3179505428108227</c:v>
                </c:pt>
                <c:pt idx="6911">
                  <c:v>6.3179505428108227</c:v>
                </c:pt>
                <c:pt idx="6912">
                  <c:v>6.3179505428108227</c:v>
                </c:pt>
                <c:pt idx="6913">
                  <c:v>6.3179505428108227</c:v>
                </c:pt>
                <c:pt idx="6914">
                  <c:v>6.6918248710660073</c:v>
                </c:pt>
                <c:pt idx="6915">
                  <c:v>6.7068170400440117</c:v>
                </c:pt>
                <c:pt idx="6916">
                  <c:v>6.632288011680882</c:v>
                </c:pt>
                <c:pt idx="6917">
                  <c:v>6.461500009854138</c:v>
                </c:pt>
                <c:pt idx="6918">
                  <c:v>6.3179505428108227</c:v>
                </c:pt>
                <c:pt idx="6919">
                  <c:v>6.872721955633633</c:v>
                </c:pt>
                <c:pt idx="6920">
                  <c:v>6.3179505428108227</c:v>
                </c:pt>
                <c:pt idx="6921">
                  <c:v>6.3179505428108227</c:v>
                </c:pt>
                <c:pt idx="6922">
                  <c:v>6.3179505428108227</c:v>
                </c:pt>
                <c:pt idx="6923">
                  <c:v>6.3179505428108227</c:v>
                </c:pt>
                <c:pt idx="6924">
                  <c:v>6.3179505428108227</c:v>
                </c:pt>
                <c:pt idx="6925">
                  <c:v>6.3179505428108227</c:v>
                </c:pt>
                <c:pt idx="6926">
                  <c:v>6.0716552706006333</c:v>
                </c:pt>
                <c:pt idx="6927">
                  <c:v>6.8940979548379806</c:v>
                </c:pt>
                <c:pt idx="6928">
                  <c:v>7.9869338395745659</c:v>
                </c:pt>
                <c:pt idx="6929">
                  <c:v>6.3179505428108227</c:v>
                </c:pt>
                <c:pt idx="6930">
                  <c:v>6.3179505428108227</c:v>
                </c:pt>
                <c:pt idx="6931">
                  <c:v>6.3179505428108227</c:v>
                </c:pt>
                <c:pt idx="6932">
                  <c:v>6.3179505428108227</c:v>
                </c:pt>
                <c:pt idx="6933">
                  <c:v>6.3179505428108227</c:v>
                </c:pt>
                <c:pt idx="6934">
                  <c:v>6.3179505428108227</c:v>
                </c:pt>
                <c:pt idx="6935">
                  <c:v>6.3179505428108227</c:v>
                </c:pt>
                <c:pt idx="6936">
                  <c:v>7.7593368135803722</c:v>
                </c:pt>
                <c:pt idx="6937">
                  <c:v>6.3179505428108227</c:v>
                </c:pt>
                <c:pt idx="6938">
                  <c:v>7.2055538232962828</c:v>
                </c:pt>
                <c:pt idx="6939">
                  <c:v>5.4315502327086946</c:v>
                </c:pt>
                <c:pt idx="6940">
                  <c:v>6.3179505428108227</c:v>
                </c:pt>
                <c:pt idx="6941">
                  <c:v>7.6006769210256317</c:v>
                </c:pt>
                <c:pt idx="6942">
                  <c:v>6.3179505428108227</c:v>
                </c:pt>
                <c:pt idx="6943">
                  <c:v>6.3179505428108227</c:v>
                </c:pt>
                <c:pt idx="6944">
                  <c:v>7.337324921482991</c:v>
                </c:pt>
                <c:pt idx="6945">
                  <c:v>7.1382041491007584</c:v>
                </c:pt>
                <c:pt idx="6946">
                  <c:v>7.2223435866232162</c:v>
                </c:pt>
                <c:pt idx="6947">
                  <c:v>6.6400387949933215</c:v>
                </c:pt>
                <c:pt idx="6948">
                  <c:v>7.908955721212779</c:v>
                </c:pt>
                <c:pt idx="6949">
                  <c:v>6.3179505428108227</c:v>
                </c:pt>
                <c:pt idx="6950">
                  <c:v>7.1377458035514296</c:v>
                </c:pt>
                <c:pt idx="6951">
                  <c:v>6.0716552706006333</c:v>
                </c:pt>
                <c:pt idx="6952">
                  <c:v>6.3179505428108227</c:v>
                </c:pt>
                <c:pt idx="6953">
                  <c:v>6.3179505428108227</c:v>
                </c:pt>
                <c:pt idx="6954">
                  <c:v>6.3179505428108227</c:v>
                </c:pt>
                <c:pt idx="6955">
                  <c:v>6.7011592304405792</c:v>
                </c:pt>
                <c:pt idx="6956">
                  <c:v>6.3179505428108227</c:v>
                </c:pt>
                <c:pt idx="6957">
                  <c:v>6.3179505428108227</c:v>
                </c:pt>
                <c:pt idx="6958">
                  <c:v>6.3179505428108227</c:v>
                </c:pt>
                <c:pt idx="6959">
                  <c:v>6.3179505428108227</c:v>
                </c:pt>
                <c:pt idx="6960">
                  <c:v>6.3179505428108227</c:v>
                </c:pt>
                <c:pt idx="6961">
                  <c:v>6.6400387949933215</c:v>
                </c:pt>
                <c:pt idx="6962">
                  <c:v>6.3179505428108227</c:v>
                </c:pt>
                <c:pt idx="6963">
                  <c:v>6.3179505428108227</c:v>
                </c:pt>
                <c:pt idx="6964">
                  <c:v>6.3179505428108227</c:v>
                </c:pt>
                <c:pt idx="6965">
                  <c:v>6.3179505428108227</c:v>
                </c:pt>
                <c:pt idx="6966">
                  <c:v>6.3179505428108227</c:v>
                </c:pt>
                <c:pt idx="6967">
                  <c:v>6.3179505428108227</c:v>
                </c:pt>
                <c:pt idx="6968">
                  <c:v>6.3179505428108227</c:v>
                </c:pt>
                <c:pt idx="6969">
                  <c:v>6.3179505428108227</c:v>
                </c:pt>
                <c:pt idx="6970">
                  <c:v>6.3179505428108227</c:v>
                </c:pt>
                <c:pt idx="6971">
                  <c:v>6.3685034590295295</c:v>
                </c:pt>
                <c:pt idx="6972">
                  <c:v>6.3685034590295295</c:v>
                </c:pt>
                <c:pt idx="6973">
                  <c:v>6.3179505428108227</c:v>
                </c:pt>
                <c:pt idx="6974">
                  <c:v>6.3179505428108227</c:v>
                </c:pt>
                <c:pt idx="6975">
                  <c:v>6.3179505428108227</c:v>
                </c:pt>
                <c:pt idx="6976">
                  <c:v>6.2453714069446988</c:v>
                </c:pt>
                <c:pt idx="6977">
                  <c:v>6.3927061032542456</c:v>
                </c:pt>
                <c:pt idx="6978">
                  <c:v>6.8130492278849655</c:v>
                </c:pt>
                <c:pt idx="6979">
                  <c:v>6.3179505428108227</c:v>
                </c:pt>
                <c:pt idx="6980">
                  <c:v>6.0564976648257129</c:v>
                </c:pt>
                <c:pt idx="6981">
                  <c:v>6.3179505428108227</c:v>
                </c:pt>
                <c:pt idx="6982">
                  <c:v>6.3179505428108227</c:v>
                </c:pt>
                <c:pt idx="6983">
                  <c:v>6.6568355529701391</c:v>
                </c:pt>
                <c:pt idx="6984">
                  <c:v>6.3179505428108227</c:v>
                </c:pt>
                <c:pt idx="6985">
                  <c:v>7.4657413904789678</c:v>
                </c:pt>
                <c:pt idx="6986">
                  <c:v>6.3179505428108227</c:v>
                </c:pt>
                <c:pt idx="6987">
                  <c:v>7.2827271860250598</c:v>
                </c:pt>
                <c:pt idx="6988">
                  <c:v>6.4964893279500062</c:v>
                </c:pt>
                <c:pt idx="6989">
                  <c:v>6.4982100731304069</c:v>
                </c:pt>
                <c:pt idx="6990">
                  <c:v>8.5741529058092869</c:v>
                </c:pt>
                <c:pt idx="6991">
                  <c:v>7.0132721264153739</c:v>
                </c:pt>
                <c:pt idx="6992">
                  <c:v>6.3179505428108227</c:v>
                </c:pt>
                <c:pt idx="6993">
                  <c:v>6.3179505428108227</c:v>
                </c:pt>
                <c:pt idx="6994">
                  <c:v>6.3179505428108227</c:v>
                </c:pt>
                <c:pt idx="6995">
                  <c:v>6.3179505428108227</c:v>
                </c:pt>
                <c:pt idx="6996">
                  <c:v>6.3179505428108227</c:v>
                </c:pt>
                <c:pt idx="6997">
                  <c:v>6.9511623591026828</c:v>
                </c:pt>
                <c:pt idx="6998">
                  <c:v>6.442553125435043</c:v>
                </c:pt>
                <c:pt idx="6999">
                  <c:v>6.3179505428108227</c:v>
                </c:pt>
                <c:pt idx="7000">
                  <c:v>5.7504246407850079</c:v>
                </c:pt>
                <c:pt idx="7001">
                  <c:v>6.3179505428108227</c:v>
                </c:pt>
                <c:pt idx="7002">
                  <c:v>6.3179505428108227</c:v>
                </c:pt>
                <c:pt idx="7003">
                  <c:v>6.3179505428108227</c:v>
                </c:pt>
                <c:pt idx="7004">
                  <c:v>7.5640275685993927</c:v>
                </c:pt>
                <c:pt idx="7005">
                  <c:v>6.461500009854138</c:v>
                </c:pt>
                <c:pt idx="7006">
                  <c:v>6.3179505428108227</c:v>
                </c:pt>
                <c:pt idx="7007">
                  <c:v>6.3179505428108227</c:v>
                </c:pt>
                <c:pt idx="7008">
                  <c:v>6.3179505428108227</c:v>
                </c:pt>
                <c:pt idx="7009">
                  <c:v>6.3179505428108227</c:v>
                </c:pt>
                <c:pt idx="7010">
                  <c:v>6.8797452972815387</c:v>
                </c:pt>
                <c:pt idx="7011">
                  <c:v>6.8940979548379806</c:v>
                </c:pt>
                <c:pt idx="7012">
                  <c:v>6.9164564788343386</c:v>
                </c:pt>
                <c:pt idx="7013">
                  <c:v>7.3887152809365073</c:v>
                </c:pt>
                <c:pt idx="7014">
                  <c:v>6.3179505428108227</c:v>
                </c:pt>
                <c:pt idx="7015">
                  <c:v>7.0209455975680086</c:v>
                </c:pt>
                <c:pt idx="7016">
                  <c:v>6.3179505428108227</c:v>
                </c:pt>
                <c:pt idx="7017">
                  <c:v>6.3179505428108227</c:v>
                </c:pt>
                <c:pt idx="7018">
                  <c:v>6.3179505428108227</c:v>
                </c:pt>
                <c:pt idx="7019">
                  <c:v>6.4394249236853041</c:v>
                </c:pt>
                <c:pt idx="7020">
                  <c:v>6.3179505428108227</c:v>
                </c:pt>
                <c:pt idx="7021">
                  <c:v>6.4394249236853041</c:v>
                </c:pt>
                <c:pt idx="7022">
                  <c:v>6.3179505428108227</c:v>
                </c:pt>
                <c:pt idx="7023">
                  <c:v>6.3179505428108227</c:v>
                </c:pt>
                <c:pt idx="7024">
                  <c:v>6.3179505428108227</c:v>
                </c:pt>
                <c:pt idx="7025">
                  <c:v>6.8231764901822061</c:v>
                </c:pt>
                <c:pt idx="7026">
                  <c:v>6.461500009854138</c:v>
                </c:pt>
                <c:pt idx="7027">
                  <c:v>6.6918248710660073</c:v>
                </c:pt>
                <c:pt idx="7028">
                  <c:v>6.3179505428108227</c:v>
                </c:pt>
                <c:pt idx="7029">
                  <c:v>6.3179505428108227</c:v>
                </c:pt>
                <c:pt idx="7030">
                  <c:v>6.3179505428108227</c:v>
                </c:pt>
                <c:pt idx="7031">
                  <c:v>7.2679722830931652</c:v>
                </c:pt>
                <c:pt idx="7032">
                  <c:v>7.435758261851392</c:v>
                </c:pt>
                <c:pt idx="7033">
                  <c:v>6.3179505428108227</c:v>
                </c:pt>
                <c:pt idx="7034">
                  <c:v>6.3179505428108227</c:v>
                </c:pt>
                <c:pt idx="7035">
                  <c:v>6.3179505428108227</c:v>
                </c:pt>
                <c:pt idx="7036">
                  <c:v>6.3179505428108227</c:v>
                </c:pt>
                <c:pt idx="7037">
                  <c:v>6.3179505428108227</c:v>
                </c:pt>
                <c:pt idx="7038">
                  <c:v>6.3179505428108227</c:v>
                </c:pt>
                <c:pt idx="7039">
                  <c:v>6.3179505428108227</c:v>
                </c:pt>
                <c:pt idx="7040">
                  <c:v>6.3179505428108227</c:v>
                </c:pt>
                <c:pt idx="7041">
                  <c:v>6.9661830783583758</c:v>
                </c:pt>
                <c:pt idx="7042">
                  <c:v>6.4311806882718416</c:v>
                </c:pt>
                <c:pt idx="7043">
                  <c:v>6.3179505428108227</c:v>
                </c:pt>
                <c:pt idx="7044">
                  <c:v>6.3179505428108227</c:v>
                </c:pt>
                <c:pt idx="7045">
                  <c:v>6.7783099338446204</c:v>
                </c:pt>
                <c:pt idx="7046">
                  <c:v>6.3179505428108227</c:v>
                </c:pt>
                <c:pt idx="7047">
                  <c:v>6.3179505428108227</c:v>
                </c:pt>
                <c:pt idx="7048">
                  <c:v>6.5263283017533098</c:v>
                </c:pt>
                <c:pt idx="7049">
                  <c:v>6.3179505428108227</c:v>
                </c:pt>
                <c:pt idx="7050">
                  <c:v>6.3179505428108227</c:v>
                </c:pt>
                <c:pt idx="7051">
                  <c:v>6.3179505428108227</c:v>
                </c:pt>
                <c:pt idx="7052">
                  <c:v>7.1207232897945776</c:v>
                </c:pt>
                <c:pt idx="7053">
                  <c:v>6.3179505428108227</c:v>
                </c:pt>
                <c:pt idx="7054">
                  <c:v>7.2452146804146089</c:v>
                </c:pt>
                <c:pt idx="7055">
                  <c:v>6.3179505428108227</c:v>
                </c:pt>
                <c:pt idx="7056">
                  <c:v>6.3114390547648274</c:v>
                </c:pt>
                <c:pt idx="7057">
                  <c:v>7.5526447685469735</c:v>
                </c:pt>
                <c:pt idx="7058">
                  <c:v>6.3793946121991558</c:v>
                </c:pt>
                <c:pt idx="7059">
                  <c:v>6.7383249731137465</c:v>
                </c:pt>
                <c:pt idx="7060">
                  <c:v>6.3179505428108227</c:v>
                </c:pt>
                <c:pt idx="7061">
                  <c:v>6.461500009854138</c:v>
                </c:pt>
                <c:pt idx="7062">
                  <c:v>6.3179505428108227</c:v>
                </c:pt>
                <c:pt idx="7063">
                  <c:v>6.3179505428108227</c:v>
                </c:pt>
                <c:pt idx="7064">
                  <c:v>6.5395233053554378</c:v>
                </c:pt>
                <c:pt idx="7065">
                  <c:v>6.3179505428108227</c:v>
                </c:pt>
                <c:pt idx="7066">
                  <c:v>6.3179505428108227</c:v>
                </c:pt>
                <c:pt idx="7067">
                  <c:v>6.3179505428108227</c:v>
                </c:pt>
                <c:pt idx="7068">
                  <c:v>6.3179505428108227</c:v>
                </c:pt>
                <c:pt idx="7069">
                  <c:v>6.0686787971798584</c:v>
                </c:pt>
                <c:pt idx="7070">
                  <c:v>6.3179505428108227</c:v>
                </c:pt>
                <c:pt idx="7071">
                  <c:v>7.4949114609597318</c:v>
                </c:pt>
                <c:pt idx="7072">
                  <c:v>6.3179505428108227</c:v>
                </c:pt>
                <c:pt idx="7073">
                  <c:v>7.05200669535449</c:v>
                </c:pt>
                <c:pt idx="7074">
                  <c:v>6.3179505428108227</c:v>
                </c:pt>
                <c:pt idx="7075">
                  <c:v>6.3179505428108227</c:v>
                </c:pt>
                <c:pt idx="7076">
                  <c:v>6.3179505428108227</c:v>
                </c:pt>
                <c:pt idx="7077">
                  <c:v>6.3298351046829948</c:v>
                </c:pt>
                <c:pt idx="7078">
                  <c:v>6.3179505428108227</c:v>
                </c:pt>
                <c:pt idx="7079">
                  <c:v>6.3179505428108227</c:v>
                </c:pt>
                <c:pt idx="7080">
                  <c:v>6.3179505428108227</c:v>
                </c:pt>
                <c:pt idx="7081">
                  <c:v>5.980276473217903</c:v>
                </c:pt>
                <c:pt idx="7082">
                  <c:v>6.3179505428108227</c:v>
                </c:pt>
                <c:pt idx="7083">
                  <c:v>6.3179505428108227</c:v>
                </c:pt>
                <c:pt idx="7084">
                  <c:v>6.1657980190832244</c:v>
                </c:pt>
                <c:pt idx="7085">
                  <c:v>6.3179505428108227</c:v>
                </c:pt>
                <c:pt idx="7086">
                  <c:v>6.9703926813493018</c:v>
                </c:pt>
                <c:pt idx="7087">
                  <c:v>6.461500009854138</c:v>
                </c:pt>
                <c:pt idx="7088">
                  <c:v>6.189964673890346</c:v>
                </c:pt>
                <c:pt idx="7089">
                  <c:v>6.3179505428108227</c:v>
                </c:pt>
                <c:pt idx="7090">
                  <c:v>6.4964893279500062</c:v>
                </c:pt>
                <c:pt idx="7091">
                  <c:v>7.266007740208047</c:v>
                </c:pt>
                <c:pt idx="7092">
                  <c:v>6.3179505428108227</c:v>
                </c:pt>
                <c:pt idx="7093">
                  <c:v>7.4250657125019783</c:v>
                </c:pt>
                <c:pt idx="7094">
                  <c:v>6.7073884691888459</c:v>
                </c:pt>
                <c:pt idx="7095">
                  <c:v>6.3179505428108227</c:v>
                </c:pt>
                <c:pt idx="7096">
                  <c:v>6.3179505428108227</c:v>
                </c:pt>
                <c:pt idx="7097">
                  <c:v>6.3179505428108227</c:v>
                </c:pt>
                <c:pt idx="7098">
                  <c:v>6.3179505428108227</c:v>
                </c:pt>
                <c:pt idx="7099">
                  <c:v>6.5710496582300264</c:v>
                </c:pt>
                <c:pt idx="7100">
                  <c:v>6.3179505428108227</c:v>
                </c:pt>
                <c:pt idx="7101">
                  <c:v>6.3179505428108227</c:v>
                </c:pt>
                <c:pt idx="7102">
                  <c:v>7.2815162454586631</c:v>
                </c:pt>
                <c:pt idx="7103">
                  <c:v>6.3179505428108227</c:v>
                </c:pt>
                <c:pt idx="7104">
                  <c:v>6.3179505428108227</c:v>
                </c:pt>
                <c:pt idx="7105">
                  <c:v>6.3179505428108227</c:v>
                </c:pt>
                <c:pt idx="7106">
                  <c:v>6.5132860859268238</c:v>
                </c:pt>
                <c:pt idx="7107">
                  <c:v>7.1188246481409019</c:v>
                </c:pt>
                <c:pt idx="7108">
                  <c:v>6.7643793385500368</c:v>
                </c:pt>
                <c:pt idx="7109">
                  <c:v>6.3179505428108227</c:v>
                </c:pt>
                <c:pt idx="7110">
                  <c:v>6.3179505428108227</c:v>
                </c:pt>
                <c:pt idx="7111">
                  <c:v>6.956848718983804</c:v>
                </c:pt>
                <c:pt idx="7112">
                  <c:v>6.3179505428108227</c:v>
                </c:pt>
                <c:pt idx="7113">
                  <c:v>6.3179505428108227</c:v>
                </c:pt>
                <c:pt idx="7114">
                  <c:v>6.3179505428108227</c:v>
                </c:pt>
                <c:pt idx="7115">
                  <c:v>7.8779939092537541</c:v>
                </c:pt>
                <c:pt idx="7116">
                  <c:v>6.461500009854138</c:v>
                </c:pt>
                <c:pt idx="7117">
                  <c:v>6.4964893279500062</c:v>
                </c:pt>
                <c:pt idx="7118">
                  <c:v>6.3179505428108227</c:v>
                </c:pt>
                <c:pt idx="7119">
                  <c:v>6.3179505428108227</c:v>
                </c:pt>
                <c:pt idx="7120">
                  <c:v>6.3179505428108227</c:v>
                </c:pt>
                <c:pt idx="7121">
                  <c:v>6.3179505428108227</c:v>
                </c:pt>
                <c:pt idx="7122">
                  <c:v>7.4600550305978466</c:v>
                </c:pt>
                <c:pt idx="7123">
                  <c:v>7.0866376005531837</c:v>
                </c:pt>
                <c:pt idx="7124">
                  <c:v>6.3179505428108227</c:v>
                </c:pt>
                <c:pt idx="7125">
                  <c:v>6.3179505428108227</c:v>
                </c:pt>
                <c:pt idx="7126">
                  <c:v>6.3179505428108227</c:v>
                </c:pt>
                <c:pt idx="7127">
                  <c:v>6.3179505428108227</c:v>
                </c:pt>
                <c:pt idx="7128">
                  <c:v>6.3179505428108227</c:v>
                </c:pt>
                <c:pt idx="7129">
                  <c:v>6.8746201581515649</c:v>
                </c:pt>
                <c:pt idx="7130">
                  <c:v>6.3179505428108227</c:v>
                </c:pt>
                <c:pt idx="7131">
                  <c:v>6.3179505428108227</c:v>
                </c:pt>
                <c:pt idx="7132">
                  <c:v>6.3179505428108227</c:v>
                </c:pt>
                <c:pt idx="7133">
                  <c:v>6.3179505428108227</c:v>
                </c:pt>
                <c:pt idx="7134">
                  <c:v>6.3179505428108227</c:v>
                </c:pt>
                <c:pt idx="7135">
                  <c:v>6.3179505428108227</c:v>
                </c:pt>
                <c:pt idx="7136">
                  <c:v>6.3179505428108227</c:v>
                </c:pt>
                <c:pt idx="7137">
                  <c:v>6.2501940557398168</c:v>
                </c:pt>
                <c:pt idx="7138">
                  <c:v>6.3179505428108227</c:v>
                </c:pt>
                <c:pt idx="7139">
                  <c:v>7.0305596103411432</c:v>
                </c:pt>
                <c:pt idx="7140">
                  <c:v>6.6179637088244876</c:v>
                </c:pt>
                <c:pt idx="7141">
                  <c:v>6.4964893279500062</c:v>
                </c:pt>
                <c:pt idx="7142">
                  <c:v>6.3179505428108227</c:v>
                </c:pt>
                <c:pt idx="7143">
                  <c:v>7.0205149974925085</c:v>
                </c:pt>
                <c:pt idx="7144">
                  <c:v>6.3179505428108227</c:v>
                </c:pt>
                <c:pt idx="7145">
                  <c:v>6.3179505428108227</c:v>
                </c:pt>
                <c:pt idx="7146">
                  <c:v>6.3905050102948522</c:v>
                </c:pt>
                <c:pt idx="7147">
                  <c:v>6.3179505428108227</c:v>
                </c:pt>
                <c:pt idx="7148">
                  <c:v>6.3179505428108227</c:v>
                </c:pt>
                <c:pt idx="7149">
                  <c:v>6.3179505428108227</c:v>
                </c:pt>
                <c:pt idx="7150">
                  <c:v>6.4394249236853041</c:v>
                </c:pt>
                <c:pt idx="7151">
                  <c:v>6.3179505428108227</c:v>
                </c:pt>
                <c:pt idx="7152">
                  <c:v>6.9455384621851675</c:v>
                </c:pt>
                <c:pt idx="7153">
                  <c:v>6.3179505428108227</c:v>
                </c:pt>
                <c:pt idx="7154">
                  <c:v>6.3179505428108227</c:v>
                </c:pt>
                <c:pt idx="7155">
                  <c:v>6.3179505428108227</c:v>
                </c:pt>
                <c:pt idx="7156">
                  <c:v>7.2353758441579643</c:v>
                </c:pt>
                <c:pt idx="7157">
                  <c:v>6.3210787445605616</c:v>
                </c:pt>
                <c:pt idx="7158">
                  <c:v>6.3179505428108227</c:v>
                </c:pt>
                <c:pt idx="7159">
                  <c:v>7.8976079524316711</c:v>
                </c:pt>
                <c:pt idx="7160">
                  <c:v>6.189964673890346</c:v>
                </c:pt>
                <c:pt idx="7161">
                  <c:v>6.3179505428108227</c:v>
                </c:pt>
                <c:pt idx="7162">
                  <c:v>6.3179505428108227</c:v>
                </c:pt>
                <c:pt idx="7163">
                  <c:v>6.4578546844903766</c:v>
                </c:pt>
                <c:pt idx="7164">
                  <c:v>6.3179505428108227</c:v>
                </c:pt>
                <c:pt idx="7165">
                  <c:v>6.3179505428108227</c:v>
                </c:pt>
                <c:pt idx="7166">
                  <c:v>6.3179505428108227</c:v>
                </c:pt>
                <c:pt idx="7167">
                  <c:v>6.7726235739634992</c:v>
                </c:pt>
                <c:pt idx="7168">
                  <c:v>7.1449658517877648</c:v>
                </c:pt>
                <c:pt idx="7169">
                  <c:v>6.3179505428108227</c:v>
                </c:pt>
                <c:pt idx="7170">
                  <c:v>6.3179505428108227</c:v>
                </c:pt>
                <c:pt idx="7171">
                  <c:v>6.3179505428108227</c:v>
                </c:pt>
                <c:pt idx="7172">
                  <c:v>6.3179505428108227</c:v>
                </c:pt>
                <c:pt idx="7173">
                  <c:v>6.3179505428108227</c:v>
                </c:pt>
                <c:pt idx="7174">
                  <c:v>6.6400387949933215</c:v>
                </c:pt>
                <c:pt idx="7175">
                  <c:v>6.3179505428108227</c:v>
                </c:pt>
                <c:pt idx="7176">
                  <c:v>6.3179505428108227</c:v>
                </c:pt>
                <c:pt idx="7177">
                  <c:v>7.2062706468776501</c:v>
                </c:pt>
                <c:pt idx="7178">
                  <c:v>6.3179505428108227</c:v>
                </c:pt>
                <c:pt idx="7179">
                  <c:v>6.3179505428108227</c:v>
                </c:pt>
                <c:pt idx="7180">
                  <c:v>6.3179505428108227</c:v>
                </c:pt>
                <c:pt idx="7181">
                  <c:v>7.5583392213410567</c:v>
                </c:pt>
                <c:pt idx="7182">
                  <c:v>6.3179505428108227</c:v>
                </c:pt>
                <c:pt idx="7183">
                  <c:v>6.3179505428108227</c:v>
                </c:pt>
                <c:pt idx="7184">
                  <c:v>6.5132860859268238</c:v>
                </c:pt>
                <c:pt idx="7185">
                  <c:v>7.2647457856168671</c:v>
                </c:pt>
                <c:pt idx="7186">
                  <c:v>6.1355059087519654</c:v>
                </c:pt>
                <c:pt idx="7187">
                  <c:v>6.1082623421383797</c:v>
                </c:pt>
                <c:pt idx="7188">
                  <c:v>6.3179505428108227</c:v>
                </c:pt>
                <c:pt idx="7189">
                  <c:v>6.3179505428108227</c:v>
                </c:pt>
                <c:pt idx="7190">
                  <c:v>6.3179505428108227</c:v>
                </c:pt>
                <c:pt idx="7191">
                  <c:v>6.461500009854138</c:v>
                </c:pt>
                <c:pt idx="7192">
                  <c:v>7.2154548239893401</c:v>
                </c:pt>
                <c:pt idx="7193">
                  <c:v>6.3179505428108227</c:v>
                </c:pt>
                <c:pt idx="7194">
                  <c:v>6.3179505428108227</c:v>
                </c:pt>
                <c:pt idx="7195">
                  <c:v>7.174267441181601</c:v>
                </c:pt>
                <c:pt idx="7196">
                  <c:v>6.3179505428108227</c:v>
                </c:pt>
                <c:pt idx="7197">
                  <c:v>6.4394737902067209</c:v>
                </c:pt>
                <c:pt idx="7198">
                  <c:v>6.3179505428108227</c:v>
                </c:pt>
                <c:pt idx="7199">
                  <c:v>5.9297235569991962</c:v>
                </c:pt>
                <c:pt idx="7200">
                  <c:v>6.0453855367921685</c:v>
                </c:pt>
                <c:pt idx="7201">
                  <c:v>6.3179505428108227</c:v>
                </c:pt>
                <c:pt idx="7202">
                  <c:v>6.3179505428108227</c:v>
                </c:pt>
                <c:pt idx="7203">
                  <c:v>6.3179505428108227</c:v>
                </c:pt>
                <c:pt idx="7204">
                  <c:v>6.3179505428108227</c:v>
                </c:pt>
                <c:pt idx="7205">
                  <c:v>6.3179505428108227</c:v>
                </c:pt>
                <c:pt idx="7206">
                  <c:v>6.4964893279500062</c:v>
                </c:pt>
                <c:pt idx="7207">
                  <c:v>7.1898310393044396</c:v>
                </c:pt>
                <c:pt idx="7208">
                  <c:v>6.4180489244809564</c:v>
                </c:pt>
                <c:pt idx="7209">
                  <c:v>6.3179505428108227</c:v>
                </c:pt>
                <c:pt idx="7210">
                  <c:v>6.3179505428108227</c:v>
                </c:pt>
                <c:pt idx="7211">
                  <c:v>6.3179505428108227</c:v>
                </c:pt>
                <c:pt idx="7212">
                  <c:v>6.3335141409336613</c:v>
                </c:pt>
                <c:pt idx="7213">
                  <c:v>6.3179505428108227</c:v>
                </c:pt>
                <c:pt idx="7214">
                  <c:v>6.3179505428108227</c:v>
                </c:pt>
                <c:pt idx="7215">
                  <c:v>6.3179505428108227</c:v>
                </c:pt>
                <c:pt idx="7216">
                  <c:v>6.3179505428108227</c:v>
                </c:pt>
                <c:pt idx="7217">
                  <c:v>7.0726367399771641</c:v>
                </c:pt>
                <c:pt idx="7218">
                  <c:v>6.3179505428108227</c:v>
                </c:pt>
                <c:pt idx="7219">
                  <c:v>6.9511623591026828</c:v>
                </c:pt>
                <c:pt idx="7220">
                  <c:v>6.3179505428108227</c:v>
                </c:pt>
                <c:pt idx="7221">
                  <c:v>7.9289536383479424</c:v>
                </c:pt>
                <c:pt idx="7222">
                  <c:v>6.3179505428108227</c:v>
                </c:pt>
                <c:pt idx="7223">
                  <c:v>6.3335141409336613</c:v>
                </c:pt>
                <c:pt idx="7224">
                  <c:v>5.9977573325240838</c:v>
                </c:pt>
                <c:pt idx="7225">
                  <c:v>8.1314562555996481</c:v>
                </c:pt>
                <c:pt idx="7226">
                  <c:v>6.3179505428108227</c:v>
                </c:pt>
                <c:pt idx="7227">
                  <c:v>6.3179505428108227</c:v>
                </c:pt>
                <c:pt idx="7228">
                  <c:v>5.9436694016801566</c:v>
                </c:pt>
                <c:pt idx="7229">
                  <c:v>6.6400387949933215</c:v>
                </c:pt>
                <c:pt idx="7230">
                  <c:v>6.8431871529197217</c:v>
                </c:pt>
                <c:pt idx="7231">
                  <c:v>6.5613726357442372</c:v>
                </c:pt>
                <c:pt idx="7232">
                  <c:v>6.3179505428108227</c:v>
                </c:pt>
                <c:pt idx="7233">
                  <c:v>7.452812159520712</c:v>
                </c:pt>
                <c:pt idx="7234">
                  <c:v>7.4457796852012095</c:v>
                </c:pt>
                <c:pt idx="7235">
                  <c:v>6.3179505428108227</c:v>
                </c:pt>
                <c:pt idx="7236">
                  <c:v>6.3179505428108227</c:v>
                </c:pt>
                <c:pt idx="7237">
                  <c:v>6.3179505428108227</c:v>
                </c:pt>
                <c:pt idx="7238">
                  <c:v>6.3179505428108227</c:v>
                </c:pt>
                <c:pt idx="7239">
                  <c:v>5.9297235569991962</c:v>
                </c:pt>
                <c:pt idx="7240">
                  <c:v>6.3179505428108227</c:v>
                </c:pt>
                <c:pt idx="7241">
                  <c:v>6.7726235739634992</c:v>
                </c:pt>
                <c:pt idx="7242">
                  <c:v>6.3179505428108227</c:v>
                </c:pt>
                <c:pt idx="7243">
                  <c:v>6.3179505428108227</c:v>
                </c:pt>
                <c:pt idx="7244">
                  <c:v>6.3179505428108227</c:v>
                </c:pt>
                <c:pt idx="7245">
                  <c:v>7.1115085841228156</c:v>
                </c:pt>
                <c:pt idx="7246">
                  <c:v>6.3179505428108227</c:v>
                </c:pt>
                <c:pt idx="7247">
                  <c:v>6.3179505428108227</c:v>
                </c:pt>
                <c:pt idx="7248">
                  <c:v>7.2900473692619991</c:v>
                </c:pt>
                <c:pt idx="7249">
                  <c:v>6.189964673890346</c:v>
                </c:pt>
                <c:pt idx="7250">
                  <c:v>6.3179505428108227</c:v>
                </c:pt>
                <c:pt idx="7251">
                  <c:v>6.3179505428108227</c:v>
                </c:pt>
                <c:pt idx="7252">
                  <c:v>6.7167228285634177</c:v>
                </c:pt>
                <c:pt idx="7253">
                  <c:v>6.3335141409336613</c:v>
                </c:pt>
                <c:pt idx="7254">
                  <c:v>6.1849203143920013</c:v>
                </c:pt>
                <c:pt idx="7255">
                  <c:v>6.3179505428108227</c:v>
                </c:pt>
                <c:pt idx="7256">
                  <c:v>7.1423953403442235</c:v>
                </c:pt>
                <c:pt idx="7257">
                  <c:v>6.6110992352682745</c:v>
                </c:pt>
                <c:pt idx="7258">
                  <c:v>6.3179505428108227</c:v>
                </c:pt>
                <c:pt idx="7259">
                  <c:v>6.3179505428108227</c:v>
                </c:pt>
                <c:pt idx="7260">
                  <c:v>6.3179505428108227</c:v>
                </c:pt>
                <c:pt idx="7261">
                  <c:v>6.3179505428108227</c:v>
                </c:pt>
                <c:pt idx="7262">
                  <c:v>6.3179505428108227</c:v>
                </c:pt>
                <c:pt idx="7263">
                  <c:v>6.3179505428108227</c:v>
                </c:pt>
                <c:pt idx="7264">
                  <c:v>6.3179505428108227</c:v>
                </c:pt>
                <c:pt idx="7265">
                  <c:v>6.4560970878005408</c:v>
                </c:pt>
                <c:pt idx="7266">
                  <c:v>6.3179505428108227</c:v>
                </c:pt>
                <c:pt idx="7267">
                  <c:v>7.990254649815177</c:v>
                </c:pt>
                <c:pt idx="7268">
                  <c:v>6.59658770962014</c:v>
                </c:pt>
                <c:pt idx="7269">
                  <c:v>6.6400387949933215</c:v>
                </c:pt>
                <c:pt idx="7270">
                  <c:v>6.461500009854138</c:v>
                </c:pt>
                <c:pt idx="7271">
                  <c:v>6.4276954213501138</c:v>
                </c:pt>
                <c:pt idx="7272">
                  <c:v>6.728933689874224</c:v>
                </c:pt>
                <c:pt idx="7273">
                  <c:v>6.3179505428108227</c:v>
                </c:pt>
                <c:pt idx="7274">
                  <c:v>6.3179505428108227</c:v>
                </c:pt>
                <c:pt idx="7275">
                  <c:v>6.3179505428108227</c:v>
                </c:pt>
                <c:pt idx="7276">
                  <c:v>6.3179505428108227</c:v>
                </c:pt>
                <c:pt idx="7277">
                  <c:v>6.3179505428108227</c:v>
                </c:pt>
                <c:pt idx="7278">
                  <c:v>6.6400387949933215</c:v>
                </c:pt>
                <c:pt idx="7279">
                  <c:v>6.3179505428108227</c:v>
                </c:pt>
                <c:pt idx="7280">
                  <c:v>6.8132992519404887</c:v>
                </c:pt>
                <c:pt idx="7281">
                  <c:v>6.0453855367921685</c:v>
                </c:pt>
                <c:pt idx="7282">
                  <c:v>6.3179505428108227</c:v>
                </c:pt>
                <c:pt idx="7283">
                  <c:v>6.3179505428108227</c:v>
                </c:pt>
                <c:pt idx="7284">
                  <c:v>6.3179505428108227</c:v>
                </c:pt>
                <c:pt idx="7285">
                  <c:v>6.3179505428108227</c:v>
                </c:pt>
                <c:pt idx="7286">
                  <c:v>6.3179505428108227</c:v>
                </c:pt>
                <c:pt idx="7287">
                  <c:v>6.3179505428108227</c:v>
                </c:pt>
                <c:pt idx="7288">
                  <c:v>6.9002026300084944</c:v>
                </c:pt>
                <c:pt idx="7289">
                  <c:v>6.9161730410068145</c:v>
                </c:pt>
                <c:pt idx="7290">
                  <c:v>6.3335141409336613</c:v>
                </c:pt>
                <c:pt idx="7291">
                  <c:v>8.0350873386625672</c:v>
                </c:pt>
                <c:pt idx="7292">
                  <c:v>6.3179505428108227</c:v>
                </c:pt>
                <c:pt idx="7293">
                  <c:v>6.3179505428108227</c:v>
                </c:pt>
                <c:pt idx="7294">
                  <c:v>8.173791064966581</c:v>
                </c:pt>
                <c:pt idx="7295">
                  <c:v>6.3179505428108227</c:v>
                </c:pt>
                <c:pt idx="7296">
                  <c:v>6.3179505428108227</c:v>
                </c:pt>
                <c:pt idx="7297">
                  <c:v>6.3179505428108227</c:v>
                </c:pt>
                <c:pt idx="7298">
                  <c:v>6.3179505428108227</c:v>
                </c:pt>
                <c:pt idx="7299">
                  <c:v>8.1187989814222021</c:v>
                </c:pt>
                <c:pt idx="7300">
                  <c:v>7.1413541435590435</c:v>
                </c:pt>
                <c:pt idx="7301">
                  <c:v>7.094711826145998</c:v>
                </c:pt>
                <c:pt idx="7302">
                  <c:v>7.4535435425518513</c:v>
                </c:pt>
                <c:pt idx="7303">
                  <c:v>6.3179505428108227</c:v>
                </c:pt>
                <c:pt idx="7304">
                  <c:v>6.3179505428108227</c:v>
                </c:pt>
                <c:pt idx="7305">
                  <c:v>6.3179505428108227</c:v>
                </c:pt>
                <c:pt idx="7306">
                  <c:v>6.3179505428108227</c:v>
                </c:pt>
                <c:pt idx="7307">
                  <c:v>6.3179505428108227</c:v>
                </c:pt>
                <c:pt idx="7308">
                  <c:v>6.3179505428108227</c:v>
                </c:pt>
                <c:pt idx="7309">
                  <c:v>6.3179505428108227</c:v>
                </c:pt>
                <c:pt idx="7310">
                  <c:v>6.3179505428108227</c:v>
                </c:pt>
                <c:pt idx="7311">
                  <c:v>6.3179505428108227</c:v>
                </c:pt>
                <c:pt idx="7312">
                  <c:v>6.3179505428108227</c:v>
                </c:pt>
                <c:pt idx="7313">
                  <c:v>6.3179505428108227</c:v>
                </c:pt>
                <c:pt idx="7314">
                  <c:v>6.3179505428108227</c:v>
                </c:pt>
                <c:pt idx="7315">
                  <c:v>6.7726235739634992</c:v>
                </c:pt>
                <c:pt idx="7316">
                  <c:v>6.3179505428108227</c:v>
                </c:pt>
                <c:pt idx="7317">
                  <c:v>6.8132992519404887</c:v>
                </c:pt>
                <c:pt idx="7318">
                  <c:v>6.8341625770153627</c:v>
                </c:pt>
                <c:pt idx="7319">
                  <c:v>6.3179505428108227</c:v>
                </c:pt>
                <c:pt idx="7320">
                  <c:v>6.3179505428108227</c:v>
                </c:pt>
                <c:pt idx="7321">
                  <c:v>6.7232815983111891</c:v>
                </c:pt>
                <c:pt idx="7322">
                  <c:v>6.3179505428108227</c:v>
                </c:pt>
                <c:pt idx="7323">
                  <c:v>6.3179505428108227</c:v>
                </c:pt>
                <c:pt idx="7324">
                  <c:v>6.3179505428108227</c:v>
                </c:pt>
                <c:pt idx="7325">
                  <c:v>6.3179505428108227</c:v>
                </c:pt>
                <c:pt idx="7326">
                  <c:v>6.3179505428108227</c:v>
                </c:pt>
                <c:pt idx="7327">
                  <c:v>6.3179505428108227</c:v>
                </c:pt>
                <c:pt idx="7328">
                  <c:v>6.3179505428108227</c:v>
                </c:pt>
                <c:pt idx="7329">
                  <c:v>7.0185120332982072</c:v>
                </c:pt>
                <c:pt idx="7330">
                  <c:v>5.980276473217903</c:v>
                </c:pt>
                <c:pt idx="7331">
                  <c:v>6.3179505428108227</c:v>
                </c:pt>
                <c:pt idx="7332">
                  <c:v>7.0156672693759923</c:v>
                </c:pt>
                <c:pt idx="7333">
                  <c:v>6.6514326309165419</c:v>
                </c:pt>
                <c:pt idx="7334">
                  <c:v>6.3179505428108227</c:v>
                </c:pt>
                <c:pt idx="7335">
                  <c:v>6.3179505428108227</c:v>
                </c:pt>
                <c:pt idx="7336">
                  <c:v>6.3179505428108227</c:v>
                </c:pt>
                <c:pt idx="7337">
                  <c:v>6.3179505428108227</c:v>
                </c:pt>
                <c:pt idx="7338">
                  <c:v>6.5120529260728448</c:v>
                </c:pt>
                <c:pt idx="7339">
                  <c:v>6.3179505428108227</c:v>
                </c:pt>
                <c:pt idx="7340">
                  <c:v>7.3221919234356525</c:v>
                </c:pt>
                <c:pt idx="7341">
                  <c:v>6.909411528905296</c:v>
                </c:pt>
                <c:pt idx="7342">
                  <c:v>6.3179505428108227</c:v>
                </c:pt>
                <c:pt idx="7343">
                  <c:v>6.3179505428108227</c:v>
                </c:pt>
                <c:pt idx="7344">
                  <c:v>8.1242891814639435</c:v>
                </c:pt>
                <c:pt idx="7345">
                  <c:v>7.0882003381000027</c:v>
                </c:pt>
                <c:pt idx="7346">
                  <c:v>6.1395668172086211</c:v>
                </c:pt>
                <c:pt idx="7347">
                  <c:v>6.3179505428108227</c:v>
                </c:pt>
                <c:pt idx="7348">
                  <c:v>6.3179505428108227</c:v>
                </c:pt>
                <c:pt idx="7349">
                  <c:v>6.3732861900561764</c:v>
                </c:pt>
                <c:pt idx="7350">
                  <c:v>6.936691753258815</c:v>
                </c:pt>
                <c:pt idx="7351">
                  <c:v>6.3179505428108227</c:v>
                </c:pt>
                <c:pt idx="7352">
                  <c:v>6.461500009854138</c:v>
                </c:pt>
                <c:pt idx="7353">
                  <c:v>8.4387896048502533</c:v>
                </c:pt>
                <c:pt idx="7354">
                  <c:v>6.3179505428108227</c:v>
                </c:pt>
                <c:pt idx="7355">
                  <c:v>7.20886602378354</c:v>
                </c:pt>
                <c:pt idx="7356">
                  <c:v>6.3179505428108227</c:v>
                </c:pt>
                <c:pt idx="7357">
                  <c:v>6.3179505428108227</c:v>
                </c:pt>
                <c:pt idx="7358">
                  <c:v>8.0737988763120114</c:v>
                </c:pt>
                <c:pt idx="7359">
                  <c:v>6.3179505428108227</c:v>
                </c:pt>
                <c:pt idx="7360">
                  <c:v>6.3179505428108227</c:v>
                </c:pt>
                <c:pt idx="7361">
                  <c:v>6.3179505428108227</c:v>
                </c:pt>
                <c:pt idx="7362">
                  <c:v>8.42325131476154</c:v>
                </c:pt>
                <c:pt idx="7363">
                  <c:v>6.461500009854138</c:v>
                </c:pt>
                <c:pt idx="7364">
                  <c:v>6.0732730240425115</c:v>
                </c:pt>
                <c:pt idx="7365">
                  <c:v>6.3179505428108227</c:v>
                </c:pt>
                <c:pt idx="7366">
                  <c:v>6.3179505428108227</c:v>
                </c:pt>
                <c:pt idx="7367">
                  <c:v>6.7032085951545808</c:v>
                </c:pt>
                <c:pt idx="7368">
                  <c:v>6.3179505428108227</c:v>
                </c:pt>
                <c:pt idx="7369">
                  <c:v>6.2453714069446988</c:v>
                </c:pt>
                <c:pt idx="7370">
                  <c:v>6.3179505428108227</c:v>
                </c:pt>
                <c:pt idx="7371">
                  <c:v>6.3179505428108227</c:v>
                </c:pt>
                <c:pt idx="7372">
                  <c:v>6.3179505428108227</c:v>
                </c:pt>
                <c:pt idx="7373">
                  <c:v>6.3179505428108227</c:v>
                </c:pt>
                <c:pt idx="7374">
                  <c:v>6.3179505428108227</c:v>
                </c:pt>
                <c:pt idx="7375">
                  <c:v>6.3179505428108227</c:v>
                </c:pt>
                <c:pt idx="7376">
                  <c:v>6.2900630555604797</c:v>
                </c:pt>
                <c:pt idx="7377">
                  <c:v>6.2300327440743315</c:v>
                </c:pt>
                <c:pt idx="7378">
                  <c:v>6.3179505428108227</c:v>
                </c:pt>
                <c:pt idx="7379">
                  <c:v>6.3179505428108227</c:v>
                </c:pt>
                <c:pt idx="7380">
                  <c:v>6.4394249236853041</c:v>
                </c:pt>
                <c:pt idx="7381">
                  <c:v>6.9279721689714115</c:v>
                </c:pt>
                <c:pt idx="7382">
                  <c:v>6.3179505428108227</c:v>
                </c:pt>
                <c:pt idx="7383">
                  <c:v>6.9334346419908268</c:v>
                </c:pt>
                <c:pt idx="7384">
                  <c:v>6.3179505428108227</c:v>
                </c:pt>
                <c:pt idx="7385">
                  <c:v>6.3179505428108227</c:v>
                </c:pt>
                <c:pt idx="7386">
                  <c:v>6.3179505428108227</c:v>
                </c:pt>
                <c:pt idx="7387">
                  <c:v>6.3179505428108227</c:v>
                </c:pt>
                <c:pt idx="7388">
                  <c:v>6.3179505428108227</c:v>
                </c:pt>
                <c:pt idx="7389">
                  <c:v>6.3179505428108227</c:v>
                </c:pt>
                <c:pt idx="7390">
                  <c:v>6.3179505428108227</c:v>
                </c:pt>
                <c:pt idx="7391">
                  <c:v>6.3179505428108227</c:v>
                </c:pt>
                <c:pt idx="7392">
                  <c:v>6.3179505428108227</c:v>
                </c:pt>
                <c:pt idx="7393">
                  <c:v>7.5182048127935612</c:v>
                </c:pt>
                <c:pt idx="7394">
                  <c:v>7.3683698244436231</c:v>
                </c:pt>
                <c:pt idx="7395">
                  <c:v>6.9354727197794563</c:v>
                </c:pt>
                <c:pt idx="7396">
                  <c:v>6.3179505428108227</c:v>
                </c:pt>
                <c:pt idx="7397">
                  <c:v>6.3179505428108227</c:v>
                </c:pt>
                <c:pt idx="7398">
                  <c:v>6.3179505428108227</c:v>
                </c:pt>
                <c:pt idx="7399">
                  <c:v>7.9282222553168031</c:v>
                </c:pt>
                <c:pt idx="7400">
                  <c:v>7.5140175312478314</c:v>
                </c:pt>
                <c:pt idx="7401">
                  <c:v>6.3179505428108227</c:v>
                </c:pt>
                <c:pt idx="7402">
                  <c:v>7.2647457856168671</c:v>
                </c:pt>
                <c:pt idx="7403">
                  <c:v>7.1319236359612788</c:v>
                </c:pt>
                <c:pt idx="7404">
                  <c:v>6.3335141409336613</c:v>
                </c:pt>
                <c:pt idx="7405">
                  <c:v>6.3179505428108227</c:v>
                </c:pt>
                <c:pt idx="7406">
                  <c:v>6.3179505428108227</c:v>
                </c:pt>
                <c:pt idx="7407">
                  <c:v>6.3179505428108227</c:v>
                </c:pt>
                <c:pt idx="7408">
                  <c:v>7.798940040757163</c:v>
                </c:pt>
                <c:pt idx="7409">
                  <c:v>6.3179505428108227</c:v>
                </c:pt>
                <c:pt idx="7410">
                  <c:v>6.5013256086851179</c:v>
                </c:pt>
                <c:pt idx="7411">
                  <c:v>6.461500009854138</c:v>
                </c:pt>
                <c:pt idx="7412">
                  <c:v>6.3179505428108227</c:v>
                </c:pt>
                <c:pt idx="7413">
                  <c:v>6.3179505428108227</c:v>
                </c:pt>
                <c:pt idx="7414">
                  <c:v>8.0098472749089655</c:v>
                </c:pt>
                <c:pt idx="7415">
                  <c:v>6.3179505428108227</c:v>
                </c:pt>
                <c:pt idx="7416">
                  <c:v>6.3179505428108227</c:v>
                </c:pt>
                <c:pt idx="7417">
                  <c:v>7.4657413904789678</c:v>
                </c:pt>
                <c:pt idx="7418">
                  <c:v>7.0736192647691745</c:v>
                </c:pt>
                <c:pt idx="7419">
                  <c:v>6.3179505428108227</c:v>
                </c:pt>
                <c:pt idx="7420">
                  <c:v>6.189964673890346</c:v>
                </c:pt>
                <c:pt idx="7421">
                  <c:v>7.1049970960768203</c:v>
                </c:pt>
                <c:pt idx="7422">
                  <c:v>6.3179505428108227</c:v>
                </c:pt>
                <c:pt idx="7423">
                  <c:v>6.3179505428108227</c:v>
                </c:pt>
                <c:pt idx="7424">
                  <c:v>6.3179505428108227</c:v>
                </c:pt>
                <c:pt idx="7425">
                  <c:v>6.3179505428108227</c:v>
                </c:pt>
                <c:pt idx="7426">
                  <c:v>7.2007175425611711</c:v>
                </c:pt>
                <c:pt idx="7427">
                  <c:v>6.3179505428108227</c:v>
                </c:pt>
                <c:pt idx="7428">
                  <c:v>6.7211209357183375</c:v>
                </c:pt>
                <c:pt idx="7429">
                  <c:v>6.3179505428108227</c:v>
                </c:pt>
                <c:pt idx="7430">
                  <c:v>6.5456279805259516</c:v>
                </c:pt>
                <c:pt idx="7431">
                  <c:v>6.3179505428108227</c:v>
                </c:pt>
                <c:pt idx="7432">
                  <c:v>6.3179505428108227</c:v>
                </c:pt>
                <c:pt idx="7433">
                  <c:v>6.3179505428108227</c:v>
                </c:pt>
                <c:pt idx="7434">
                  <c:v>6.3179505428108227</c:v>
                </c:pt>
                <c:pt idx="7435">
                  <c:v>7.0727529504154116</c:v>
                </c:pt>
                <c:pt idx="7436">
                  <c:v>6.3179505428108227</c:v>
                </c:pt>
                <c:pt idx="7437">
                  <c:v>6.3179505428108227</c:v>
                </c:pt>
                <c:pt idx="7438">
                  <c:v>6.3179505428108227</c:v>
                </c:pt>
                <c:pt idx="7439">
                  <c:v>6.3179505428108227</c:v>
                </c:pt>
                <c:pt idx="7440">
                  <c:v>6.3179505428108227</c:v>
                </c:pt>
                <c:pt idx="7441">
                  <c:v>6.3179505428108227</c:v>
                </c:pt>
                <c:pt idx="7442">
                  <c:v>6.3179505428108227</c:v>
                </c:pt>
                <c:pt idx="7443">
                  <c:v>6.3179505428108227</c:v>
                </c:pt>
                <c:pt idx="7444">
                  <c:v>6.3179505428108227</c:v>
                </c:pt>
                <c:pt idx="7445">
                  <c:v>6.3179505428108227</c:v>
                </c:pt>
                <c:pt idx="7446">
                  <c:v>6.189964673890346</c:v>
                </c:pt>
                <c:pt idx="7447">
                  <c:v>7.147392300420587</c:v>
                </c:pt>
                <c:pt idx="7448">
                  <c:v>6.3179505428108227</c:v>
                </c:pt>
                <c:pt idx="7449">
                  <c:v>7.6069142526868605</c:v>
                </c:pt>
                <c:pt idx="7450">
                  <c:v>6.3179505428108227</c:v>
                </c:pt>
                <c:pt idx="7451">
                  <c:v>6.3179505428108227</c:v>
                </c:pt>
                <c:pt idx="7452">
                  <c:v>6.3179505428108227</c:v>
                </c:pt>
                <c:pt idx="7453">
                  <c:v>6.189964673890346</c:v>
                </c:pt>
                <c:pt idx="7454">
                  <c:v>7.0462815722611243</c:v>
                </c:pt>
                <c:pt idx="7455">
                  <c:v>6.3179505428108227</c:v>
                </c:pt>
                <c:pt idx="7456">
                  <c:v>6.3179505428108227</c:v>
                </c:pt>
                <c:pt idx="7457">
                  <c:v>6.3179505428108227</c:v>
                </c:pt>
                <c:pt idx="7458">
                  <c:v>6.3179505428108227</c:v>
                </c:pt>
                <c:pt idx="7459">
                  <c:v>6.3179505428108227</c:v>
                </c:pt>
                <c:pt idx="7460">
                  <c:v>7.3740949475369888</c:v>
                </c:pt>
                <c:pt idx="7461">
                  <c:v>6.3179505428108227</c:v>
                </c:pt>
                <c:pt idx="7462">
                  <c:v>7.890380217664938</c:v>
                </c:pt>
                <c:pt idx="7463">
                  <c:v>6.3179505428108227</c:v>
                </c:pt>
                <c:pt idx="7464">
                  <c:v>6.3179505428108227</c:v>
                </c:pt>
                <c:pt idx="7465">
                  <c:v>6.964579240509158</c:v>
                </c:pt>
                <c:pt idx="7466">
                  <c:v>6.3179505428108227</c:v>
                </c:pt>
                <c:pt idx="7467">
                  <c:v>6.3179505428108227</c:v>
                </c:pt>
                <c:pt idx="7468">
                  <c:v>6.251811809181695</c:v>
                </c:pt>
                <c:pt idx="7469">
                  <c:v>6.514180484128727</c:v>
                </c:pt>
                <c:pt idx="7470">
                  <c:v>6.3179505428108227</c:v>
                </c:pt>
                <c:pt idx="7471">
                  <c:v>6.9483175951804679</c:v>
                </c:pt>
                <c:pt idx="7472">
                  <c:v>6.3179505428108227</c:v>
                </c:pt>
                <c:pt idx="7473">
                  <c:v>6.3179505428108227</c:v>
                </c:pt>
                <c:pt idx="7474">
                  <c:v>6.3179505428108227</c:v>
                </c:pt>
                <c:pt idx="7475">
                  <c:v>6.189964673890346</c:v>
                </c:pt>
                <c:pt idx="7476">
                  <c:v>6.3179505428108227</c:v>
                </c:pt>
                <c:pt idx="7477">
                  <c:v>7.0719053569460248</c:v>
                </c:pt>
                <c:pt idx="7478">
                  <c:v>6.3179505428108227</c:v>
                </c:pt>
                <c:pt idx="7479">
                  <c:v>8.2695170975784116</c:v>
                </c:pt>
                <c:pt idx="7480">
                  <c:v>6.3179505428108227</c:v>
                </c:pt>
                <c:pt idx="7481">
                  <c:v>6.3179505428108227</c:v>
                </c:pt>
                <c:pt idx="7482">
                  <c:v>6.3179505428108227</c:v>
                </c:pt>
                <c:pt idx="7483">
                  <c:v>6.841956172510768</c:v>
                </c:pt>
                <c:pt idx="7484">
                  <c:v>6.5085226146402766</c:v>
                </c:pt>
                <c:pt idx="7485">
                  <c:v>6.9161730410068145</c:v>
                </c:pt>
                <c:pt idx="7486">
                  <c:v>5.5293640029493636</c:v>
                </c:pt>
                <c:pt idx="7487">
                  <c:v>6.8940979548379806</c:v>
                </c:pt>
                <c:pt idx="7488">
                  <c:v>6.4394249236853041</c:v>
                </c:pt>
                <c:pt idx="7489">
                  <c:v>6.461500009854138</c:v>
                </c:pt>
                <c:pt idx="7490">
                  <c:v>7.452812159520712</c:v>
                </c:pt>
                <c:pt idx="7491">
                  <c:v>6.3179505428108227</c:v>
                </c:pt>
                <c:pt idx="7492">
                  <c:v>6.3179505428108227</c:v>
                </c:pt>
                <c:pt idx="7493">
                  <c:v>6.59658770962014</c:v>
                </c:pt>
                <c:pt idx="7494">
                  <c:v>6.3179505428108227</c:v>
                </c:pt>
                <c:pt idx="7495">
                  <c:v>6.4964893279500062</c:v>
                </c:pt>
                <c:pt idx="7496">
                  <c:v>6.3179505428108227</c:v>
                </c:pt>
                <c:pt idx="7497">
                  <c:v>6.6446377050430225</c:v>
                </c:pt>
                <c:pt idx="7498">
                  <c:v>6.3179505428108227</c:v>
                </c:pt>
                <c:pt idx="7499">
                  <c:v>6.3179505428108227</c:v>
                </c:pt>
                <c:pt idx="7500">
                  <c:v>6.5120743248328639</c:v>
                </c:pt>
                <c:pt idx="7501">
                  <c:v>6.3335141409336613</c:v>
                </c:pt>
                <c:pt idx="7502">
                  <c:v>6.3179505428108227</c:v>
                </c:pt>
                <c:pt idx="7503">
                  <c:v>6.2620970791125172</c:v>
                </c:pt>
                <c:pt idx="7504">
                  <c:v>5.736071983228566</c:v>
                </c:pt>
                <c:pt idx="7505">
                  <c:v>6.3179505428108227</c:v>
                </c:pt>
                <c:pt idx="7506">
                  <c:v>6.3179505428108227</c:v>
                </c:pt>
                <c:pt idx="7507">
                  <c:v>6.3179505428108227</c:v>
                </c:pt>
                <c:pt idx="7508">
                  <c:v>6.3179505428108227</c:v>
                </c:pt>
                <c:pt idx="7509">
                  <c:v>6.3179505428108227</c:v>
                </c:pt>
                <c:pt idx="7510">
                  <c:v>6.7515310125866757</c:v>
                </c:pt>
                <c:pt idx="7511">
                  <c:v>6.3179505428108227</c:v>
                </c:pt>
                <c:pt idx="7512">
                  <c:v>6.3179505428108227</c:v>
                </c:pt>
                <c:pt idx="7513">
                  <c:v>6.3179505428108227</c:v>
                </c:pt>
                <c:pt idx="7514">
                  <c:v>6.3179505428108227</c:v>
                </c:pt>
                <c:pt idx="7515">
                  <c:v>6.3179505428108227</c:v>
                </c:pt>
                <c:pt idx="7516">
                  <c:v>6.3179505428108227</c:v>
                </c:pt>
                <c:pt idx="7517">
                  <c:v>6.3179505428108227</c:v>
                </c:pt>
                <c:pt idx="7518">
                  <c:v>6.3179505428108227</c:v>
                </c:pt>
                <c:pt idx="7519">
                  <c:v>6.3179505428108227</c:v>
                </c:pt>
                <c:pt idx="7520">
                  <c:v>6.3179505428108227</c:v>
                </c:pt>
                <c:pt idx="7521">
                  <c:v>5.9297235569991962</c:v>
                </c:pt>
                <c:pt idx="7522">
                  <c:v>6.1082623421383797</c:v>
                </c:pt>
                <c:pt idx="7523">
                  <c:v>7.2269547619897851</c:v>
                </c:pt>
                <c:pt idx="7524">
                  <c:v>6.3179505428108227</c:v>
                </c:pt>
                <c:pt idx="7525">
                  <c:v>6.3179505428108227</c:v>
                </c:pt>
                <c:pt idx="7526">
                  <c:v>6.0453855367921685</c:v>
                </c:pt>
                <c:pt idx="7527">
                  <c:v>6.4006656863640936</c:v>
                </c:pt>
                <c:pt idx="7528">
                  <c:v>6.3179505428108227</c:v>
                </c:pt>
                <c:pt idx="7529">
                  <c:v>6.3958343050039845</c:v>
                </c:pt>
                <c:pt idx="7530">
                  <c:v>6.3179505428108227</c:v>
                </c:pt>
                <c:pt idx="7531">
                  <c:v>7.3419717921233545</c:v>
                </c:pt>
                <c:pt idx="7532">
                  <c:v>6.3179505428108227</c:v>
                </c:pt>
                <c:pt idx="7533">
                  <c:v>6.4964893279500062</c:v>
                </c:pt>
                <c:pt idx="7534">
                  <c:v>6.3179505428108227</c:v>
                </c:pt>
                <c:pt idx="7535">
                  <c:v>6.2686085671585126</c:v>
                </c:pt>
                <c:pt idx="7536">
                  <c:v>6.3179505428108227</c:v>
                </c:pt>
                <c:pt idx="7537">
                  <c:v>6.3179505428108227</c:v>
                </c:pt>
                <c:pt idx="7538">
                  <c:v>8.2503105074993019</c:v>
                </c:pt>
                <c:pt idx="7539">
                  <c:v>6.3179505428108227</c:v>
                </c:pt>
                <c:pt idx="7540">
                  <c:v>6.3179505428108227</c:v>
                </c:pt>
                <c:pt idx="7541">
                  <c:v>6.3179505428108227</c:v>
                </c:pt>
                <c:pt idx="7542">
                  <c:v>6.3179505428108227</c:v>
                </c:pt>
                <c:pt idx="7543">
                  <c:v>8.053231572298607</c:v>
                </c:pt>
                <c:pt idx="7544">
                  <c:v>7.7206807713607235</c:v>
                </c:pt>
                <c:pt idx="7545">
                  <c:v>6.3179505428108227</c:v>
                </c:pt>
                <c:pt idx="7546">
                  <c:v>6.3179505428108227</c:v>
                </c:pt>
                <c:pt idx="7547">
                  <c:v>6.3179505428108227</c:v>
                </c:pt>
                <c:pt idx="7548">
                  <c:v>6.3179505428108227</c:v>
                </c:pt>
                <c:pt idx="7549">
                  <c:v>6.3179505428108227</c:v>
                </c:pt>
                <c:pt idx="7550">
                  <c:v>6.3179505428108227</c:v>
                </c:pt>
                <c:pt idx="7551">
                  <c:v>6.3179505428108227</c:v>
                </c:pt>
                <c:pt idx="7552">
                  <c:v>7.0703838123818521</c:v>
                </c:pt>
                <c:pt idx="7553">
                  <c:v>6.4381144819553482</c:v>
                </c:pt>
                <c:pt idx="7554">
                  <c:v>8.5804141006963768</c:v>
                </c:pt>
                <c:pt idx="7555">
                  <c:v>6.461500009854138</c:v>
                </c:pt>
                <c:pt idx="7556">
                  <c:v>6.3179505428108227</c:v>
                </c:pt>
                <c:pt idx="7557">
                  <c:v>6.3179505428108227</c:v>
                </c:pt>
                <c:pt idx="7558">
                  <c:v>6.3179505428108227</c:v>
                </c:pt>
                <c:pt idx="7559">
                  <c:v>6.1279196260218596</c:v>
                </c:pt>
                <c:pt idx="7560">
                  <c:v>6.3179505428108227</c:v>
                </c:pt>
                <c:pt idx="7561">
                  <c:v>6.3179505428108227</c:v>
                </c:pt>
                <c:pt idx="7562">
                  <c:v>7.3528062263207845</c:v>
                </c:pt>
                <c:pt idx="7563">
                  <c:v>6.033844538620972</c:v>
                </c:pt>
                <c:pt idx="7564">
                  <c:v>6.3179505428108227</c:v>
                </c:pt>
                <c:pt idx="7565">
                  <c:v>6.3179505428108227</c:v>
                </c:pt>
                <c:pt idx="7566">
                  <c:v>6.3179505428108227</c:v>
                </c:pt>
                <c:pt idx="7567">
                  <c:v>6.9365880928452777</c:v>
                </c:pt>
                <c:pt idx="7568">
                  <c:v>6.6568355529701391</c:v>
                </c:pt>
                <c:pt idx="7569">
                  <c:v>6.4964893279500062</c:v>
                </c:pt>
                <c:pt idx="7570">
                  <c:v>6.3179505428108227</c:v>
                </c:pt>
                <c:pt idx="7571">
                  <c:v>6.3179505428108227</c:v>
                </c:pt>
                <c:pt idx="7572">
                  <c:v>6.3179505428108227</c:v>
                </c:pt>
                <c:pt idx="7573">
                  <c:v>6.9438421758657434</c:v>
                </c:pt>
                <c:pt idx="7574">
                  <c:v>6.3179505428108227</c:v>
                </c:pt>
                <c:pt idx="7575">
                  <c:v>6.8941928885015109</c:v>
                </c:pt>
                <c:pt idx="7576">
                  <c:v>6.3179505428108227</c:v>
                </c:pt>
                <c:pt idx="7577">
                  <c:v>6.9781197931487418</c:v>
                </c:pt>
                <c:pt idx="7578">
                  <c:v>6.2050976719376845</c:v>
                </c:pt>
                <c:pt idx="7579">
                  <c:v>6.3179505428108227</c:v>
                </c:pt>
                <c:pt idx="7580">
                  <c:v>6.3179505428108227</c:v>
                </c:pt>
                <c:pt idx="7581">
                  <c:v>6.7615131758678029</c:v>
                </c:pt>
                <c:pt idx="7582">
                  <c:v>8.4326168481725077</c:v>
                </c:pt>
                <c:pt idx="7583">
                  <c:v>6.3179505428108227</c:v>
                </c:pt>
                <c:pt idx="7584">
                  <c:v>6.0394684355384873</c:v>
                </c:pt>
                <c:pt idx="7585">
                  <c:v>6.3179505428108227</c:v>
                </c:pt>
                <c:pt idx="7586">
                  <c:v>6.3179505428108227</c:v>
                </c:pt>
                <c:pt idx="7587">
                  <c:v>6.3179505428108227</c:v>
                </c:pt>
                <c:pt idx="7588">
                  <c:v>7.9485392661712995</c:v>
                </c:pt>
                <c:pt idx="7589">
                  <c:v>7.0554150502230186</c:v>
                </c:pt>
                <c:pt idx="7590">
                  <c:v>8.2083477956097362</c:v>
                </c:pt>
                <c:pt idx="7591">
                  <c:v>6.1512963195438113</c:v>
                </c:pt>
                <c:pt idx="7592">
                  <c:v>6.3179505428108227</c:v>
                </c:pt>
                <c:pt idx="7593">
                  <c:v>6.3179505428108227</c:v>
                </c:pt>
                <c:pt idx="7594">
                  <c:v>6.3179505428108227</c:v>
                </c:pt>
                <c:pt idx="7595">
                  <c:v>6.3179505428108227</c:v>
                </c:pt>
                <c:pt idx="7596">
                  <c:v>6.7003278759248994</c:v>
                </c:pt>
                <c:pt idx="7597">
                  <c:v>6.3179505428108227</c:v>
                </c:pt>
                <c:pt idx="7598">
                  <c:v>6.3179505428108227</c:v>
                </c:pt>
                <c:pt idx="7599">
                  <c:v>6.3179505428108227</c:v>
                </c:pt>
                <c:pt idx="7600">
                  <c:v>6.189964673890346</c:v>
                </c:pt>
                <c:pt idx="7601">
                  <c:v>6.1211707672904536</c:v>
                </c:pt>
                <c:pt idx="7602">
                  <c:v>6.3179505428108227</c:v>
                </c:pt>
                <c:pt idx="7603">
                  <c:v>6.251811809181695</c:v>
                </c:pt>
                <c:pt idx="7604">
                  <c:v>6.3179505428108227</c:v>
                </c:pt>
                <c:pt idx="7605">
                  <c:v>6.3179505428108227</c:v>
                </c:pt>
                <c:pt idx="7606">
                  <c:v>6.3179505428108227</c:v>
                </c:pt>
                <c:pt idx="7607">
                  <c:v>6.3179505428108227</c:v>
                </c:pt>
                <c:pt idx="7608">
                  <c:v>6.3179505428108227</c:v>
                </c:pt>
                <c:pt idx="7609">
                  <c:v>6.3179505428108227</c:v>
                </c:pt>
                <c:pt idx="7610">
                  <c:v>7.0259179195461057</c:v>
                </c:pt>
                <c:pt idx="7611">
                  <c:v>7.5321874358200178</c:v>
                </c:pt>
                <c:pt idx="7612">
                  <c:v>7.755973407268562</c:v>
                </c:pt>
                <c:pt idx="7613">
                  <c:v>6.3179505428108227</c:v>
                </c:pt>
                <c:pt idx="7614">
                  <c:v>6.3179505428108227</c:v>
                </c:pt>
                <c:pt idx="7615">
                  <c:v>6.3179505428108227</c:v>
                </c:pt>
                <c:pt idx="7616">
                  <c:v>6.3179505428108227</c:v>
                </c:pt>
                <c:pt idx="7617">
                  <c:v>6.3179505428108227</c:v>
                </c:pt>
                <c:pt idx="7618">
                  <c:v>7.5127355048724356</c:v>
                </c:pt>
                <c:pt idx="7619">
                  <c:v>7.1222771390921213</c:v>
                </c:pt>
                <c:pt idx="7620">
                  <c:v>6.3179505428108227</c:v>
                </c:pt>
                <c:pt idx="7621">
                  <c:v>6.3179505428108227</c:v>
                </c:pt>
                <c:pt idx="7622">
                  <c:v>6.3179505428108227</c:v>
                </c:pt>
                <c:pt idx="7623">
                  <c:v>7.3505425237553421</c:v>
                </c:pt>
                <c:pt idx="7624">
                  <c:v>6.3179505428108227</c:v>
                </c:pt>
                <c:pt idx="7625">
                  <c:v>6.3179505428108227</c:v>
                </c:pt>
                <c:pt idx="7626">
                  <c:v>6.3179505428108227</c:v>
                </c:pt>
                <c:pt idx="7627">
                  <c:v>6.6918248710660073</c:v>
                </c:pt>
                <c:pt idx="7628">
                  <c:v>6.3179505428108227</c:v>
                </c:pt>
                <c:pt idx="7629">
                  <c:v>6.3179505428108227</c:v>
                </c:pt>
                <c:pt idx="7630">
                  <c:v>6.3179505428108227</c:v>
                </c:pt>
                <c:pt idx="7631">
                  <c:v>6.0716552706006333</c:v>
                </c:pt>
                <c:pt idx="7632">
                  <c:v>6.3179505428108227</c:v>
                </c:pt>
                <c:pt idx="7633">
                  <c:v>6.3685034590295295</c:v>
                </c:pt>
                <c:pt idx="7634">
                  <c:v>7.8274898595564641</c:v>
                </c:pt>
                <c:pt idx="7635">
                  <c:v>6.6918248710660073</c:v>
                </c:pt>
                <c:pt idx="7636">
                  <c:v>6.3179505428108227</c:v>
                </c:pt>
                <c:pt idx="7637">
                  <c:v>6.3179505428108227</c:v>
                </c:pt>
                <c:pt idx="7638">
                  <c:v>6.3668457878191802</c:v>
                </c:pt>
                <c:pt idx="7639">
                  <c:v>6.6400387949933215</c:v>
                </c:pt>
                <c:pt idx="7640">
                  <c:v>7.0517451926573971</c:v>
                </c:pt>
                <c:pt idx="7641">
                  <c:v>6.3179505428108227</c:v>
                </c:pt>
                <c:pt idx="7642">
                  <c:v>6.9161730410068145</c:v>
                </c:pt>
                <c:pt idx="7643">
                  <c:v>6.3179505428108227</c:v>
                </c:pt>
                <c:pt idx="7644">
                  <c:v>6.1733714057126452</c:v>
                </c:pt>
                <c:pt idx="7645">
                  <c:v>6.1238259402612183</c:v>
                </c:pt>
                <c:pt idx="7646">
                  <c:v>6.3179505428108227</c:v>
                </c:pt>
                <c:pt idx="7647">
                  <c:v>7.7928842623918939</c:v>
                </c:pt>
                <c:pt idx="7648">
                  <c:v>6.3179505428108227</c:v>
                </c:pt>
                <c:pt idx="7649">
                  <c:v>6.3179505428108227</c:v>
                </c:pt>
                <c:pt idx="7650">
                  <c:v>6.3179505428108227</c:v>
                </c:pt>
                <c:pt idx="7651">
                  <c:v>6.3179505428108227</c:v>
                </c:pt>
                <c:pt idx="7652">
                  <c:v>6.461500009854138</c:v>
                </c:pt>
                <c:pt idx="7653">
                  <c:v>6.3179505428108227</c:v>
                </c:pt>
                <c:pt idx="7654">
                  <c:v>6.3179505428108227</c:v>
                </c:pt>
                <c:pt idx="7655">
                  <c:v>7.5481417694367856</c:v>
                </c:pt>
                <c:pt idx="7656">
                  <c:v>6.9511623591026828</c:v>
                </c:pt>
                <c:pt idx="7657">
                  <c:v>6.3179505428108227</c:v>
                </c:pt>
                <c:pt idx="7658">
                  <c:v>6.4407069500606999</c:v>
                </c:pt>
                <c:pt idx="7659">
                  <c:v>6.3179505428108227</c:v>
                </c:pt>
                <c:pt idx="7660">
                  <c:v>6.6347604668013052</c:v>
                </c:pt>
                <c:pt idx="7661">
                  <c:v>6.3179505428108227</c:v>
                </c:pt>
                <c:pt idx="7662">
                  <c:v>6.3179505428108227</c:v>
                </c:pt>
                <c:pt idx="7663">
                  <c:v>6.3179505428108227</c:v>
                </c:pt>
                <c:pt idx="7664">
                  <c:v>6.3179505428108227</c:v>
                </c:pt>
                <c:pt idx="7665">
                  <c:v>6.3179505428108227</c:v>
                </c:pt>
                <c:pt idx="7666">
                  <c:v>6.8882855537564716</c:v>
                </c:pt>
                <c:pt idx="7667">
                  <c:v>7.4779205137757545</c:v>
                </c:pt>
                <c:pt idx="7668">
                  <c:v>6.3179505428108227</c:v>
                </c:pt>
                <c:pt idx="7669">
                  <c:v>6.3179505428108227</c:v>
                </c:pt>
                <c:pt idx="7670">
                  <c:v>6.3179505428108227</c:v>
                </c:pt>
                <c:pt idx="7671">
                  <c:v>6.3179505428108227</c:v>
                </c:pt>
                <c:pt idx="7672">
                  <c:v>6.3179505428108227</c:v>
                </c:pt>
                <c:pt idx="7673">
                  <c:v>7.6466384750465934</c:v>
                </c:pt>
                <c:pt idx="7674">
                  <c:v>6.3179505428108227</c:v>
                </c:pt>
                <c:pt idx="7675">
                  <c:v>6.3179505428108227</c:v>
                </c:pt>
                <c:pt idx="7676">
                  <c:v>7.8082320585887297</c:v>
                </c:pt>
                <c:pt idx="7677">
                  <c:v>6.3179505428108227</c:v>
                </c:pt>
                <c:pt idx="7678">
                  <c:v>6.3179505428108227</c:v>
                </c:pt>
                <c:pt idx="7679">
                  <c:v>6.9446508710566874</c:v>
                </c:pt>
                <c:pt idx="7680">
                  <c:v>6.3179505428108227</c:v>
                </c:pt>
                <c:pt idx="7681">
                  <c:v>6.3179505428108227</c:v>
                </c:pt>
                <c:pt idx="7682">
                  <c:v>6.3179505428108227</c:v>
                </c:pt>
                <c:pt idx="7683">
                  <c:v>6.3179505428108227</c:v>
                </c:pt>
                <c:pt idx="7684">
                  <c:v>6.8268432143059865</c:v>
                </c:pt>
                <c:pt idx="7685">
                  <c:v>6.3179505428108227</c:v>
                </c:pt>
                <c:pt idx="7686">
                  <c:v>7.5975487192758928</c:v>
                </c:pt>
                <c:pt idx="7687">
                  <c:v>6.3179505428108227</c:v>
                </c:pt>
                <c:pt idx="7688">
                  <c:v>6.3179505428108227</c:v>
                </c:pt>
                <c:pt idx="7689">
                  <c:v>6.3179505428108227</c:v>
                </c:pt>
                <c:pt idx="7690">
                  <c:v>6.3179505428108227</c:v>
                </c:pt>
                <c:pt idx="7691">
                  <c:v>6.3179505428108227</c:v>
                </c:pt>
                <c:pt idx="7692">
                  <c:v>6.3179505428108227</c:v>
                </c:pt>
                <c:pt idx="7693">
                  <c:v>6.3179505428108227</c:v>
                </c:pt>
                <c:pt idx="7694">
                  <c:v>6.0907538833486923</c:v>
                </c:pt>
                <c:pt idx="7695">
                  <c:v>6.3179505428108227</c:v>
                </c:pt>
                <c:pt idx="7696">
                  <c:v>6.3179505428108227</c:v>
                </c:pt>
                <c:pt idx="7697">
                  <c:v>6.3179505428108227</c:v>
                </c:pt>
                <c:pt idx="7698">
                  <c:v>6.223924321931352</c:v>
                </c:pt>
                <c:pt idx="7699">
                  <c:v>6.3179505428108227</c:v>
                </c:pt>
                <c:pt idx="7700">
                  <c:v>6.3179505428108227</c:v>
                </c:pt>
                <c:pt idx="7701">
                  <c:v>8.2731383754592951</c:v>
                </c:pt>
                <c:pt idx="7702">
                  <c:v>6.3179505428108227</c:v>
                </c:pt>
                <c:pt idx="7703">
                  <c:v>6.3179505428108227</c:v>
                </c:pt>
                <c:pt idx="7704">
                  <c:v>6.3179505428108227</c:v>
                </c:pt>
                <c:pt idx="7705">
                  <c:v>6.3179505428108227</c:v>
                </c:pt>
                <c:pt idx="7706">
                  <c:v>6.3179505428108227</c:v>
                </c:pt>
                <c:pt idx="7707">
                  <c:v>6.7919232527361411</c:v>
                </c:pt>
                <c:pt idx="7708">
                  <c:v>7.9597327954002512</c:v>
                </c:pt>
                <c:pt idx="7709">
                  <c:v>6.3179505428108227</c:v>
                </c:pt>
                <c:pt idx="7710">
                  <c:v>6.3179505428108227</c:v>
                </c:pt>
                <c:pt idx="7711">
                  <c:v>6.5615983915242717</c:v>
                </c:pt>
                <c:pt idx="7712">
                  <c:v>6.3179505428108227</c:v>
                </c:pt>
                <c:pt idx="7713">
                  <c:v>6.3179505428108227</c:v>
                </c:pt>
                <c:pt idx="7714">
                  <c:v>6.9279721689714115</c:v>
                </c:pt>
                <c:pt idx="7715">
                  <c:v>6.3179505428108227</c:v>
                </c:pt>
                <c:pt idx="7716">
                  <c:v>6.3179505428108227</c:v>
                </c:pt>
                <c:pt idx="7717">
                  <c:v>6.7726235739634992</c:v>
                </c:pt>
                <c:pt idx="7718">
                  <c:v>6.3179505428108227</c:v>
                </c:pt>
                <c:pt idx="7719">
                  <c:v>7.769576016369081</c:v>
                </c:pt>
                <c:pt idx="7720">
                  <c:v>6.3179505428108227</c:v>
                </c:pt>
                <c:pt idx="7721">
                  <c:v>6.3179505428108227</c:v>
                </c:pt>
                <c:pt idx="7722">
                  <c:v>6.3179505428108227</c:v>
                </c:pt>
                <c:pt idx="7723">
                  <c:v>6.3179505428108227</c:v>
                </c:pt>
                <c:pt idx="7724">
                  <c:v>6.3179505428108227</c:v>
                </c:pt>
                <c:pt idx="7725">
                  <c:v>6.8268432143059865</c:v>
                </c:pt>
                <c:pt idx="7726">
                  <c:v>6.3179505428108227</c:v>
                </c:pt>
                <c:pt idx="7727">
                  <c:v>6.3179505428108227</c:v>
                </c:pt>
                <c:pt idx="7728">
                  <c:v>5.9079262537539856</c:v>
                </c:pt>
                <c:pt idx="7729">
                  <c:v>7.2154548239893401</c:v>
                </c:pt>
                <c:pt idx="7730">
                  <c:v>6.3179505428108227</c:v>
                </c:pt>
                <c:pt idx="7731">
                  <c:v>6.3179505428108227</c:v>
                </c:pt>
                <c:pt idx="7732">
                  <c:v>6.189964673890346</c:v>
                </c:pt>
                <c:pt idx="7733">
                  <c:v>6.3179505428108227</c:v>
                </c:pt>
                <c:pt idx="7734">
                  <c:v>6.59658770962014</c:v>
                </c:pt>
                <c:pt idx="7735">
                  <c:v>6.3179505428108227</c:v>
                </c:pt>
                <c:pt idx="7736">
                  <c:v>7.2490298481586191</c:v>
                </c:pt>
                <c:pt idx="7737">
                  <c:v>6.3179505428108227</c:v>
                </c:pt>
                <c:pt idx="7738">
                  <c:v>6.7882237264808687</c:v>
                </c:pt>
                <c:pt idx="7739">
                  <c:v>6.3179505428108227</c:v>
                </c:pt>
                <c:pt idx="7740">
                  <c:v>6.3179505428108227</c:v>
                </c:pt>
                <c:pt idx="7741">
                  <c:v>6.7073884691888459</c:v>
                </c:pt>
                <c:pt idx="7742">
                  <c:v>6.3179505428108227</c:v>
                </c:pt>
                <c:pt idx="7743">
                  <c:v>6.3179505428108227</c:v>
                </c:pt>
                <c:pt idx="7744">
                  <c:v>7.1657282244653029</c:v>
                </c:pt>
                <c:pt idx="7745">
                  <c:v>6.3179505428108227</c:v>
                </c:pt>
                <c:pt idx="7746">
                  <c:v>6.3179505428108227</c:v>
                </c:pt>
                <c:pt idx="7747">
                  <c:v>7.4443653912746202</c:v>
                </c:pt>
                <c:pt idx="7748">
                  <c:v>6.4964893279500062</c:v>
                </c:pt>
                <c:pt idx="7749">
                  <c:v>6.3179505428108227</c:v>
                </c:pt>
                <c:pt idx="7750">
                  <c:v>6.3685034590295295</c:v>
                </c:pt>
                <c:pt idx="7751">
                  <c:v>6.3179505428108227</c:v>
                </c:pt>
                <c:pt idx="7752">
                  <c:v>7.4138434576016587</c:v>
                </c:pt>
                <c:pt idx="7753">
                  <c:v>6.7180620904946213</c:v>
                </c:pt>
                <c:pt idx="7754">
                  <c:v>6.3179505428108227</c:v>
                </c:pt>
                <c:pt idx="7755">
                  <c:v>6.3179505428108227</c:v>
                </c:pt>
                <c:pt idx="7756">
                  <c:v>6.3179505428108227</c:v>
                </c:pt>
                <c:pt idx="7757">
                  <c:v>6.3179505428108227</c:v>
                </c:pt>
                <c:pt idx="7758">
                  <c:v>7.4600550305978466</c:v>
                </c:pt>
                <c:pt idx="7759">
                  <c:v>7.2504441420852084</c:v>
                </c:pt>
                <c:pt idx="7760">
                  <c:v>6.3179505428108227</c:v>
                </c:pt>
                <c:pt idx="7761">
                  <c:v>6.3179505428108227</c:v>
                </c:pt>
                <c:pt idx="7762">
                  <c:v>6.3179505428108227</c:v>
                </c:pt>
                <c:pt idx="7763">
                  <c:v>5.8017376880787195</c:v>
                </c:pt>
                <c:pt idx="7764">
                  <c:v>6.2183329393936875</c:v>
                </c:pt>
                <c:pt idx="7765">
                  <c:v>6.3179505428108227</c:v>
                </c:pt>
                <c:pt idx="7766">
                  <c:v>6.189964673890346</c:v>
                </c:pt>
                <c:pt idx="7767">
                  <c:v>5.8192185473849003</c:v>
                </c:pt>
                <c:pt idx="7768">
                  <c:v>6.4964893279500062</c:v>
                </c:pt>
                <c:pt idx="7769">
                  <c:v>6.3179505428108227</c:v>
                </c:pt>
                <c:pt idx="7770">
                  <c:v>6.3179505428108227</c:v>
                </c:pt>
                <c:pt idx="7771">
                  <c:v>6.1173855380242221</c:v>
                </c:pt>
                <c:pt idx="7772">
                  <c:v>6.4394249236853041</c:v>
                </c:pt>
                <c:pt idx="7773">
                  <c:v>5.5671171753379038</c:v>
                </c:pt>
                <c:pt idx="7774">
                  <c:v>6.9755453998096062</c:v>
                </c:pt>
                <c:pt idx="7775">
                  <c:v>6.3179505428108227</c:v>
                </c:pt>
                <c:pt idx="7776">
                  <c:v>6.4964893279500062</c:v>
                </c:pt>
                <c:pt idx="7777">
                  <c:v>6.3179505428108227</c:v>
                </c:pt>
                <c:pt idx="7778">
                  <c:v>6.7726235739634992</c:v>
                </c:pt>
                <c:pt idx="7779">
                  <c:v>6.3179505428108227</c:v>
                </c:pt>
                <c:pt idx="7780">
                  <c:v>6.3179505428108227</c:v>
                </c:pt>
                <c:pt idx="7781">
                  <c:v>6.3179505428108227</c:v>
                </c:pt>
                <c:pt idx="7782">
                  <c:v>6.3179505428108227</c:v>
                </c:pt>
                <c:pt idx="7783">
                  <c:v>6.3179505428108227</c:v>
                </c:pt>
                <c:pt idx="7784">
                  <c:v>6.3179505428108227</c:v>
                </c:pt>
                <c:pt idx="7785">
                  <c:v>7.14241997844249</c:v>
                </c:pt>
                <c:pt idx="7786">
                  <c:v>6.3179505428108227</c:v>
                </c:pt>
                <c:pt idx="7787">
                  <c:v>6.3179505428108227</c:v>
                </c:pt>
                <c:pt idx="7788">
                  <c:v>6.3114390547648274</c:v>
                </c:pt>
                <c:pt idx="7789">
                  <c:v>6.3179505428108227</c:v>
                </c:pt>
                <c:pt idx="7790">
                  <c:v>6.3179505428108227</c:v>
                </c:pt>
                <c:pt idx="7791">
                  <c:v>7.155000907077576</c:v>
                </c:pt>
                <c:pt idx="7792">
                  <c:v>6.3179505428108227</c:v>
                </c:pt>
                <c:pt idx="7793">
                  <c:v>6.3179505428108227</c:v>
                </c:pt>
                <c:pt idx="7794">
                  <c:v>6.3179505428108227</c:v>
                </c:pt>
                <c:pt idx="7795">
                  <c:v>6.3179505428108227</c:v>
                </c:pt>
                <c:pt idx="7796">
                  <c:v>6.5783517485114062</c:v>
                </c:pt>
                <c:pt idx="7797">
                  <c:v>6.3179505428108227</c:v>
                </c:pt>
                <c:pt idx="7798">
                  <c:v>6.3179505428108227</c:v>
                </c:pt>
                <c:pt idx="7799">
                  <c:v>6.3179505428108227</c:v>
                </c:pt>
                <c:pt idx="7800">
                  <c:v>6.3179505428108227</c:v>
                </c:pt>
                <c:pt idx="7801">
                  <c:v>6.3179505428108227</c:v>
                </c:pt>
                <c:pt idx="7802">
                  <c:v>7.6709541718366863</c:v>
                </c:pt>
                <c:pt idx="7803">
                  <c:v>6.3179505428108227</c:v>
                </c:pt>
                <c:pt idx="7804">
                  <c:v>6.3179505428108227</c:v>
                </c:pt>
                <c:pt idx="7805">
                  <c:v>7.4600550305978466</c:v>
                </c:pt>
                <c:pt idx="7806">
                  <c:v>6.3179505428108227</c:v>
                </c:pt>
                <c:pt idx="7807">
                  <c:v>6.3179505428108227</c:v>
                </c:pt>
                <c:pt idx="7808">
                  <c:v>6.3179505428108227</c:v>
                </c:pt>
                <c:pt idx="7809">
                  <c:v>6.3179505428108227</c:v>
                </c:pt>
                <c:pt idx="7810">
                  <c:v>6.3179505428108227</c:v>
                </c:pt>
                <c:pt idx="7811">
                  <c:v>6.715714229235779</c:v>
                </c:pt>
                <c:pt idx="7812">
                  <c:v>7.0704910630194355</c:v>
                </c:pt>
                <c:pt idx="7813">
                  <c:v>6.3179505428108227</c:v>
                </c:pt>
                <c:pt idx="7814">
                  <c:v>6.3179505428108227</c:v>
                </c:pt>
                <c:pt idx="7815">
                  <c:v>6.3179505428108227</c:v>
                </c:pt>
                <c:pt idx="7816">
                  <c:v>6.3179505428108227</c:v>
                </c:pt>
                <c:pt idx="7817">
                  <c:v>6.3179505428108227</c:v>
                </c:pt>
                <c:pt idx="7818">
                  <c:v>6.3179505428108227</c:v>
                </c:pt>
                <c:pt idx="7819">
                  <c:v>6.3179505428108227</c:v>
                </c:pt>
                <c:pt idx="7820">
                  <c:v>6.3179505428108227</c:v>
                </c:pt>
                <c:pt idx="7821">
                  <c:v>6.3179505428108227</c:v>
                </c:pt>
                <c:pt idx="7822">
                  <c:v>6.3179505428108227</c:v>
                </c:pt>
                <c:pt idx="7823">
                  <c:v>6.461500009854138</c:v>
                </c:pt>
                <c:pt idx="7824">
                  <c:v>6.3179505428108227</c:v>
                </c:pt>
                <c:pt idx="7825">
                  <c:v>6.3179505428108227</c:v>
                </c:pt>
                <c:pt idx="7826">
                  <c:v>6.3179505428108227</c:v>
                </c:pt>
                <c:pt idx="7827">
                  <c:v>7.4091266071758621</c:v>
                </c:pt>
                <c:pt idx="7828">
                  <c:v>6.3179505428108227</c:v>
                </c:pt>
                <c:pt idx="7829">
                  <c:v>6.3179505428108227</c:v>
                </c:pt>
                <c:pt idx="7830">
                  <c:v>6.5629353732910563</c:v>
                </c:pt>
                <c:pt idx="7831">
                  <c:v>6.3179505428108227</c:v>
                </c:pt>
                <c:pt idx="7832">
                  <c:v>6.3179505428108227</c:v>
                </c:pt>
                <c:pt idx="7833">
                  <c:v>8.0172300692126779</c:v>
                </c:pt>
                <c:pt idx="7834">
                  <c:v>6.3179505428108227</c:v>
                </c:pt>
                <c:pt idx="7835">
                  <c:v>6.3179505428108227</c:v>
                </c:pt>
                <c:pt idx="7836">
                  <c:v>6.3179505428108227</c:v>
                </c:pt>
                <c:pt idx="7837">
                  <c:v>6.3179505428108227</c:v>
                </c:pt>
                <c:pt idx="7838">
                  <c:v>7.3719185229596897</c:v>
                </c:pt>
                <c:pt idx="7839">
                  <c:v>6.3179505428108227</c:v>
                </c:pt>
                <c:pt idx="7840">
                  <c:v>6.7743991855499441</c:v>
                </c:pt>
                <c:pt idx="7841">
                  <c:v>6.3179505428108227</c:v>
                </c:pt>
                <c:pt idx="7842">
                  <c:v>6.461500009854138</c:v>
                </c:pt>
                <c:pt idx="7843">
                  <c:v>6.3179505428108227</c:v>
                </c:pt>
                <c:pt idx="7844">
                  <c:v>6.3179505428108227</c:v>
                </c:pt>
                <c:pt idx="7845">
                  <c:v>7.5042999485696749</c:v>
                </c:pt>
                <c:pt idx="7846">
                  <c:v>6.3179505428108227</c:v>
                </c:pt>
                <c:pt idx="7847">
                  <c:v>6.3179505428108227</c:v>
                </c:pt>
                <c:pt idx="7848">
                  <c:v>6.3179505428108227</c:v>
                </c:pt>
                <c:pt idx="7849">
                  <c:v>6.9113489320321042</c:v>
                </c:pt>
                <c:pt idx="7850">
                  <c:v>6.3179505428108227</c:v>
                </c:pt>
                <c:pt idx="7851">
                  <c:v>7.9819401491202786</c:v>
                </c:pt>
                <c:pt idx="7852">
                  <c:v>6.3179505428108227</c:v>
                </c:pt>
                <c:pt idx="7853">
                  <c:v>6.3179505428108227</c:v>
                </c:pt>
                <c:pt idx="7854">
                  <c:v>6.3179505428108227</c:v>
                </c:pt>
                <c:pt idx="7855">
                  <c:v>6.3179505428108227</c:v>
                </c:pt>
                <c:pt idx="7856">
                  <c:v>6.3179505428108227</c:v>
                </c:pt>
                <c:pt idx="7857">
                  <c:v>6.5615983915242717</c:v>
                </c:pt>
                <c:pt idx="7858">
                  <c:v>7.8912867318113769</c:v>
                </c:pt>
                <c:pt idx="7859">
                  <c:v>7.8564694361453489</c:v>
                </c:pt>
                <c:pt idx="7860">
                  <c:v>6.3179505428108227</c:v>
                </c:pt>
                <c:pt idx="7861">
                  <c:v>6.3179505428108227</c:v>
                </c:pt>
                <c:pt idx="7862">
                  <c:v>6.3179505428108227</c:v>
                </c:pt>
                <c:pt idx="7863">
                  <c:v>6.3179505428108227</c:v>
                </c:pt>
                <c:pt idx="7864">
                  <c:v>6.3179505428108227</c:v>
                </c:pt>
                <c:pt idx="7865">
                  <c:v>6.3179505428108227</c:v>
                </c:pt>
                <c:pt idx="7866">
                  <c:v>7.1436070711543556</c:v>
                </c:pt>
                <c:pt idx="7867">
                  <c:v>7.1921873216982641</c:v>
                </c:pt>
                <c:pt idx="7868">
                  <c:v>6.3179505428108227</c:v>
                </c:pt>
                <c:pt idx="7869">
                  <c:v>6.3179505428108227</c:v>
                </c:pt>
                <c:pt idx="7870">
                  <c:v>6.7726235739634992</c:v>
                </c:pt>
                <c:pt idx="7871">
                  <c:v>6.3179505428108227</c:v>
                </c:pt>
                <c:pt idx="7872">
                  <c:v>7.5089502756062041</c:v>
                </c:pt>
                <c:pt idx="7873">
                  <c:v>6.3179505428108227</c:v>
                </c:pt>
                <c:pt idx="7874">
                  <c:v>6.4340708681531238</c:v>
                </c:pt>
                <c:pt idx="7875">
                  <c:v>6.3179505428108227</c:v>
                </c:pt>
                <c:pt idx="7876">
                  <c:v>6.7389071774316482</c:v>
                </c:pt>
                <c:pt idx="7877">
                  <c:v>6.3685034590295295</c:v>
                </c:pt>
                <c:pt idx="7878">
                  <c:v>6.7338475664218072</c:v>
                </c:pt>
                <c:pt idx="7879">
                  <c:v>5.8048658898284584</c:v>
                </c:pt>
                <c:pt idx="7880">
                  <c:v>7.6289404723342775</c:v>
                </c:pt>
                <c:pt idx="7881">
                  <c:v>7.143653138296469</c:v>
                </c:pt>
                <c:pt idx="7882">
                  <c:v>6.3179505428108227</c:v>
                </c:pt>
                <c:pt idx="7883">
                  <c:v>6.3179505428108227</c:v>
                </c:pt>
                <c:pt idx="7884">
                  <c:v>6.4964893279500062</c:v>
                </c:pt>
                <c:pt idx="7885">
                  <c:v>6.3179505428108227</c:v>
                </c:pt>
                <c:pt idx="7886">
                  <c:v>6.3179505428108227</c:v>
                </c:pt>
                <c:pt idx="7887">
                  <c:v>6.3179505428108227</c:v>
                </c:pt>
                <c:pt idx="7888">
                  <c:v>6.3179505428108227</c:v>
                </c:pt>
                <c:pt idx="7889">
                  <c:v>6.3179505428108227</c:v>
                </c:pt>
                <c:pt idx="7890">
                  <c:v>6.3179505428108227</c:v>
                </c:pt>
                <c:pt idx="7891">
                  <c:v>6.3179505428108227</c:v>
                </c:pt>
                <c:pt idx="7892">
                  <c:v>6.3179505428108227</c:v>
                </c:pt>
                <c:pt idx="7893">
                  <c:v>6.3179505428108227</c:v>
                </c:pt>
                <c:pt idx="7894">
                  <c:v>6.3179505428108227</c:v>
                </c:pt>
                <c:pt idx="7895">
                  <c:v>6.3179505428108227</c:v>
                </c:pt>
                <c:pt idx="7896">
                  <c:v>6.3179505428108227</c:v>
                </c:pt>
                <c:pt idx="7897">
                  <c:v>6.3179505428108227</c:v>
                </c:pt>
                <c:pt idx="7898">
                  <c:v>6.3179505428108227</c:v>
                </c:pt>
                <c:pt idx="7899">
                  <c:v>6.3179505428108227</c:v>
                </c:pt>
                <c:pt idx="7900">
                  <c:v>6.3179505428108227</c:v>
                </c:pt>
                <c:pt idx="7901">
                  <c:v>6.3179505428108227</c:v>
                </c:pt>
                <c:pt idx="7902">
                  <c:v>6.8097893166366665</c:v>
                </c:pt>
                <c:pt idx="7903">
                  <c:v>6.3179505428108227</c:v>
                </c:pt>
                <c:pt idx="7904">
                  <c:v>6.3179505428108227</c:v>
                </c:pt>
                <c:pt idx="7905">
                  <c:v>6.3179505428108227</c:v>
                </c:pt>
                <c:pt idx="7906">
                  <c:v>6.3179505428108227</c:v>
                </c:pt>
                <c:pt idx="7907">
                  <c:v>6.3179505428108227</c:v>
                </c:pt>
                <c:pt idx="7908">
                  <c:v>6.3179505428108227</c:v>
                </c:pt>
                <c:pt idx="7909">
                  <c:v>6.3179505428108227</c:v>
                </c:pt>
                <c:pt idx="7910">
                  <c:v>6.3179505428108227</c:v>
                </c:pt>
                <c:pt idx="7911">
                  <c:v>6.3179505428108227</c:v>
                </c:pt>
                <c:pt idx="7912">
                  <c:v>6.4964893279500062</c:v>
                </c:pt>
                <c:pt idx="7913">
                  <c:v>6.3179505428108227</c:v>
                </c:pt>
                <c:pt idx="7914">
                  <c:v>6.3179505428108227</c:v>
                </c:pt>
                <c:pt idx="7915">
                  <c:v>6.3179505428108227</c:v>
                </c:pt>
                <c:pt idx="7916">
                  <c:v>6.3179505428108227</c:v>
                </c:pt>
                <c:pt idx="7917">
                  <c:v>6.6400387949933215</c:v>
                </c:pt>
                <c:pt idx="7918">
                  <c:v>6.3179505428108227</c:v>
                </c:pt>
                <c:pt idx="7919">
                  <c:v>6.7726235739634992</c:v>
                </c:pt>
                <c:pt idx="7920">
                  <c:v>7.3442670096044864</c:v>
                </c:pt>
                <c:pt idx="7921">
                  <c:v>6.3179505428108227</c:v>
                </c:pt>
                <c:pt idx="7922">
                  <c:v>6.6004268346802402</c:v>
                </c:pt>
                <c:pt idx="7923">
                  <c:v>6.3179505428108227</c:v>
                </c:pt>
                <c:pt idx="7924">
                  <c:v>6.0329501404190689</c:v>
                </c:pt>
                <c:pt idx="7925">
                  <c:v>6.3179505428108227</c:v>
                </c:pt>
                <c:pt idx="7926">
                  <c:v>6.3179505428108227</c:v>
                </c:pt>
                <c:pt idx="7927">
                  <c:v>7.2007175425611711</c:v>
                </c:pt>
                <c:pt idx="7928">
                  <c:v>7.6454756107578783</c:v>
                </c:pt>
                <c:pt idx="7929">
                  <c:v>6.3179505428108227</c:v>
                </c:pt>
                <c:pt idx="7930">
                  <c:v>6.4964893279500062</c:v>
                </c:pt>
                <c:pt idx="7931">
                  <c:v>6.3179505428108227</c:v>
                </c:pt>
                <c:pt idx="7932">
                  <c:v>6.3179505428108227</c:v>
                </c:pt>
                <c:pt idx="7933">
                  <c:v>6.3179505428108227</c:v>
                </c:pt>
                <c:pt idx="7934">
                  <c:v>6.3179505428108227</c:v>
                </c:pt>
                <c:pt idx="7935">
                  <c:v>6.3179505428108227</c:v>
                </c:pt>
                <c:pt idx="7936">
                  <c:v>6.3179505428108227</c:v>
                </c:pt>
                <c:pt idx="7937">
                  <c:v>7.6374157020619382</c:v>
                </c:pt>
                <c:pt idx="7938">
                  <c:v>6.7038296673636069</c:v>
                </c:pt>
                <c:pt idx="7939">
                  <c:v>7.2575029145397325</c:v>
                </c:pt>
                <c:pt idx="7940">
                  <c:v>6.8184657233278818</c:v>
                </c:pt>
                <c:pt idx="7941">
                  <c:v>7.146583605229643</c:v>
                </c:pt>
                <c:pt idx="7942">
                  <c:v>6.3179505428108227</c:v>
                </c:pt>
                <c:pt idx="7943">
                  <c:v>6.3179505428108227</c:v>
                </c:pt>
                <c:pt idx="7944">
                  <c:v>6.2410844917939681</c:v>
                </c:pt>
                <c:pt idx="7945">
                  <c:v>6.3179505428108227</c:v>
                </c:pt>
                <c:pt idx="7946">
                  <c:v>6.4964893279500062</c:v>
                </c:pt>
                <c:pt idx="7947">
                  <c:v>7.00538199944517</c:v>
                </c:pt>
                <c:pt idx="7948">
                  <c:v>6.3179505428108227</c:v>
                </c:pt>
                <c:pt idx="7949">
                  <c:v>6.3179505428108227</c:v>
                </c:pt>
                <c:pt idx="7950">
                  <c:v>6.3179505428108227</c:v>
                </c:pt>
                <c:pt idx="7951">
                  <c:v>6.3179505428108227</c:v>
                </c:pt>
                <c:pt idx="7952">
                  <c:v>6.3693910501580095</c:v>
                </c:pt>
                <c:pt idx="7953">
                  <c:v>6.3179505428108227</c:v>
                </c:pt>
                <c:pt idx="7954">
                  <c:v>6.4394249236853041</c:v>
                </c:pt>
                <c:pt idx="7955">
                  <c:v>9.3339063586172557</c:v>
                </c:pt>
                <c:pt idx="7956">
                  <c:v>6.3179505428108227</c:v>
                </c:pt>
                <c:pt idx="7957">
                  <c:v>6.3179505428108227</c:v>
                </c:pt>
                <c:pt idx="7958">
                  <c:v>6.7180620904946213</c:v>
                </c:pt>
                <c:pt idx="7959">
                  <c:v>5.9358319791421756</c:v>
                </c:pt>
                <c:pt idx="7960">
                  <c:v>7.2007175425611711</c:v>
                </c:pt>
                <c:pt idx="7961">
                  <c:v>6.3179505428108227</c:v>
                </c:pt>
                <c:pt idx="7962">
                  <c:v>6.3179505428108227</c:v>
                </c:pt>
                <c:pt idx="7963">
                  <c:v>8.2532397138677585</c:v>
                </c:pt>
                <c:pt idx="7964">
                  <c:v>6.5670039797302993</c:v>
                </c:pt>
                <c:pt idx="7965">
                  <c:v>6.461500009854138</c:v>
                </c:pt>
                <c:pt idx="7966">
                  <c:v>6.461500009854138</c:v>
                </c:pt>
                <c:pt idx="7967">
                  <c:v>7.5297065898484403</c:v>
                </c:pt>
                <c:pt idx="7968">
                  <c:v>6.3179505428108227</c:v>
                </c:pt>
                <c:pt idx="7969">
                  <c:v>6.3179505428108227</c:v>
                </c:pt>
                <c:pt idx="7970">
                  <c:v>6.2997095524296371</c:v>
                </c:pt>
                <c:pt idx="7971">
                  <c:v>6.6918248710660073</c:v>
                </c:pt>
                <c:pt idx="7972">
                  <c:v>7.2162811406840097</c:v>
                </c:pt>
                <c:pt idx="7973">
                  <c:v>6.3179505428108227</c:v>
                </c:pt>
                <c:pt idx="7974">
                  <c:v>8.1622500667953837</c:v>
                </c:pt>
                <c:pt idx="7975">
                  <c:v>6.7726235739634992</c:v>
                </c:pt>
                <c:pt idx="7976">
                  <c:v>6.3179505428108227</c:v>
                </c:pt>
                <c:pt idx="7977">
                  <c:v>6.4187175669028251</c:v>
                </c:pt>
                <c:pt idx="7978">
                  <c:v>6.3179505428108227</c:v>
                </c:pt>
                <c:pt idx="7979">
                  <c:v>6.0686787971798584</c:v>
                </c:pt>
                <c:pt idx="7980">
                  <c:v>6.3179505428108227</c:v>
                </c:pt>
                <c:pt idx="7981">
                  <c:v>6.3179505428108227</c:v>
                </c:pt>
                <c:pt idx="7982">
                  <c:v>6.9920004120271075</c:v>
                </c:pt>
                <c:pt idx="7983">
                  <c:v>6.3179505428108227</c:v>
                </c:pt>
                <c:pt idx="7984">
                  <c:v>6.8016040534928131</c:v>
                </c:pt>
                <c:pt idx="7985">
                  <c:v>6.4394249236853041</c:v>
                </c:pt>
                <c:pt idx="7986">
                  <c:v>6.3179505428108227</c:v>
                </c:pt>
                <c:pt idx="7987">
                  <c:v>6.3179505428108227</c:v>
                </c:pt>
                <c:pt idx="7988">
                  <c:v>6.3179505428108227</c:v>
                </c:pt>
                <c:pt idx="7989">
                  <c:v>6.3179505428108227</c:v>
                </c:pt>
                <c:pt idx="7990">
                  <c:v>6.7239656996405524</c:v>
                </c:pt>
                <c:pt idx="7991">
                  <c:v>6.3179505428108227</c:v>
                </c:pt>
                <c:pt idx="7992">
                  <c:v>7.7634889929861206</c:v>
                </c:pt>
                <c:pt idx="7993">
                  <c:v>6.3179505428108227</c:v>
                </c:pt>
                <c:pt idx="7994">
                  <c:v>6.8268432143059865</c:v>
                </c:pt>
                <c:pt idx="7995">
                  <c:v>6.3179505428108227</c:v>
                </c:pt>
                <c:pt idx="7996">
                  <c:v>7.1942781039191166</c:v>
                </c:pt>
                <c:pt idx="7997">
                  <c:v>6.4964893279500062</c:v>
                </c:pt>
                <c:pt idx="7998">
                  <c:v>7.1620615003415224</c:v>
                </c:pt>
                <c:pt idx="7999">
                  <c:v>6.3219731427624648</c:v>
                </c:pt>
              </c:numCache>
            </c:numRef>
          </c:xVal>
          <c:yVal>
            <c:numRef>
              <c:f>'Linear regressionitems'!$D$167:$D$8166</c:f>
              <c:numCache>
                <c:formatCode>0.000</c:formatCode>
                <c:ptCount val="8000"/>
                <c:pt idx="0">
                  <c:v>6</c:v>
                </c:pt>
                <c:pt idx="1">
                  <c:v>9</c:v>
                </c:pt>
                <c:pt idx="2">
                  <c:v>8</c:v>
                </c:pt>
                <c:pt idx="3">
                  <c:v>1</c:v>
                </c:pt>
                <c:pt idx="4">
                  <c:v>5</c:v>
                </c:pt>
                <c:pt idx="5">
                  <c:v>3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25</c:v>
                </c:pt>
                <c:pt idx="10">
                  <c:v>10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8</c:v>
                </c:pt>
                <c:pt idx="19">
                  <c:v>4</c:v>
                </c:pt>
                <c:pt idx="20">
                  <c:v>3</c:v>
                </c:pt>
                <c:pt idx="21">
                  <c:v>28</c:v>
                </c:pt>
                <c:pt idx="22">
                  <c:v>8</c:v>
                </c:pt>
                <c:pt idx="23">
                  <c:v>1</c:v>
                </c:pt>
                <c:pt idx="24">
                  <c:v>15</c:v>
                </c:pt>
                <c:pt idx="25">
                  <c:v>2</c:v>
                </c:pt>
                <c:pt idx="26">
                  <c:v>148</c:v>
                </c:pt>
                <c:pt idx="27">
                  <c:v>5</c:v>
                </c:pt>
                <c:pt idx="28">
                  <c:v>1</c:v>
                </c:pt>
                <c:pt idx="29">
                  <c:v>3</c:v>
                </c:pt>
                <c:pt idx="30">
                  <c:v>6</c:v>
                </c:pt>
                <c:pt idx="31">
                  <c:v>1</c:v>
                </c:pt>
                <c:pt idx="32">
                  <c:v>3</c:v>
                </c:pt>
                <c:pt idx="33">
                  <c:v>2</c:v>
                </c:pt>
                <c:pt idx="34">
                  <c:v>2</c:v>
                </c:pt>
                <c:pt idx="35">
                  <c:v>7</c:v>
                </c:pt>
                <c:pt idx="36">
                  <c:v>2</c:v>
                </c:pt>
                <c:pt idx="37">
                  <c:v>1</c:v>
                </c:pt>
                <c:pt idx="38">
                  <c:v>8</c:v>
                </c:pt>
                <c:pt idx="39">
                  <c:v>1</c:v>
                </c:pt>
                <c:pt idx="40">
                  <c:v>2</c:v>
                </c:pt>
                <c:pt idx="41">
                  <c:v>14</c:v>
                </c:pt>
                <c:pt idx="42">
                  <c:v>1</c:v>
                </c:pt>
                <c:pt idx="43">
                  <c:v>2</c:v>
                </c:pt>
                <c:pt idx="44">
                  <c:v>3</c:v>
                </c:pt>
                <c:pt idx="45">
                  <c:v>4</c:v>
                </c:pt>
                <c:pt idx="46">
                  <c:v>4</c:v>
                </c:pt>
                <c:pt idx="47">
                  <c:v>2</c:v>
                </c:pt>
                <c:pt idx="48">
                  <c:v>11</c:v>
                </c:pt>
                <c:pt idx="49">
                  <c:v>2</c:v>
                </c:pt>
                <c:pt idx="50">
                  <c:v>4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2</c:v>
                </c:pt>
                <c:pt idx="55">
                  <c:v>4</c:v>
                </c:pt>
                <c:pt idx="56">
                  <c:v>8</c:v>
                </c:pt>
                <c:pt idx="57">
                  <c:v>3</c:v>
                </c:pt>
                <c:pt idx="58">
                  <c:v>5</c:v>
                </c:pt>
                <c:pt idx="59">
                  <c:v>16</c:v>
                </c:pt>
                <c:pt idx="60">
                  <c:v>1</c:v>
                </c:pt>
                <c:pt idx="61">
                  <c:v>3</c:v>
                </c:pt>
                <c:pt idx="62">
                  <c:v>1</c:v>
                </c:pt>
                <c:pt idx="63">
                  <c:v>9</c:v>
                </c:pt>
                <c:pt idx="64">
                  <c:v>5</c:v>
                </c:pt>
                <c:pt idx="65">
                  <c:v>11</c:v>
                </c:pt>
                <c:pt idx="66">
                  <c:v>1</c:v>
                </c:pt>
                <c:pt idx="67">
                  <c:v>54</c:v>
                </c:pt>
                <c:pt idx="68">
                  <c:v>37</c:v>
                </c:pt>
                <c:pt idx="69">
                  <c:v>3</c:v>
                </c:pt>
                <c:pt idx="70">
                  <c:v>4</c:v>
                </c:pt>
                <c:pt idx="71">
                  <c:v>3</c:v>
                </c:pt>
                <c:pt idx="72">
                  <c:v>1</c:v>
                </c:pt>
                <c:pt idx="73">
                  <c:v>7</c:v>
                </c:pt>
                <c:pt idx="74">
                  <c:v>2</c:v>
                </c:pt>
                <c:pt idx="75">
                  <c:v>14</c:v>
                </c:pt>
                <c:pt idx="76">
                  <c:v>4</c:v>
                </c:pt>
                <c:pt idx="77">
                  <c:v>4</c:v>
                </c:pt>
                <c:pt idx="78">
                  <c:v>1</c:v>
                </c:pt>
                <c:pt idx="79">
                  <c:v>6</c:v>
                </c:pt>
                <c:pt idx="80">
                  <c:v>4</c:v>
                </c:pt>
                <c:pt idx="81">
                  <c:v>5</c:v>
                </c:pt>
                <c:pt idx="82">
                  <c:v>2</c:v>
                </c:pt>
                <c:pt idx="83">
                  <c:v>1</c:v>
                </c:pt>
                <c:pt idx="84">
                  <c:v>1</c:v>
                </c:pt>
                <c:pt idx="85">
                  <c:v>6</c:v>
                </c:pt>
                <c:pt idx="86">
                  <c:v>1</c:v>
                </c:pt>
                <c:pt idx="87">
                  <c:v>8</c:v>
                </c:pt>
                <c:pt idx="88">
                  <c:v>1</c:v>
                </c:pt>
                <c:pt idx="89">
                  <c:v>12</c:v>
                </c:pt>
                <c:pt idx="90">
                  <c:v>30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3</c:v>
                </c:pt>
                <c:pt idx="95">
                  <c:v>5</c:v>
                </c:pt>
                <c:pt idx="96">
                  <c:v>6</c:v>
                </c:pt>
                <c:pt idx="97">
                  <c:v>17</c:v>
                </c:pt>
                <c:pt idx="98">
                  <c:v>1</c:v>
                </c:pt>
                <c:pt idx="99">
                  <c:v>1</c:v>
                </c:pt>
                <c:pt idx="100">
                  <c:v>8</c:v>
                </c:pt>
                <c:pt idx="101">
                  <c:v>9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17</c:v>
                </c:pt>
                <c:pt idx="106">
                  <c:v>1</c:v>
                </c:pt>
                <c:pt idx="107">
                  <c:v>3</c:v>
                </c:pt>
                <c:pt idx="108">
                  <c:v>8</c:v>
                </c:pt>
                <c:pt idx="109">
                  <c:v>4</c:v>
                </c:pt>
                <c:pt idx="110">
                  <c:v>4</c:v>
                </c:pt>
                <c:pt idx="111">
                  <c:v>11</c:v>
                </c:pt>
                <c:pt idx="112">
                  <c:v>1</c:v>
                </c:pt>
                <c:pt idx="113">
                  <c:v>10</c:v>
                </c:pt>
                <c:pt idx="114">
                  <c:v>2</c:v>
                </c:pt>
                <c:pt idx="115">
                  <c:v>4</c:v>
                </c:pt>
                <c:pt idx="116">
                  <c:v>19</c:v>
                </c:pt>
                <c:pt idx="117">
                  <c:v>1</c:v>
                </c:pt>
                <c:pt idx="118">
                  <c:v>3</c:v>
                </c:pt>
                <c:pt idx="119">
                  <c:v>2</c:v>
                </c:pt>
                <c:pt idx="120">
                  <c:v>9</c:v>
                </c:pt>
                <c:pt idx="121">
                  <c:v>3</c:v>
                </c:pt>
                <c:pt idx="122">
                  <c:v>1</c:v>
                </c:pt>
                <c:pt idx="123">
                  <c:v>3</c:v>
                </c:pt>
                <c:pt idx="124">
                  <c:v>6</c:v>
                </c:pt>
                <c:pt idx="125">
                  <c:v>2</c:v>
                </c:pt>
                <c:pt idx="126">
                  <c:v>3</c:v>
                </c:pt>
                <c:pt idx="127">
                  <c:v>3</c:v>
                </c:pt>
                <c:pt idx="128">
                  <c:v>2</c:v>
                </c:pt>
                <c:pt idx="129">
                  <c:v>4</c:v>
                </c:pt>
                <c:pt idx="130">
                  <c:v>4</c:v>
                </c:pt>
                <c:pt idx="131">
                  <c:v>1</c:v>
                </c:pt>
                <c:pt idx="132">
                  <c:v>1</c:v>
                </c:pt>
                <c:pt idx="133">
                  <c:v>2</c:v>
                </c:pt>
                <c:pt idx="134">
                  <c:v>1</c:v>
                </c:pt>
                <c:pt idx="135">
                  <c:v>1</c:v>
                </c:pt>
                <c:pt idx="136">
                  <c:v>7</c:v>
                </c:pt>
                <c:pt idx="137">
                  <c:v>14</c:v>
                </c:pt>
                <c:pt idx="138">
                  <c:v>4</c:v>
                </c:pt>
                <c:pt idx="139">
                  <c:v>13</c:v>
                </c:pt>
                <c:pt idx="140">
                  <c:v>2</c:v>
                </c:pt>
                <c:pt idx="141">
                  <c:v>2</c:v>
                </c:pt>
                <c:pt idx="142">
                  <c:v>2</c:v>
                </c:pt>
                <c:pt idx="143">
                  <c:v>6</c:v>
                </c:pt>
                <c:pt idx="144">
                  <c:v>7</c:v>
                </c:pt>
                <c:pt idx="145">
                  <c:v>2</c:v>
                </c:pt>
                <c:pt idx="146">
                  <c:v>8</c:v>
                </c:pt>
                <c:pt idx="147">
                  <c:v>1</c:v>
                </c:pt>
                <c:pt idx="148">
                  <c:v>9</c:v>
                </c:pt>
                <c:pt idx="149">
                  <c:v>1</c:v>
                </c:pt>
                <c:pt idx="150">
                  <c:v>9</c:v>
                </c:pt>
                <c:pt idx="151">
                  <c:v>19</c:v>
                </c:pt>
                <c:pt idx="152">
                  <c:v>6</c:v>
                </c:pt>
                <c:pt idx="153">
                  <c:v>14</c:v>
                </c:pt>
                <c:pt idx="154">
                  <c:v>3</c:v>
                </c:pt>
                <c:pt idx="155">
                  <c:v>2</c:v>
                </c:pt>
                <c:pt idx="156">
                  <c:v>13</c:v>
                </c:pt>
                <c:pt idx="157">
                  <c:v>10</c:v>
                </c:pt>
                <c:pt idx="158">
                  <c:v>1</c:v>
                </c:pt>
                <c:pt idx="159">
                  <c:v>8</c:v>
                </c:pt>
                <c:pt idx="160">
                  <c:v>2</c:v>
                </c:pt>
                <c:pt idx="161">
                  <c:v>1</c:v>
                </c:pt>
                <c:pt idx="162">
                  <c:v>6</c:v>
                </c:pt>
                <c:pt idx="163">
                  <c:v>2</c:v>
                </c:pt>
                <c:pt idx="164">
                  <c:v>2</c:v>
                </c:pt>
                <c:pt idx="165">
                  <c:v>1</c:v>
                </c:pt>
                <c:pt idx="166">
                  <c:v>2</c:v>
                </c:pt>
                <c:pt idx="167">
                  <c:v>1</c:v>
                </c:pt>
                <c:pt idx="168">
                  <c:v>1</c:v>
                </c:pt>
                <c:pt idx="169">
                  <c:v>2</c:v>
                </c:pt>
                <c:pt idx="170">
                  <c:v>5</c:v>
                </c:pt>
                <c:pt idx="171">
                  <c:v>6</c:v>
                </c:pt>
                <c:pt idx="172">
                  <c:v>19</c:v>
                </c:pt>
                <c:pt idx="173">
                  <c:v>23</c:v>
                </c:pt>
                <c:pt idx="174">
                  <c:v>5</c:v>
                </c:pt>
                <c:pt idx="175">
                  <c:v>8</c:v>
                </c:pt>
                <c:pt idx="176">
                  <c:v>1</c:v>
                </c:pt>
                <c:pt idx="177">
                  <c:v>5</c:v>
                </c:pt>
                <c:pt idx="178">
                  <c:v>1</c:v>
                </c:pt>
                <c:pt idx="179">
                  <c:v>13</c:v>
                </c:pt>
                <c:pt idx="180">
                  <c:v>10</c:v>
                </c:pt>
                <c:pt idx="181">
                  <c:v>21</c:v>
                </c:pt>
                <c:pt idx="182">
                  <c:v>2</c:v>
                </c:pt>
                <c:pt idx="183">
                  <c:v>2</c:v>
                </c:pt>
                <c:pt idx="184">
                  <c:v>1</c:v>
                </c:pt>
                <c:pt idx="185">
                  <c:v>1</c:v>
                </c:pt>
                <c:pt idx="186">
                  <c:v>2</c:v>
                </c:pt>
                <c:pt idx="187">
                  <c:v>4</c:v>
                </c:pt>
                <c:pt idx="188">
                  <c:v>27</c:v>
                </c:pt>
                <c:pt idx="189">
                  <c:v>2</c:v>
                </c:pt>
                <c:pt idx="190">
                  <c:v>4</c:v>
                </c:pt>
                <c:pt idx="191">
                  <c:v>1</c:v>
                </c:pt>
                <c:pt idx="192">
                  <c:v>1</c:v>
                </c:pt>
                <c:pt idx="193">
                  <c:v>8</c:v>
                </c:pt>
                <c:pt idx="194">
                  <c:v>1</c:v>
                </c:pt>
                <c:pt idx="195">
                  <c:v>3</c:v>
                </c:pt>
                <c:pt idx="196">
                  <c:v>1</c:v>
                </c:pt>
                <c:pt idx="197">
                  <c:v>8</c:v>
                </c:pt>
                <c:pt idx="198">
                  <c:v>5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3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7</c:v>
                </c:pt>
                <c:pt idx="207">
                  <c:v>4</c:v>
                </c:pt>
                <c:pt idx="208">
                  <c:v>1</c:v>
                </c:pt>
                <c:pt idx="209">
                  <c:v>2</c:v>
                </c:pt>
                <c:pt idx="210">
                  <c:v>13</c:v>
                </c:pt>
                <c:pt idx="211">
                  <c:v>87</c:v>
                </c:pt>
                <c:pt idx="212">
                  <c:v>1</c:v>
                </c:pt>
                <c:pt idx="213">
                  <c:v>13</c:v>
                </c:pt>
                <c:pt idx="214">
                  <c:v>1</c:v>
                </c:pt>
                <c:pt idx="215">
                  <c:v>4</c:v>
                </c:pt>
                <c:pt idx="216">
                  <c:v>17</c:v>
                </c:pt>
                <c:pt idx="217">
                  <c:v>8</c:v>
                </c:pt>
                <c:pt idx="218">
                  <c:v>1</c:v>
                </c:pt>
                <c:pt idx="219">
                  <c:v>10</c:v>
                </c:pt>
                <c:pt idx="220">
                  <c:v>7</c:v>
                </c:pt>
                <c:pt idx="221">
                  <c:v>3</c:v>
                </c:pt>
                <c:pt idx="222">
                  <c:v>8</c:v>
                </c:pt>
                <c:pt idx="223">
                  <c:v>1</c:v>
                </c:pt>
                <c:pt idx="224">
                  <c:v>5</c:v>
                </c:pt>
                <c:pt idx="225">
                  <c:v>12</c:v>
                </c:pt>
                <c:pt idx="226">
                  <c:v>6</c:v>
                </c:pt>
                <c:pt idx="227">
                  <c:v>4</c:v>
                </c:pt>
                <c:pt idx="228">
                  <c:v>5</c:v>
                </c:pt>
                <c:pt idx="229">
                  <c:v>4</c:v>
                </c:pt>
                <c:pt idx="230">
                  <c:v>6</c:v>
                </c:pt>
                <c:pt idx="231">
                  <c:v>1</c:v>
                </c:pt>
                <c:pt idx="232">
                  <c:v>15</c:v>
                </c:pt>
                <c:pt idx="233">
                  <c:v>3</c:v>
                </c:pt>
                <c:pt idx="234">
                  <c:v>9</c:v>
                </c:pt>
                <c:pt idx="235">
                  <c:v>5</c:v>
                </c:pt>
                <c:pt idx="236">
                  <c:v>2</c:v>
                </c:pt>
                <c:pt idx="237">
                  <c:v>3</c:v>
                </c:pt>
                <c:pt idx="238">
                  <c:v>4</c:v>
                </c:pt>
                <c:pt idx="239">
                  <c:v>4</c:v>
                </c:pt>
                <c:pt idx="240">
                  <c:v>1</c:v>
                </c:pt>
                <c:pt idx="241">
                  <c:v>3</c:v>
                </c:pt>
                <c:pt idx="242">
                  <c:v>7</c:v>
                </c:pt>
                <c:pt idx="243">
                  <c:v>2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12</c:v>
                </c:pt>
                <c:pt idx="249">
                  <c:v>8</c:v>
                </c:pt>
                <c:pt idx="250">
                  <c:v>3</c:v>
                </c:pt>
                <c:pt idx="251">
                  <c:v>2</c:v>
                </c:pt>
                <c:pt idx="252">
                  <c:v>1</c:v>
                </c:pt>
                <c:pt idx="253">
                  <c:v>2</c:v>
                </c:pt>
                <c:pt idx="254">
                  <c:v>6</c:v>
                </c:pt>
                <c:pt idx="255">
                  <c:v>1</c:v>
                </c:pt>
                <c:pt idx="256">
                  <c:v>1</c:v>
                </c:pt>
                <c:pt idx="257">
                  <c:v>3</c:v>
                </c:pt>
                <c:pt idx="258">
                  <c:v>3</c:v>
                </c:pt>
                <c:pt idx="259">
                  <c:v>3</c:v>
                </c:pt>
                <c:pt idx="260">
                  <c:v>1</c:v>
                </c:pt>
                <c:pt idx="261">
                  <c:v>4</c:v>
                </c:pt>
                <c:pt idx="262">
                  <c:v>19</c:v>
                </c:pt>
                <c:pt idx="263">
                  <c:v>5</c:v>
                </c:pt>
                <c:pt idx="264">
                  <c:v>1</c:v>
                </c:pt>
                <c:pt idx="265">
                  <c:v>15</c:v>
                </c:pt>
                <c:pt idx="266">
                  <c:v>2</c:v>
                </c:pt>
                <c:pt idx="267">
                  <c:v>1</c:v>
                </c:pt>
                <c:pt idx="268">
                  <c:v>8</c:v>
                </c:pt>
                <c:pt idx="269">
                  <c:v>9</c:v>
                </c:pt>
                <c:pt idx="270">
                  <c:v>2</c:v>
                </c:pt>
                <c:pt idx="271">
                  <c:v>7</c:v>
                </c:pt>
                <c:pt idx="272">
                  <c:v>2</c:v>
                </c:pt>
                <c:pt idx="273">
                  <c:v>1</c:v>
                </c:pt>
                <c:pt idx="274">
                  <c:v>3</c:v>
                </c:pt>
                <c:pt idx="275">
                  <c:v>1</c:v>
                </c:pt>
                <c:pt idx="276">
                  <c:v>9</c:v>
                </c:pt>
                <c:pt idx="277">
                  <c:v>1</c:v>
                </c:pt>
                <c:pt idx="278">
                  <c:v>4</c:v>
                </c:pt>
                <c:pt idx="279">
                  <c:v>3</c:v>
                </c:pt>
                <c:pt idx="280">
                  <c:v>7</c:v>
                </c:pt>
                <c:pt idx="281">
                  <c:v>1</c:v>
                </c:pt>
                <c:pt idx="282">
                  <c:v>5</c:v>
                </c:pt>
                <c:pt idx="283">
                  <c:v>12</c:v>
                </c:pt>
                <c:pt idx="284">
                  <c:v>9</c:v>
                </c:pt>
                <c:pt idx="285">
                  <c:v>4</c:v>
                </c:pt>
                <c:pt idx="286">
                  <c:v>1</c:v>
                </c:pt>
                <c:pt idx="287">
                  <c:v>1</c:v>
                </c:pt>
                <c:pt idx="288">
                  <c:v>4</c:v>
                </c:pt>
                <c:pt idx="289">
                  <c:v>4</c:v>
                </c:pt>
                <c:pt idx="290">
                  <c:v>2</c:v>
                </c:pt>
                <c:pt idx="291">
                  <c:v>3</c:v>
                </c:pt>
                <c:pt idx="292">
                  <c:v>1</c:v>
                </c:pt>
                <c:pt idx="293">
                  <c:v>1</c:v>
                </c:pt>
                <c:pt idx="294">
                  <c:v>3</c:v>
                </c:pt>
                <c:pt idx="295">
                  <c:v>18</c:v>
                </c:pt>
                <c:pt idx="296">
                  <c:v>3</c:v>
                </c:pt>
                <c:pt idx="297">
                  <c:v>2</c:v>
                </c:pt>
                <c:pt idx="298">
                  <c:v>12</c:v>
                </c:pt>
                <c:pt idx="299">
                  <c:v>1</c:v>
                </c:pt>
                <c:pt idx="300">
                  <c:v>5</c:v>
                </c:pt>
                <c:pt idx="301">
                  <c:v>13</c:v>
                </c:pt>
                <c:pt idx="302">
                  <c:v>60</c:v>
                </c:pt>
                <c:pt idx="303">
                  <c:v>4</c:v>
                </c:pt>
                <c:pt idx="304">
                  <c:v>20</c:v>
                </c:pt>
                <c:pt idx="305">
                  <c:v>1</c:v>
                </c:pt>
                <c:pt idx="306">
                  <c:v>1</c:v>
                </c:pt>
                <c:pt idx="307">
                  <c:v>4</c:v>
                </c:pt>
                <c:pt idx="308">
                  <c:v>1</c:v>
                </c:pt>
                <c:pt idx="309">
                  <c:v>4</c:v>
                </c:pt>
                <c:pt idx="310">
                  <c:v>1</c:v>
                </c:pt>
                <c:pt idx="311">
                  <c:v>3</c:v>
                </c:pt>
                <c:pt idx="312">
                  <c:v>1</c:v>
                </c:pt>
                <c:pt idx="313">
                  <c:v>60</c:v>
                </c:pt>
                <c:pt idx="314">
                  <c:v>1</c:v>
                </c:pt>
                <c:pt idx="315">
                  <c:v>7</c:v>
                </c:pt>
                <c:pt idx="316">
                  <c:v>7</c:v>
                </c:pt>
                <c:pt idx="317">
                  <c:v>2</c:v>
                </c:pt>
                <c:pt idx="318">
                  <c:v>2</c:v>
                </c:pt>
                <c:pt idx="319">
                  <c:v>1</c:v>
                </c:pt>
                <c:pt idx="320">
                  <c:v>2</c:v>
                </c:pt>
                <c:pt idx="321">
                  <c:v>5</c:v>
                </c:pt>
                <c:pt idx="322">
                  <c:v>2</c:v>
                </c:pt>
                <c:pt idx="323">
                  <c:v>2</c:v>
                </c:pt>
                <c:pt idx="324">
                  <c:v>1</c:v>
                </c:pt>
                <c:pt idx="325">
                  <c:v>4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2</c:v>
                </c:pt>
                <c:pt idx="332">
                  <c:v>2</c:v>
                </c:pt>
                <c:pt idx="333">
                  <c:v>13</c:v>
                </c:pt>
                <c:pt idx="334">
                  <c:v>2</c:v>
                </c:pt>
                <c:pt idx="335">
                  <c:v>1</c:v>
                </c:pt>
                <c:pt idx="336">
                  <c:v>2</c:v>
                </c:pt>
                <c:pt idx="337">
                  <c:v>3</c:v>
                </c:pt>
                <c:pt idx="338">
                  <c:v>1</c:v>
                </c:pt>
                <c:pt idx="339">
                  <c:v>2</c:v>
                </c:pt>
                <c:pt idx="340">
                  <c:v>17</c:v>
                </c:pt>
                <c:pt idx="341">
                  <c:v>5</c:v>
                </c:pt>
                <c:pt idx="342">
                  <c:v>17</c:v>
                </c:pt>
                <c:pt idx="343">
                  <c:v>1</c:v>
                </c:pt>
                <c:pt idx="344">
                  <c:v>1</c:v>
                </c:pt>
                <c:pt idx="345">
                  <c:v>3</c:v>
                </c:pt>
                <c:pt idx="346">
                  <c:v>7</c:v>
                </c:pt>
                <c:pt idx="347">
                  <c:v>9</c:v>
                </c:pt>
                <c:pt idx="348">
                  <c:v>5</c:v>
                </c:pt>
                <c:pt idx="349">
                  <c:v>1</c:v>
                </c:pt>
                <c:pt idx="350">
                  <c:v>1</c:v>
                </c:pt>
                <c:pt idx="351">
                  <c:v>17</c:v>
                </c:pt>
                <c:pt idx="352">
                  <c:v>1</c:v>
                </c:pt>
                <c:pt idx="353">
                  <c:v>19</c:v>
                </c:pt>
                <c:pt idx="354">
                  <c:v>2</c:v>
                </c:pt>
                <c:pt idx="355">
                  <c:v>2</c:v>
                </c:pt>
                <c:pt idx="356">
                  <c:v>6</c:v>
                </c:pt>
                <c:pt idx="357">
                  <c:v>3</c:v>
                </c:pt>
                <c:pt idx="358">
                  <c:v>125</c:v>
                </c:pt>
                <c:pt idx="359">
                  <c:v>1</c:v>
                </c:pt>
                <c:pt idx="360">
                  <c:v>1</c:v>
                </c:pt>
                <c:pt idx="361">
                  <c:v>6</c:v>
                </c:pt>
                <c:pt idx="362">
                  <c:v>10</c:v>
                </c:pt>
                <c:pt idx="363">
                  <c:v>4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5</c:v>
                </c:pt>
                <c:pt idx="370">
                  <c:v>2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2</c:v>
                </c:pt>
                <c:pt idx="375">
                  <c:v>1</c:v>
                </c:pt>
                <c:pt idx="376">
                  <c:v>3</c:v>
                </c:pt>
                <c:pt idx="377">
                  <c:v>5</c:v>
                </c:pt>
                <c:pt idx="378">
                  <c:v>7</c:v>
                </c:pt>
                <c:pt idx="379">
                  <c:v>1</c:v>
                </c:pt>
                <c:pt idx="380">
                  <c:v>10</c:v>
                </c:pt>
                <c:pt idx="381">
                  <c:v>2</c:v>
                </c:pt>
                <c:pt idx="382">
                  <c:v>28</c:v>
                </c:pt>
                <c:pt idx="383">
                  <c:v>19</c:v>
                </c:pt>
                <c:pt idx="384">
                  <c:v>1</c:v>
                </c:pt>
                <c:pt idx="385">
                  <c:v>12</c:v>
                </c:pt>
                <c:pt idx="386">
                  <c:v>18</c:v>
                </c:pt>
                <c:pt idx="387">
                  <c:v>1</c:v>
                </c:pt>
                <c:pt idx="388">
                  <c:v>2</c:v>
                </c:pt>
                <c:pt idx="389">
                  <c:v>6</c:v>
                </c:pt>
                <c:pt idx="390">
                  <c:v>1</c:v>
                </c:pt>
                <c:pt idx="391">
                  <c:v>3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6</c:v>
                </c:pt>
                <c:pt idx="396">
                  <c:v>1</c:v>
                </c:pt>
                <c:pt idx="397">
                  <c:v>17</c:v>
                </c:pt>
                <c:pt idx="398">
                  <c:v>2</c:v>
                </c:pt>
                <c:pt idx="399">
                  <c:v>14</c:v>
                </c:pt>
                <c:pt idx="400">
                  <c:v>1</c:v>
                </c:pt>
                <c:pt idx="401">
                  <c:v>3</c:v>
                </c:pt>
                <c:pt idx="402">
                  <c:v>7</c:v>
                </c:pt>
                <c:pt idx="403">
                  <c:v>1</c:v>
                </c:pt>
                <c:pt idx="404">
                  <c:v>1</c:v>
                </c:pt>
                <c:pt idx="405">
                  <c:v>21</c:v>
                </c:pt>
                <c:pt idx="406">
                  <c:v>1</c:v>
                </c:pt>
                <c:pt idx="407">
                  <c:v>7</c:v>
                </c:pt>
                <c:pt idx="408">
                  <c:v>5</c:v>
                </c:pt>
                <c:pt idx="409">
                  <c:v>6</c:v>
                </c:pt>
                <c:pt idx="410">
                  <c:v>2</c:v>
                </c:pt>
                <c:pt idx="411">
                  <c:v>2</c:v>
                </c:pt>
                <c:pt idx="412">
                  <c:v>1</c:v>
                </c:pt>
                <c:pt idx="413">
                  <c:v>2</c:v>
                </c:pt>
                <c:pt idx="414">
                  <c:v>3</c:v>
                </c:pt>
                <c:pt idx="415">
                  <c:v>3</c:v>
                </c:pt>
                <c:pt idx="416">
                  <c:v>4</c:v>
                </c:pt>
                <c:pt idx="417">
                  <c:v>2</c:v>
                </c:pt>
                <c:pt idx="418">
                  <c:v>1</c:v>
                </c:pt>
                <c:pt idx="419">
                  <c:v>9</c:v>
                </c:pt>
                <c:pt idx="420">
                  <c:v>18</c:v>
                </c:pt>
                <c:pt idx="421">
                  <c:v>13</c:v>
                </c:pt>
                <c:pt idx="422">
                  <c:v>1</c:v>
                </c:pt>
                <c:pt idx="423">
                  <c:v>1</c:v>
                </c:pt>
                <c:pt idx="424">
                  <c:v>7</c:v>
                </c:pt>
                <c:pt idx="425">
                  <c:v>7</c:v>
                </c:pt>
                <c:pt idx="426">
                  <c:v>4</c:v>
                </c:pt>
                <c:pt idx="427">
                  <c:v>14</c:v>
                </c:pt>
                <c:pt idx="428">
                  <c:v>1</c:v>
                </c:pt>
                <c:pt idx="429">
                  <c:v>2</c:v>
                </c:pt>
                <c:pt idx="430">
                  <c:v>2</c:v>
                </c:pt>
                <c:pt idx="431">
                  <c:v>2</c:v>
                </c:pt>
                <c:pt idx="432">
                  <c:v>18</c:v>
                </c:pt>
                <c:pt idx="433">
                  <c:v>2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9</c:v>
                </c:pt>
                <c:pt idx="439">
                  <c:v>32</c:v>
                </c:pt>
                <c:pt idx="440">
                  <c:v>1</c:v>
                </c:pt>
                <c:pt idx="441">
                  <c:v>2</c:v>
                </c:pt>
                <c:pt idx="442">
                  <c:v>13</c:v>
                </c:pt>
                <c:pt idx="443">
                  <c:v>9</c:v>
                </c:pt>
                <c:pt idx="444">
                  <c:v>3</c:v>
                </c:pt>
                <c:pt idx="445">
                  <c:v>3</c:v>
                </c:pt>
                <c:pt idx="446">
                  <c:v>2</c:v>
                </c:pt>
                <c:pt idx="447">
                  <c:v>2</c:v>
                </c:pt>
                <c:pt idx="448">
                  <c:v>1</c:v>
                </c:pt>
                <c:pt idx="449">
                  <c:v>10</c:v>
                </c:pt>
                <c:pt idx="450">
                  <c:v>7</c:v>
                </c:pt>
                <c:pt idx="451">
                  <c:v>7</c:v>
                </c:pt>
                <c:pt idx="452">
                  <c:v>1</c:v>
                </c:pt>
                <c:pt idx="453">
                  <c:v>1</c:v>
                </c:pt>
                <c:pt idx="454">
                  <c:v>2</c:v>
                </c:pt>
                <c:pt idx="455">
                  <c:v>1</c:v>
                </c:pt>
                <c:pt idx="456">
                  <c:v>2</c:v>
                </c:pt>
                <c:pt idx="457">
                  <c:v>1</c:v>
                </c:pt>
                <c:pt idx="458">
                  <c:v>3</c:v>
                </c:pt>
                <c:pt idx="459">
                  <c:v>4</c:v>
                </c:pt>
                <c:pt idx="460">
                  <c:v>2</c:v>
                </c:pt>
                <c:pt idx="461">
                  <c:v>22</c:v>
                </c:pt>
                <c:pt idx="462">
                  <c:v>1</c:v>
                </c:pt>
                <c:pt idx="463">
                  <c:v>5</c:v>
                </c:pt>
                <c:pt idx="464">
                  <c:v>7</c:v>
                </c:pt>
                <c:pt idx="465">
                  <c:v>5</c:v>
                </c:pt>
                <c:pt idx="466">
                  <c:v>2</c:v>
                </c:pt>
                <c:pt idx="467">
                  <c:v>3</c:v>
                </c:pt>
                <c:pt idx="468">
                  <c:v>2</c:v>
                </c:pt>
                <c:pt idx="469">
                  <c:v>5</c:v>
                </c:pt>
                <c:pt idx="470">
                  <c:v>3</c:v>
                </c:pt>
                <c:pt idx="471">
                  <c:v>13</c:v>
                </c:pt>
                <c:pt idx="472">
                  <c:v>4</c:v>
                </c:pt>
                <c:pt idx="473">
                  <c:v>1</c:v>
                </c:pt>
                <c:pt idx="474">
                  <c:v>1</c:v>
                </c:pt>
                <c:pt idx="475">
                  <c:v>3</c:v>
                </c:pt>
                <c:pt idx="476">
                  <c:v>4</c:v>
                </c:pt>
                <c:pt idx="477">
                  <c:v>5</c:v>
                </c:pt>
                <c:pt idx="478">
                  <c:v>6</c:v>
                </c:pt>
                <c:pt idx="479">
                  <c:v>5</c:v>
                </c:pt>
                <c:pt idx="480">
                  <c:v>18</c:v>
                </c:pt>
                <c:pt idx="481">
                  <c:v>5</c:v>
                </c:pt>
                <c:pt idx="482">
                  <c:v>9</c:v>
                </c:pt>
                <c:pt idx="483">
                  <c:v>12</c:v>
                </c:pt>
                <c:pt idx="484">
                  <c:v>2</c:v>
                </c:pt>
                <c:pt idx="485">
                  <c:v>4</c:v>
                </c:pt>
                <c:pt idx="486">
                  <c:v>2</c:v>
                </c:pt>
                <c:pt idx="487">
                  <c:v>4</c:v>
                </c:pt>
                <c:pt idx="488">
                  <c:v>3</c:v>
                </c:pt>
                <c:pt idx="489">
                  <c:v>7</c:v>
                </c:pt>
                <c:pt idx="490">
                  <c:v>1</c:v>
                </c:pt>
                <c:pt idx="491">
                  <c:v>10</c:v>
                </c:pt>
                <c:pt idx="492">
                  <c:v>12</c:v>
                </c:pt>
                <c:pt idx="493">
                  <c:v>4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2</c:v>
                </c:pt>
                <c:pt idx="498">
                  <c:v>5</c:v>
                </c:pt>
                <c:pt idx="499">
                  <c:v>17</c:v>
                </c:pt>
                <c:pt idx="500">
                  <c:v>2</c:v>
                </c:pt>
                <c:pt idx="501">
                  <c:v>2</c:v>
                </c:pt>
                <c:pt idx="502">
                  <c:v>2</c:v>
                </c:pt>
                <c:pt idx="503">
                  <c:v>1</c:v>
                </c:pt>
                <c:pt idx="504">
                  <c:v>3</c:v>
                </c:pt>
                <c:pt idx="505">
                  <c:v>4</c:v>
                </c:pt>
                <c:pt idx="506">
                  <c:v>1</c:v>
                </c:pt>
                <c:pt idx="507">
                  <c:v>15</c:v>
                </c:pt>
                <c:pt idx="508">
                  <c:v>12</c:v>
                </c:pt>
                <c:pt idx="509">
                  <c:v>13</c:v>
                </c:pt>
                <c:pt idx="510">
                  <c:v>2</c:v>
                </c:pt>
                <c:pt idx="511">
                  <c:v>3</c:v>
                </c:pt>
                <c:pt idx="512">
                  <c:v>1</c:v>
                </c:pt>
                <c:pt idx="513">
                  <c:v>2</c:v>
                </c:pt>
                <c:pt idx="514">
                  <c:v>8</c:v>
                </c:pt>
                <c:pt idx="515">
                  <c:v>15</c:v>
                </c:pt>
                <c:pt idx="516">
                  <c:v>2</c:v>
                </c:pt>
                <c:pt idx="517">
                  <c:v>1</c:v>
                </c:pt>
                <c:pt idx="518">
                  <c:v>23</c:v>
                </c:pt>
                <c:pt idx="519">
                  <c:v>1</c:v>
                </c:pt>
                <c:pt idx="520">
                  <c:v>4</c:v>
                </c:pt>
                <c:pt idx="521">
                  <c:v>1</c:v>
                </c:pt>
                <c:pt idx="522">
                  <c:v>1</c:v>
                </c:pt>
                <c:pt idx="523">
                  <c:v>2</c:v>
                </c:pt>
                <c:pt idx="524">
                  <c:v>2</c:v>
                </c:pt>
                <c:pt idx="525">
                  <c:v>2</c:v>
                </c:pt>
                <c:pt idx="526">
                  <c:v>1</c:v>
                </c:pt>
                <c:pt idx="527">
                  <c:v>2</c:v>
                </c:pt>
                <c:pt idx="528">
                  <c:v>9</c:v>
                </c:pt>
                <c:pt idx="529">
                  <c:v>2</c:v>
                </c:pt>
                <c:pt idx="530">
                  <c:v>1</c:v>
                </c:pt>
                <c:pt idx="531">
                  <c:v>1</c:v>
                </c:pt>
                <c:pt idx="532">
                  <c:v>4</c:v>
                </c:pt>
                <c:pt idx="533">
                  <c:v>8</c:v>
                </c:pt>
                <c:pt idx="534">
                  <c:v>23</c:v>
                </c:pt>
                <c:pt idx="535">
                  <c:v>6</c:v>
                </c:pt>
                <c:pt idx="536">
                  <c:v>4</c:v>
                </c:pt>
                <c:pt idx="537">
                  <c:v>11</c:v>
                </c:pt>
                <c:pt idx="538">
                  <c:v>2</c:v>
                </c:pt>
                <c:pt idx="539">
                  <c:v>1</c:v>
                </c:pt>
                <c:pt idx="540">
                  <c:v>36</c:v>
                </c:pt>
                <c:pt idx="541">
                  <c:v>30</c:v>
                </c:pt>
                <c:pt idx="542">
                  <c:v>1</c:v>
                </c:pt>
                <c:pt idx="543">
                  <c:v>16</c:v>
                </c:pt>
                <c:pt idx="544">
                  <c:v>3</c:v>
                </c:pt>
                <c:pt idx="545">
                  <c:v>2</c:v>
                </c:pt>
                <c:pt idx="546">
                  <c:v>1</c:v>
                </c:pt>
                <c:pt idx="547">
                  <c:v>8</c:v>
                </c:pt>
                <c:pt idx="548">
                  <c:v>11</c:v>
                </c:pt>
                <c:pt idx="549">
                  <c:v>1</c:v>
                </c:pt>
                <c:pt idx="550">
                  <c:v>2</c:v>
                </c:pt>
                <c:pt idx="551">
                  <c:v>67</c:v>
                </c:pt>
                <c:pt idx="552">
                  <c:v>5</c:v>
                </c:pt>
                <c:pt idx="553">
                  <c:v>9</c:v>
                </c:pt>
                <c:pt idx="554">
                  <c:v>5</c:v>
                </c:pt>
                <c:pt idx="555">
                  <c:v>13</c:v>
                </c:pt>
                <c:pt idx="556">
                  <c:v>1</c:v>
                </c:pt>
                <c:pt idx="557">
                  <c:v>6</c:v>
                </c:pt>
                <c:pt idx="558">
                  <c:v>4</c:v>
                </c:pt>
                <c:pt idx="559">
                  <c:v>3</c:v>
                </c:pt>
                <c:pt idx="560">
                  <c:v>1</c:v>
                </c:pt>
                <c:pt idx="561">
                  <c:v>3</c:v>
                </c:pt>
                <c:pt idx="562">
                  <c:v>9</c:v>
                </c:pt>
                <c:pt idx="563">
                  <c:v>5</c:v>
                </c:pt>
                <c:pt idx="564">
                  <c:v>8</c:v>
                </c:pt>
                <c:pt idx="565">
                  <c:v>3</c:v>
                </c:pt>
                <c:pt idx="566">
                  <c:v>15</c:v>
                </c:pt>
                <c:pt idx="567">
                  <c:v>26</c:v>
                </c:pt>
                <c:pt idx="568">
                  <c:v>2</c:v>
                </c:pt>
                <c:pt idx="569">
                  <c:v>1</c:v>
                </c:pt>
                <c:pt idx="570">
                  <c:v>5</c:v>
                </c:pt>
                <c:pt idx="571">
                  <c:v>1</c:v>
                </c:pt>
                <c:pt idx="572">
                  <c:v>3</c:v>
                </c:pt>
                <c:pt idx="573">
                  <c:v>2</c:v>
                </c:pt>
                <c:pt idx="574">
                  <c:v>3</c:v>
                </c:pt>
                <c:pt idx="575">
                  <c:v>3</c:v>
                </c:pt>
                <c:pt idx="576">
                  <c:v>54</c:v>
                </c:pt>
                <c:pt idx="577">
                  <c:v>5</c:v>
                </c:pt>
                <c:pt idx="578">
                  <c:v>1</c:v>
                </c:pt>
                <c:pt idx="579">
                  <c:v>19</c:v>
                </c:pt>
                <c:pt idx="580">
                  <c:v>2</c:v>
                </c:pt>
                <c:pt idx="581">
                  <c:v>1</c:v>
                </c:pt>
                <c:pt idx="582">
                  <c:v>7</c:v>
                </c:pt>
                <c:pt idx="583">
                  <c:v>2</c:v>
                </c:pt>
                <c:pt idx="584">
                  <c:v>1</c:v>
                </c:pt>
                <c:pt idx="585">
                  <c:v>14</c:v>
                </c:pt>
                <c:pt idx="586">
                  <c:v>6</c:v>
                </c:pt>
                <c:pt idx="587">
                  <c:v>7</c:v>
                </c:pt>
                <c:pt idx="588">
                  <c:v>15</c:v>
                </c:pt>
                <c:pt idx="589">
                  <c:v>1</c:v>
                </c:pt>
                <c:pt idx="590">
                  <c:v>3</c:v>
                </c:pt>
                <c:pt idx="591">
                  <c:v>6</c:v>
                </c:pt>
                <c:pt idx="592">
                  <c:v>4</c:v>
                </c:pt>
                <c:pt idx="593">
                  <c:v>3</c:v>
                </c:pt>
                <c:pt idx="594">
                  <c:v>5</c:v>
                </c:pt>
                <c:pt idx="595">
                  <c:v>7</c:v>
                </c:pt>
                <c:pt idx="596">
                  <c:v>3</c:v>
                </c:pt>
                <c:pt idx="597">
                  <c:v>3</c:v>
                </c:pt>
                <c:pt idx="598">
                  <c:v>10</c:v>
                </c:pt>
                <c:pt idx="599">
                  <c:v>1</c:v>
                </c:pt>
                <c:pt idx="600">
                  <c:v>12</c:v>
                </c:pt>
                <c:pt idx="601">
                  <c:v>12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2</c:v>
                </c:pt>
                <c:pt idx="606">
                  <c:v>1</c:v>
                </c:pt>
                <c:pt idx="607">
                  <c:v>3</c:v>
                </c:pt>
                <c:pt idx="608">
                  <c:v>1</c:v>
                </c:pt>
                <c:pt idx="609">
                  <c:v>3</c:v>
                </c:pt>
                <c:pt idx="610">
                  <c:v>2</c:v>
                </c:pt>
                <c:pt idx="611">
                  <c:v>8</c:v>
                </c:pt>
                <c:pt idx="612">
                  <c:v>6</c:v>
                </c:pt>
                <c:pt idx="613">
                  <c:v>3</c:v>
                </c:pt>
                <c:pt idx="614">
                  <c:v>7</c:v>
                </c:pt>
                <c:pt idx="615">
                  <c:v>5</c:v>
                </c:pt>
                <c:pt idx="616">
                  <c:v>3</c:v>
                </c:pt>
                <c:pt idx="617">
                  <c:v>1</c:v>
                </c:pt>
                <c:pt idx="618">
                  <c:v>1</c:v>
                </c:pt>
                <c:pt idx="619">
                  <c:v>30</c:v>
                </c:pt>
                <c:pt idx="620">
                  <c:v>1</c:v>
                </c:pt>
                <c:pt idx="621">
                  <c:v>1</c:v>
                </c:pt>
                <c:pt idx="622">
                  <c:v>7</c:v>
                </c:pt>
                <c:pt idx="623">
                  <c:v>3</c:v>
                </c:pt>
                <c:pt idx="624">
                  <c:v>1</c:v>
                </c:pt>
                <c:pt idx="625">
                  <c:v>1</c:v>
                </c:pt>
                <c:pt idx="626">
                  <c:v>5</c:v>
                </c:pt>
                <c:pt idx="627">
                  <c:v>1</c:v>
                </c:pt>
                <c:pt idx="628">
                  <c:v>3</c:v>
                </c:pt>
                <c:pt idx="629">
                  <c:v>1</c:v>
                </c:pt>
                <c:pt idx="630">
                  <c:v>1</c:v>
                </c:pt>
                <c:pt idx="631">
                  <c:v>10</c:v>
                </c:pt>
                <c:pt idx="632">
                  <c:v>3</c:v>
                </c:pt>
                <c:pt idx="633">
                  <c:v>4</c:v>
                </c:pt>
                <c:pt idx="634">
                  <c:v>1</c:v>
                </c:pt>
                <c:pt idx="635">
                  <c:v>1</c:v>
                </c:pt>
                <c:pt idx="636">
                  <c:v>2</c:v>
                </c:pt>
                <c:pt idx="637">
                  <c:v>5</c:v>
                </c:pt>
                <c:pt idx="638">
                  <c:v>1</c:v>
                </c:pt>
                <c:pt idx="639">
                  <c:v>1</c:v>
                </c:pt>
                <c:pt idx="640">
                  <c:v>3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2</c:v>
                </c:pt>
                <c:pt idx="647">
                  <c:v>15</c:v>
                </c:pt>
                <c:pt idx="648">
                  <c:v>4</c:v>
                </c:pt>
                <c:pt idx="649">
                  <c:v>1</c:v>
                </c:pt>
                <c:pt idx="650">
                  <c:v>24</c:v>
                </c:pt>
                <c:pt idx="651">
                  <c:v>3</c:v>
                </c:pt>
                <c:pt idx="652">
                  <c:v>3</c:v>
                </c:pt>
                <c:pt idx="653">
                  <c:v>4</c:v>
                </c:pt>
                <c:pt idx="654">
                  <c:v>13</c:v>
                </c:pt>
                <c:pt idx="655">
                  <c:v>5</c:v>
                </c:pt>
                <c:pt idx="656">
                  <c:v>8</c:v>
                </c:pt>
                <c:pt idx="657">
                  <c:v>2</c:v>
                </c:pt>
                <c:pt idx="658">
                  <c:v>11</c:v>
                </c:pt>
                <c:pt idx="659">
                  <c:v>6</c:v>
                </c:pt>
                <c:pt idx="660">
                  <c:v>4</c:v>
                </c:pt>
                <c:pt idx="661">
                  <c:v>1</c:v>
                </c:pt>
                <c:pt idx="662">
                  <c:v>18</c:v>
                </c:pt>
                <c:pt idx="663">
                  <c:v>3</c:v>
                </c:pt>
                <c:pt idx="664">
                  <c:v>2</c:v>
                </c:pt>
                <c:pt idx="665">
                  <c:v>9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12</c:v>
                </c:pt>
                <c:pt idx="670">
                  <c:v>1</c:v>
                </c:pt>
                <c:pt idx="671">
                  <c:v>13</c:v>
                </c:pt>
                <c:pt idx="672">
                  <c:v>1</c:v>
                </c:pt>
                <c:pt idx="673">
                  <c:v>2</c:v>
                </c:pt>
                <c:pt idx="674">
                  <c:v>20</c:v>
                </c:pt>
                <c:pt idx="675">
                  <c:v>1</c:v>
                </c:pt>
                <c:pt idx="676">
                  <c:v>1</c:v>
                </c:pt>
                <c:pt idx="677">
                  <c:v>30</c:v>
                </c:pt>
                <c:pt idx="678">
                  <c:v>2</c:v>
                </c:pt>
                <c:pt idx="679">
                  <c:v>3</c:v>
                </c:pt>
                <c:pt idx="680">
                  <c:v>11</c:v>
                </c:pt>
                <c:pt idx="681">
                  <c:v>6</c:v>
                </c:pt>
                <c:pt idx="682">
                  <c:v>20</c:v>
                </c:pt>
                <c:pt idx="683">
                  <c:v>2</c:v>
                </c:pt>
                <c:pt idx="684">
                  <c:v>1</c:v>
                </c:pt>
                <c:pt idx="685">
                  <c:v>1</c:v>
                </c:pt>
                <c:pt idx="686">
                  <c:v>7</c:v>
                </c:pt>
                <c:pt idx="687">
                  <c:v>9</c:v>
                </c:pt>
                <c:pt idx="688">
                  <c:v>4</c:v>
                </c:pt>
                <c:pt idx="689">
                  <c:v>7</c:v>
                </c:pt>
                <c:pt idx="690">
                  <c:v>10</c:v>
                </c:pt>
                <c:pt idx="691">
                  <c:v>3</c:v>
                </c:pt>
                <c:pt idx="692">
                  <c:v>3</c:v>
                </c:pt>
                <c:pt idx="693">
                  <c:v>5</c:v>
                </c:pt>
                <c:pt idx="694">
                  <c:v>21</c:v>
                </c:pt>
                <c:pt idx="695">
                  <c:v>2</c:v>
                </c:pt>
                <c:pt idx="696">
                  <c:v>3</c:v>
                </c:pt>
                <c:pt idx="697">
                  <c:v>8</c:v>
                </c:pt>
                <c:pt idx="698">
                  <c:v>7</c:v>
                </c:pt>
                <c:pt idx="699">
                  <c:v>4</c:v>
                </c:pt>
                <c:pt idx="700">
                  <c:v>11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4</c:v>
                </c:pt>
                <c:pt idx="705">
                  <c:v>1</c:v>
                </c:pt>
                <c:pt idx="706">
                  <c:v>2</c:v>
                </c:pt>
                <c:pt idx="707">
                  <c:v>7</c:v>
                </c:pt>
                <c:pt idx="708">
                  <c:v>7</c:v>
                </c:pt>
                <c:pt idx="709">
                  <c:v>3</c:v>
                </c:pt>
                <c:pt idx="710">
                  <c:v>1</c:v>
                </c:pt>
                <c:pt idx="711">
                  <c:v>2</c:v>
                </c:pt>
                <c:pt idx="712">
                  <c:v>1</c:v>
                </c:pt>
                <c:pt idx="713">
                  <c:v>8</c:v>
                </c:pt>
                <c:pt idx="714">
                  <c:v>3</c:v>
                </c:pt>
                <c:pt idx="715">
                  <c:v>4</c:v>
                </c:pt>
                <c:pt idx="716">
                  <c:v>2</c:v>
                </c:pt>
                <c:pt idx="717">
                  <c:v>22</c:v>
                </c:pt>
                <c:pt idx="718">
                  <c:v>7</c:v>
                </c:pt>
                <c:pt idx="719">
                  <c:v>2</c:v>
                </c:pt>
                <c:pt idx="720">
                  <c:v>11</c:v>
                </c:pt>
                <c:pt idx="721">
                  <c:v>2</c:v>
                </c:pt>
                <c:pt idx="722">
                  <c:v>2</c:v>
                </c:pt>
                <c:pt idx="723">
                  <c:v>10</c:v>
                </c:pt>
                <c:pt idx="724">
                  <c:v>1</c:v>
                </c:pt>
                <c:pt idx="725">
                  <c:v>2</c:v>
                </c:pt>
                <c:pt idx="726">
                  <c:v>2</c:v>
                </c:pt>
                <c:pt idx="727">
                  <c:v>17</c:v>
                </c:pt>
                <c:pt idx="728">
                  <c:v>4</c:v>
                </c:pt>
                <c:pt idx="729">
                  <c:v>1</c:v>
                </c:pt>
                <c:pt idx="730">
                  <c:v>18</c:v>
                </c:pt>
                <c:pt idx="731">
                  <c:v>2</c:v>
                </c:pt>
                <c:pt idx="732">
                  <c:v>13</c:v>
                </c:pt>
                <c:pt idx="733">
                  <c:v>7</c:v>
                </c:pt>
                <c:pt idx="734">
                  <c:v>7</c:v>
                </c:pt>
                <c:pt idx="735">
                  <c:v>11</c:v>
                </c:pt>
                <c:pt idx="736">
                  <c:v>1</c:v>
                </c:pt>
                <c:pt idx="737">
                  <c:v>2</c:v>
                </c:pt>
                <c:pt idx="738">
                  <c:v>1</c:v>
                </c:pt>
                <c:pt idx="739">
                  <c:v>2</c:v>
                </c:pt>
                <c:pt idx="740">
                  <c:v>7</c:v>
                </c:pt>
                <c:pt idx="741">
                  <c:v>8</c:v>
                </c:pt>
                <c:pt idx="742">
                  <c:v>6</c:v>
                </c:pt>
                <c:pt idx="743">
                  <c:v>2</c:v>
                </c:pt>
                <c:pt idx="744">
                  <c:v>1</c:v>
                </c:pt>
                <c:pt idx="745">
                  <c:v>3</c:v>
                </c:pt>
                <c:pt idx="746">
                  <c:v>5</c:v>
                </c:pt>
                <c:pt idx="747">
                  <c:v>18</c:v>
                </c:pt>
                <c:pt idx="748">
                  <c:v>2</c:v>
                </c:pt>
                <c:pt idx="749">
                  <c:v>7</c:v>
                </c:pt>
                <c:pt idx="750">
                  <c:v>2</c:v>
                </c:pt>
                <c:pt idx="751">
                  <c:v>13</c:v>
                </c:pt>
                <c:pt idx="752">
                  <c:v>1</c:v>
                </c:pt>
                <c:pt idx="753">
                  <c:v>1</c:v>
                </c:pt>
                <c:pt idx="754">
                  <c:v>4</c:v>
                </c:pt>
                <c:pt idx="755">
                  <c:v>2</c:v>
                </c:pt>
                <c:pt idx="756">
                  <c:v>3</c:v>
                </c:pt>
                <c:pt idx="757">
                  <c:v>1</c:v>
                </c:pt>
                <c:pt idx="758">
                  <c:v>4</c:v>
                </c:pt>
                <c:pt idx="759">
                  <c:v>3</c:v>
                </c:pt>
                <c:pt idx="760">
                  <c:v>1</c:v>
                </c:pt>
                <c:pt idx="761">
                  <c:v>2</c:v>
                </c:pt>
                <c:pt idx="762">
                  <c:v>1</c:v>
                </c:pt>
                <c:pt idx="763">
                  <c:v>6</c:v>
                </c:pt>
                <c:pt idx="764">
                  <c:v>1</c:v>
                </c:pt>
                <c:pt idx="765">
                  <c:v>4</c:v>
                </c:pt>
                <c:pt idx="766">
                  <c:v>4</c:v>
                </c:pt>
                <c:pt idx="767">
                  <c:v>7</c:v>
                </c:pt>
                <c:pt idx="768">
                  <c:v>14</c:v>
                </c:pt>
                <c:pt idx="769">
                  <c:v>1</c:v>
                </c:pt>
                <c:pt idx="770">
                  <c:v>4</c:v>
                </c:pt>
                <c:pt idx="771">
                  <c:v>17</c:v>
                </c:pt>
                <c:pt idx="772">
                  <c:v>8</c:v>
                </c:pt>
                <c:pt idx="773">
                  <c:v>5</c:v>
                </c:pt>
                <c:pt idx="774">
                  <c:v>1</c:v>
                </c:pt>
                <c:pt idx="775">
                  <c:v>1</c:v>
                </c:pt>
                <c:pt idx="776">
                  <c:v>19</c:v>
                </c:pt>
                <c:pt idx="777">
                  <c:v>7</c:v>
                </c:pt>
                <c:pt idx="778">
                  <c:v>3</c:v>
                </c:pt>
                <c:pt idx="779">
                  <c:v>8</c:v>
                </c:pt>
                <c:pt idx="780">
                  <c:v>1</c:v>
                </c:pt>
                <c:pt idx="781">
                  <c:v>1</c:v>
                </c:pt>
                <c:pt idx="782">
                  <c:v>3</c:v>
                </c:pt>
                <c:pt idx="783">
                  <c:v>2</c:v>
                </c:pt>
                <c:pt idx="784">
                  <c:v>12</c:v>
                </c:pt>
                <c:pt idx="785">
                  <c:v>20</c:v>
                </c:pt>
                <c:pt idx="786">
                  <c:v>6</c:v>
                </c:pt>
                <c:pt idx="787">
                  <c:v>2</c:v>
                </c:pt>
                <c:pt idx="788">
                  <c:v>8</c:v>
                </c:pt>
                <c:pt idx="789">
                  <c:v>2</c:v>
                </c:pt>
                <c:pt idx="790">
                  <c:v>9</c:v>
                </c:pt>
                <c:pt idx="791">
                  <c:v>1</c:v>
                </c:pt>
                <c:pt idx="792">
                  <c:v>8</c:v>
                </c:pt>
                <c:pt idx="793">
                  <c:v>8</c:v>
                </c:pt>
                <c:pt idx="794">
                  <c:v>8</c:v>
                </c:pt>
                <c:pt idx="795">
                  <c:v>2</c:v>
                </c:pt>
                <c:pt idx="796">
                  <c:v>1</c:v>
                </c:pt>
                <c:pt idx="797">
                  <c:v>3</c:v>
                </c:pt>
                <c:pt idx="798">
                  <c:v>4</c:v>
                </c:pt>
                <c:pt idx="799">
                  <c:v>1</c:v>
                </c:pt>
                <c:pt idx="800">
                  <c:v>8</c:v>
                </c:pt>
                <c:pt idx="801">
                  <c:v>1</c:v>
                </c:pt>
                <c:pt idx="802">
                  <c:v>5</c:v>
                </c:pt>
                <c:pt idx="803">
                  <c:v>1</c:v>
                </c:pt>
                <c:pt idx="804">
                  <c:v>5</c:v>
                </c:pt>
                <c:pt idx="805">
                  <c:v>16</c:v>
                </c:pt>
                <c:pt idx="806">
                  <c:v>1</c:v>
                </c:pt>
                <c:pt idx="807">
                  <c:v>21</c:v>
                </c:pt>
                <c:pt idx="808">
                  <c:v>8</c:v>
                </c:pt>
                <c:pt idx="809">
                  <c:v>6</c:v>
                </c:pt>
                <c:pt idx="810">
                  <c:v>10</c:v>
                </c:pt>
                <c:pt idx="811">
                  <c:v>2</c:v>
                </c:pt>
                <c:pt idx="812">
                  <c:v>31</c:v>
                </c:pt>
                <c:pt idx="813">
                  <c:v>3</c:v>
                </c:pt>
                <c:pt idx="814">
                  <c:v>5</c:v>
                </c:pt>
                <c:pt idx="815">
                  <c:v>9</c:v>
                </c:pt>
                <c:pt idx="816">
                  <c:v>5</c:v>
                </c:pt>
                <c:pt idx="817">
                  <c:v>3</c:v>
                </c:pt>
                <c:pt idx="818">
                  <c:v>4</c:v>
                </c:pt>
                <c:pt idx="819">
                  <c:v>2</c:v>
                </c:pt>
                <c:pt idx="820">
                  <c:v>14</c:v>
                </c:pt>
                <c:pt idx="821">
                  <c:v>8</c:v>
                </c:pt>
                <c:pt idx="822">
                  <c:v>2</c:v>
                </c:pt>
                <c:pt idx="823">
                  <c:v>13</c:v>
                </c:pt>
                <c:pt idx="824">
                  <c:v>2</c:v>
                </c:pt>
                <c:pt idx="825">
                  <c:v>2</c:v>
                </c:pt>
                <c:pt idx="826">
                  <c:v>10</c:v>
                </c:pt>
                <c:pt idx="827">
                  <c:v>41</c:v>
                </c:pt>
                <c:pt idx="828">
                  <c:v>4</c:v>
                </c:pt>
                <c:pt idx="829">
                  <c:v>10</c:v>
                </c:pt>
                <c:pt idx="830">
                  <c:v>35</c:v>
                </c:pt>
                <c:pt idx="831">
                  <c:v>3</c:v>
                </c:pt>
                <c:pt idx="832">
                  <c:v>2</c:v>
                </c:pt>
                <c:pt idx="833">
                  <c:v>2</c:v>
                </c:pt>
                <c:pt idx="834">
                  <c:v>48</c:v>
                </c:pt>
                <c:pt idx="835">
                  <c:v>3</c:v>
                </c:pt>
                <c:pt idx="836">
                  <c:v>1</c:v>
                </c:pt>
                <c:pt idx="837">
                  <c:v>5</c:v>
                </c:pt>
                <c:pt idx="838">
                  <c:v>1</c:v>
                </c:pt>
                <c:pt idx="839">
                  <c:v>2</c:v>
                </c:pt>
                <c:pt idx="840">
                  <c:v>10</c:v>
                </c:pt>
                <c:pt idx="841">
                  <c:v>4</c:v>
                </c:pt>
                <c:pt idx="842">
                  <c:v>16</c:v>
                </c:pt>
                <c:pt idx="843">
                  <c:v>106</c:v>
                </c:pt>
                <c:pt idx="844">
                  <c:v>4</c:v>
                </c:pt>
                <c:pt idx="845">
                  <c:v>5</c:v>
                </c:pt>
                <c:pt idx="846">
                  <c:v>17</c:v>
                </c:pt>
                <c:pt idx="847">
                  <c:v>4</c:v>
                </c:pt>
                <c:pt idx="848">
                  <c:v>2</c:v>
                </c:pt>
                <c:pt idx="849">
                  <c:v>20</c:v>
                </c:pt>
                <c:pt idx="850">
                  <c:v>1</c:v>
                </c:pt>
                <c:pt idx="851">
                  <c:v>2</c:v>
                </c:pt>
                <c:pt idx="852">
                  <c:v>28</c:v>
                </c:pt>
                <c:pt idx="853">
                  <c:v>2</c:v>
                </c:pt>
                <c:pt idx="854">
                  <c:v>4</c:v>
                </c:pt>
                <c:pt idx="855">
                  <c:v>7</c:v>
                </c:pt>
                <c:pt idx="856">
                  <c:v>1</c:v>
                </c:pt>
                <c:pt idx="857">
                  <c:v>1</c:v>
                </c:pt>
                <c:pt idx="858">
                  <c:v>4</c:v>
                </c:pt>
                <c:pt idx="859">
                  <c:v>2</c:v>
                </c:pt>
                <c:pt idx="860">
                  <c:v>40</c:v>
                </c:pt>
                <c:pt idx="861">
                  <c:v>1</c:v>
                </c:pt>
                <c:pt idx="862">
                  <c:v>2</c:v>
                </c:pt>
                <c:pt idx="863">
                  <c:v>1</c:v>
                </c:pt>
                <c:pt idx="864">
                  <c:v>21</c:v>
                </c:pt>
                <c:pt idx="865">
                  <c:v>1</c:v>
                </c:pt>
                <c:pt idx="866">
                  <c:v>8</c:v>
                </c:pt>
                <c:pt idx="867">
                  <c:v>1</c:v>
                </c:pt>
                <c:pt idx="868">
                  <c:v>1</c:v>
                </c:pt>
                <c:pt idx="869">
                  <c:v>16</c:v>
                </c:pt>
                <c:pt idx="870">
                  <c:v>3</c:v>
                </c:pt>
                <c:pt idx="871">
                  <c:v>1</c:v>
                </c:pt>
                <c:pt idx="872">
                  <c:v>6</c:v>
                </c:pt>
                <c:pt idx="873">
                  <c:v>4</c:v>
                </c:pt>
                <c:pt idx="874">
                  <c:v>3</c:v>
                </c:pt>
                <c:pt idx="875">
                  <c:v>6</c:v>
                </c:pt>
                <c:pt idx="876">
                  <c:v>3</c:v>
                </c:pt>
                <c:pt idx="877">
                  <c:v>2</c:v>
                </c:pt>
                <c:pt idx="878">
                  <c:v>23</c:v>
                </c:pt>
                <c:pt idx="879">
                  <c:v>1</c:v>
                </c:pt>
                <c:pt idx="880">
                  <c:v>9</c:v>
                </c:pt>
                <c:pt idx="881">
                  <c:v>5</c:v>
                </c:pt>
                <c:pt idx="882">
                  <c:v>15</c:v>
                </c:pt>
                <c:pt idx="883">
                  <c:v>2</c:v>
                </c:pt>
                <c:pt idx="884">
                  <c:v>5</c:v>
                </c:pt>
                <c:pt idx="885">
                  <c:v>2</c:v>
                </c:pt>
                <c:pt idx="886">
                  <c:v>1</c:v>
                </c:pt>
                <c:pt idx="887">
                  <c:v>1</c:v>
                </c:pt>
                <c:pt idx="888">
                  <c:v>6</c:v>
                </c:pt>
                <c:pt idx="889">
                  <c:v>7</c:v>
                </c:pt>
                <c:pt idx="890">
                  <c:v>1</c:v>
                </c:pt>
                <c:pt idx="891">
                  <c:v>14</c:v>
                </c:pt>
                <c:pt idx="892">
                  <c:v>10</c:v>
                </c:pt>
                <c:pt idx="893">
                  <c:v>19</c:v>
                </c:pt>
                <c:pt idx="894">
                  <c:v>1</c:v>
                </c:pt>
                <c:pt idx="895">
                  <c:v>11</c:v>
                </c:pt>
                <c:pt idx="896">
                  <c:v>1</c:v>
                </c:pt>
                <c:pt idx="897">
                  <c:v>8</c:v>
                </c:pt>
                <c:pt idx="898">
                  <c:v>9</c:v>
                </c:pt>
                <c:pt idx="899">
                  <c:v>14</c:v>
                </c:pt>
                <c:pt idx="900">
                  <c:v>19</c:v>
                </c:pt>
                <c:pt idx="901">
                  <c:v>11</c:v>
                </c:pt>
                <c:pt idx="902">
                  <c:v>1</c:v>
                </c:pt>
                <c:pt idx="903">
                  <c:v>143</c:v>
                </c:pt>
                <c:pt idx="904">
                  <c:v>14</c:v>
                </c:pt>
                <c:pt idx="905">
                  <c:v>1</c:v>
                </c:pt>
                <c:pt idx="906">
                  <c:v>6</c:v>
                </c:pt>
                <c:pt idx="907">
                  <c:v>2</c:v>
                </c:pt>
                <c:pt idx="908">
                  <c:v>1</c:v>
                </c:pt>
                <c:pt idx="909">
                  <c:v>7</c:v>
                </c:pt>
                <c:pt idx="910">
                  <c:v>1</c:v>
                </c:pt>
                <c:pt idx="911">
                  <c:v>1</c:v>
                </c:pt>
                <c:pt idx="912">
                  <c:v>2</c:v>
                </c:pt>
                <c:pt idx="913">
                  <c:v>3</c:v>
                </c:pt>
                <c:pt idx="914">
                  <c:v>1</c:v>
                </c:pt>
                <c:pt idx="915">
                  <c:v>1</c:v>
                </c:pt>
                <c:pt idx="916">
                  <c:v>95</c:v>
                </c:pt>
                <c:pt idx="917">
                  <c:v>12</c:v>
                </c:pt>
                <c:pt idx="918">
                  <c:v>1</c:v>
                </c:pt>
                <c:pt idx="919">
                  <c:v>1</c:v>
                </c:pt>
                <c:pt idx="920">
                  <c:v>5</c:v>
                </c:pt>
                <c:pt idx="921">
                  <c:v>4</c:v>
                </c:pt>
                <c:pt idx="922">
                  <c:v>8</c:v>
                </c:pt>
                <c:pt idx="923">
                  <c:v>1</c:v>
                </c:pt>
                <c:pt idx="924">
                  <c:v>1</c:v>
                </c:pt>
                <c:pt idx="925">
                  <c:v>2</c:v>
                </c:pt>
                <c:pt idx="926">
                  <c:v>1</c:v>
                </c:pt>
                <c:pt idx="927">
                  <c:v>1</c:v>
                </c:pt>
                <c:pt idx="928">
                  <c:v>13</c:v>
                </c:pt>
                <c:pt idx="929">
                  <c:v>1</c:v>
                </c:pt>
                <c:pt idx="930">
                  <c:v>7</c:v>
                </c:pt>
                <c:pt idx="931">
                  <c:v>15</c:v>
                </c:pt>
                <c:pt idx="932">
                  <c:v>27</c:v>
                </c:pt>
                <c:pt idx="933">
                  <c:v>8</c:v>
                </c:pt>
                <c:pt idx="934">
                  <c:v>1</c:v>
                </c:pt>
                <c:pt idx="935">
                  <c:v>2</c:v>
                </c:pt>
                <c:pt idx="936">
                  <c:v>1</c:v>
                </c:pt>
                <c:pt idx="937">
                  <c:v>18</c:v>
                </c:pt>
                <c:pt idx="938">
                  <c:v>3</c:v>
                </c:pt>
                <c:pt idx="939">
                  <c:v>6</c:v>
                </c:pt>
                <c:pt idx="940">
                  <c:v>6</c:v>
                </c:pt>
                <c:pt idx="941">
                  <c:v>4</c:v>
                </c:pt>
                <c:pt idx="942">
                  <c:v>3</c:v>
                </c:pt>
                <c:pt idx="943">
                  <c:v>1</c:v>
                </c:pt>
                <c:pt idx="944">
                  <c:v>1</c:v>
                </c:pt>
                <c:pt idx="945">
                  <c:v>4</c:v>
                </c:pt>
                <c:pt idx="946">
                  <c:v>4</c:v>
                </c:pt>
                <c:pt idx="947">
                  <c:v>70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36</c:v>
                </c:pt>
                <c:pt idx="952">
                  <c:v>1</c:v>
                </c:pt>
                <c:pt idx="953">
                  <c:v>8</c:v>
                </c:pt>
                <c:pt idx="954">
                  <c:v>1</c:v>
                </c:pt>
                <c:pt idx="955">
                  <c:v>1</c:v>
                </c:pt>
                <c:pt idx="956">
                  <c:v>7</c:v>
                </c:pt>
                <c:pt idx="957">
                  <c:v>5</c:v>
                </c:pt>
                <c:pt idx="958">
                  <c:v>3</c:v>
                </c:pt>
                <c:pt idx="959">
                  <c:v>3</c:v>
                </c:pt>
                <c:pt idx="960">
                  <c:v>1</c:v>
                </c:pt>
                <c:pt idx="961">
                  <c:v>2</c:v>
                </c:pt>
                <c:pt idx="962">
                  <c:v>2</c:v>
                </c:pt>
                <c:pt idx="963">
                  <c:v>10</c:v>
                </c:pt>
                <c:pt idx="964">
                  <c:v>6</c:v>
                </c:pt>
                <c:pt idx="965">
                  <c:v>1</c:v>
                </c:pt>
                <c:pt idx="966">
                  <c:v>4</c:v>
                </c:pt>
                <c:pt idx="967">
                  <c:v>1</c:v>
                </c:pt>
                <c:pt idx="968">
                  <c:v>18</c:v>
                </c:pt>
                <c:pt idx="969">
                  <c:v>23</c:v>
                </c:pt>
                <c:pt idx="970">
                  <c:v>3</c:v>
                </c:pt>
                <c:pt idx="971">
                  <c:v>1</c:v>
                </c:pt>
                <c:pt idx="972">
                  <c:v>4</c:v>
                </c:pt>
                <c:pt idx="973">
                  <c:v>3</c:v>
                </c:pt>
                <c:pt idx="974">
                  <c:v>9</c:v>
                </c:pt>
                <c:pt idx="975">
                  <c:v>2</c:v>
                </c:pt>
                <c:pt idx="976">
                  <c:v>9</c:v>
                </c:pt>
                <c:pt idx="977">
                  <c:v>29</c:v>
                </c:pt>
                <c:pt idx="978">
                  <c:v>81</c:v>
                </c:pt>
                <c:pt idx="979">
                  <c:v>2</c:v>
                </c:pt>
                <c:pt idx="980">
                  <c:v>19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2</c:v>
                </c:pt>
                <c:pt idx="987">
                  <c:v>2</c:v>
                </c:pt>
                <c:pt idx="988">
                  <c:v>4</c:v>
                </c:pt>
                <c:pt idx="989">
                  <c:v>1</c:v>
                </c:pt>
                <c:pt idx="990">
                  <c:v>9</c:v>
                </c:pt>
                <c:pt idx="991">
                  <c:v>15</c:v>
                </c:pt>
                <c:pt idx="992">
                  <c:v>1</c:v>
                </c:pt>
                <c:pt idx="993">
                  <c:v>8</c:v>
                </c:pt>
                <c:pt idx="994">
                  <c:v>5</c:v>
                </c:pt>
                <c:pt idx="995">
                  <c:v>15</c:v>
                </c:pt>
                <c:pt idx="996">
                  <c:v>1</c:v>
                </c:pt>
                <c:pt idx="997">
                  <c:v>1</c:v>
                </c:pt>
                <c:pt idx="998">
                  <c:v>87</c:v>
                </c:pt>
                <c:pt idx="999">
                  <c:v>8</c:v>
                </c:pt>
                <c:pt idx="1000">
                  <c:v>5</c:v>
                </c:pt>
                <c:pt idx="1001">
                  <c:v>2</c:v>
                </c:pt>
                <c:pt idx="1002">
                  <c:v>1</c:v>
                </c:pt>
                <c:pt idx="1003">
                  <c:v>2</c:v>
                </c:pt>
                <c:pt idx="1004">
                  <c:v>3</c:v>
                </c:pt>
                <c:pt idx="1005">
                  <c:v>11</c:v>
                </c:pt>
                <c:pt idx="1006">
                  <c:v>6</c:v>
                </c:pt>
                <c:pt idx="1007">
                  <c:v>2</c:v>
                </c:pt>
                <c:pt idx="1008">
                  <c:v>4</c:v>
                </c:pt>
                <c:pt idx="1009">
                  <c:v>3</c:v>
                </c:pt>
                <c:pt idx="1010">
                  <c:v>2</c:v>
                </c:pt>
                <c:pt idx="1011">
                  <c:v>4</c:v>
                </c:pt>
                <c:pt idx="1012">
                  <c:v>1</c:v>
                </c:pt>
                <c:pt idx="1013">
                  <c:v>15</c:v>
                </c:pt>
                <c:pt idx="1014">
                  <c:v>15</c:v>
                </c:pt>
                <c:pt idx="1015">
                  <c:v>11</c:v>
                </c:pt>
                <c:pt idx="1016">
                  <c:v>2</c:v>
                </c:pt>
                <c:pt idx="1017">
                  <c:v>2</c:v>
                </c:pt>
                <c:pt idx="1018">
                  <c:v>4</c:v>
                </c:pt>
                <c:pt idx="1019">
                  <c:v>4</c:v>
                </c:pt>
                <c:pt idx="1020">
                  <c:v>2</c:v>
                </c:pt>
                <c:pt idx="1021">
                  <c:v>1</c:v>
                </c:pt>
                <c:pt idx="1022">
                  <c:v>6</c:v>
                </c:pt>
                <c:pt idx="1023">
                  <c:v>2</c:v>
                </c:pt>
                <c:pt idx="1024">
                  <c:v>2</c:v>
                </c:pt>
                <c:pt idx="1025">
                  <c:v>10</c:v>
                </c:pt>
                <c:pt idx="1026">
                  <c:v>3</c:v>
                </c:pt>
                <c:pt idx="1027">
                  <c:v>2</c:v>
                </c:pt>
                <c:pt idx="1028">
                  <c:v>11</c:v>
                </c:pt>
                <c:pt idx="1029">
                  <c:v>16</c:v>
                </c:pt>
                <c:pt idx="1030">
                  <c:v>8</c:v>
                </c:pt>
                <c:pt idx="1031">
                  <c:v>8</c:v>
                </c:pt>
                <c:pt idx="1032">
                  <c:v>3</c:v>
                </c:pt>
                <c:pt idx="1033">
                  <c:v>2</c:v>
                </c:pt>
                <c:pt idx="1034">
                  <c:v>7</c:v>
                </c:pt>
                <c:pt idx="1035">
                  <c:v>11</c:v>
                </c:pt>
                <c:pt idx="1036">
                  <c:v>1</c:v>
                </c:pt>
                <c:pt idx="1037">
                  <c:v>2</c:v>
                </c:pt>
                <c:pt idx="1038">
                  <c:v>2</c:v>
                </c:pt>
                <c:pt idx="1039">
                  <c:v>4</c:v>
                </c:pt>
                <c:pt idx="1040">
                  <c:v>5</c:v>
                </c:pt>
                <c:pt idx="1041">
                  <c:v>13</c:v>
                </c:pt>
                <c:pt idx="1042">
                  <c:v>8</c:v>
                </c:pt>
                <c:pt idx="1043">
                  <c:v>1</c:v>
                </c:pt>
                <c:pt idx="1044">
                  <c:v>8</c:v>
                </c:pt>
                <c:pt idx="1045">
                  <c:v>2</c:v>
                </c:pt>
                <c:pt idx="1046">
                  <c:v>1</c:v>
                </c:pt>
                <c:pt idx="1047">
                  <c:v>2</c:v>
                </c:pt>
                <c:pt idx="1048">
                  <c:v>2</c:v>
                </c:pt>
                <c:pt idx="1049">
                  <c:v>37</c:v>
                </c:pt>
                <c:pt idx="1050">
                  <c:v>5</c:v>
                </c:pt>
                <c:pt idx="1051">
                  <c:v>1</c:v>
                </c:pt>
                <c:pt idx="1052">
                  <c:v>4</c:v>
                </c:pt>
                <c:pt idx="1053">
                  <c:v>3</c:v>
                </c:pt>
                <c:pt idx="1054">
                  <c:v>7</c:v>
                </c:pt>
                <c:pt idx="1055">
                  <c:v>5</c:v>
                </c:pt>
                <c:pt idx="1056">
                  <c:v>12</c:v>
                </c:pt>
                <c:pt idx="1057">
                  <c:v>9</c:v>
                </c:pt>
                <c:pt idx="1058">
                  <c:v>1</c:v>
                </c:pt>
                <c:pt idx="1059">
                  <c:v>5</c:v>
                </c:pt>
                <c:pt idx="1060">
                  <c:v>1</c:v>
                </c:pt>
                <c:pt idx="1061">
                  <c:v>2</c:v>
                </c:pt>
                <c:pt idx="1062">
                  <c:v>1</c:v>
                </c:pt>
                <c:pt idx="1063">
                  <c:v>5</c:v>
                </c:pt>
                <c:pt idx="1064">
                  <c:v>1</c:v>
                </c:pt>
                <c:pt idx="1065">
                  <c:v>3</c:v>
                </c:pt>
                <c:pt idx="1066">
                  <c:v>1</c:v>
                </c:pt>
                <c:pt idx="1067">
                  <c:v>3</c:v>
                </c:pt>
                <c:pt idx="1068">
                  <c:v>1</c:v>
                </c:pt>
                <c:pt idx="1069">
                  <c:v>1</c:v>
                </c:pt>
                <c:pt idx="1070">
                  <c:v>21</c:v>
                </c:pt>
                <c:pt idx="1071">
                  <c:v>1</c:v>
                </c:pt>
                <c:pt idx="1072">
                  <c:v>1</c:v>
                </c:pt>
                <c:pt idx="1073">
                  <c:v>1</c:v>
                </c:pt>
                <c:pt idx="1074">
                  <c:v>2</c:v>
                </c:pt>
                <c:pt idx="1075">
                  <c:v>1</c:v>
                </c:pt>
                <c:pt idx="1076">
                  <c:v>1</c:v>
                </c:pt>
                <c:pt idx="1077">
                  <c:v>2</c:v>
                </c:pt>
                <c:pt idx="1078">
                  <c:v>13</c:v>
                </c:pt>
                <c:pt idx="1079">
                  <c:v>14</c:v>
                </c:pt>
                <c:pt idx="1080">
                  <c:v>13</c:v>
                </c:pt>
                <c:pt idx="1081">
                  <c:v>13</c:v>
                </c:pt>
                <c:pt idx="1082">
                  <c:v>2</c:v>
                </c:pt>
                <c:pt idx="1083">
                  <c:v>17</c:v>
                </c:pt>
                <c:pt idx="1084">
                  <c:v>44</c:v>
                </c:pt>
                <c:pt idx="1085">
                  <c:v>7</c:v>
                </c:pt>
                <c:pt idx="1086">
                  <c:v>1</c:v>
                </c:pt>
                <c:pt idx="1087">
                  <c:v>1</c:v>
                </c:pt>
                <c:pt idx="1088">
                  <c:v>10</c:v>
                </c:pt>
                <c:pt idx="1089">
                  <c:v>1</c:v>
                </c:pt>
                <c:pt idx="1090">
                  <c:v>5</c:v>
                </c:pt>
                <c:pt idx="1091">
                  <c:v>5</c:v>
                </c:pt>
                <c:pt idx="1092">
                  <c:v>11</c:v>
                </c:pt>
                <c:pt idx="1093">
                  <c:v>10</c:v>
                </c:pt>
                <c:pt idx="1094">
                  <c:v>3</c:v>
                </c:pt>
                <c:pt idx="1095">
                  <c:v>34</c:v>
                </c:pt>
                <c:pt idx="1096">
                  <c:v>6</c:v>
                </c:pt>
                <c:pt idx="1097">
                  <c:v>1</c:v>
                </c:pt>
                <c:pt idx="1098">
                  <c:v>8</c:v>
                </c:pt>
                <c:pt idx="1099">
                  <c:v>1</c:v>
                </c:pt>
                <c:pt idx="1100">
                  <c:v>1</c:v>
                </c:pt>
                <c:pt idx="1101">
                  <c:v>1</c:v>
                </c:pt>
                <c:pt idx="1102">
                  <c:v>8</c:v>
                </c:pt>
                <c:pt idx="1103">
                  <c:v>1</c:v>
                </c:pt>
                <c:pt idx="1104">
                  <c:v>12</c:v>
                </c:pt>
                <c:pt idx="1105">
                  <c:v>1</c:v>
                </c:pt>
                <c:pt idx="1106">
                  <c:v>18</c:v>
                </c:pt>
                <c:pt idx="1107">
                  <c:v>1</c:v>
                </c:pt>
                <c:pt idx="1108">
                  <c:v>4</c:v>
                </c:pt>
                <c:pt idx="1109">
                  <c:v>13</c:v>
                </c:pt>
                <c:pt idx="1110">
                  <c:v>4</c:v>
                </c:pt>
                <c:pt idx="1111">
                  <c:v>17</c:v>
                </c:pt>
                <c:pt idx="1112">
                  <c:v>1</c:v>
                </c:pt>
                <c:pt idx="1113">
                  <c:v>1</c:v>
                </c:pt>
                <c:pt idx="1114">
                  <c:v>12</c:v>
                </c:pt>
                <c:pt idx="1115">
                  <c:v>20</c:v>
                </c:pt>
                <c:pt idx="1116">
                  <c:v>13</c:v>
                </c:pt>
                <c:pt idx="1117">
                  <c:v>1</c:v>
                </c:pt>
                <c:pt idx="1118">
                  <c:v>1</c:v>
                </c:pt>
                <c:pt idx="1119">
                  <c:v>2</c:v>
                </c:pt>
                <c:pt idx="1120">
                  <c:v>7</c:v>
                </c:pt>
                <c:pt idx="1121">
                  <c:v>3</c:v>
                </c:pt>
                <c:pt idx="1122">
                  <c:v>3</c:v>
                </c:pt>
                <c:pt idx="1123">
                  <c:v>4</c:v>
                </c:pt>
                <c:pt idx="1124">
                  <c:v>3</c:v>
                </c:pt>
                <c:pt idx="1125">
                  <c:v>3</c:v>
                </c:pt>
                <c:pt idx="1126">
                  <c:v>3</c:v>
                </c:pt>
                <c:pt idx="1127">
                  <c:v>39</c:v>
                </c:pt>
                <c:pt idx="1128">
                  <c:v>2</c:v>
                </c:pt>
                <c:pt idx="1129">
                  <c:v>1</c:v>
                </c:pt>
                <c:pt idx="1130">
                  <c:v>58</c:v>
                </c:pt>
                <c:pt idx="1131">
                  <c:v>13</c:v>
                </c:pt>
                <c:pt idx="1132">
                  <c:v>2</c:v>
                </c:pt>
                <c:pt idx="1133">
                  <c:v>5</c:v>
                </c:pt>
                <c:pt idx="1134">
                  <c:v>1</c:v>
                </c:pt>
                <c:pt idx="1135">
                  <c:v>14</c:v>
                </c:pt>
                <c:pt idx="1136">
                  <c:v>3</c:v>
                </c:pt>
                <c:pt idx="1137">
                  <c:v>3</c:v>
                </c:pt>
                <c:pt idx="1138">
                  <c:v>8</c:v>
                </c:pt>
                <c:pt idx="1139">
                  <c:v>6</c:v>
                </c:pt>
                <c:pt idx="1140">
                  <c:v>19</c:v>
                </c:pt>
                <c:pt idx="1141">
                  <c:v>2</c:v>
                </c:pt>
                <c:pt idx="1142">
                  <c:v>1</c:v>
                </c:pt>
                <c:pt idx="1143">
                  <c:v>58</c:v>
                </c:pt>
                <c:pt idx="1144">
                  <c:v>4</c:v>
                </c:pt>
                <c:pt idx="1145">
                  <c:v>17</c:v>
                </c:pt>
                <c:pt idx="1146">
                  <c:v>2</c:v>
                </c:pt>
                <c:pt idx="1147">
                  <c:v>2</c:v>
                </c:pt>
                <c:pt idx="1148">
                  <c:v>3</c:v>
                </c:pt>
                <c:pt idx="1149">
                  <c:v>1</c:v>
                </c:pt>
                <c:pt idx="1150">
                  <c:v>1</c:v>
                </c:pt>
                <c:pt idx="1151">
                  <c:v>5</c:v>
                </c:pt>
                <c:pt idx="1152">
                  <c:v>1</c:v>
                </c:pt>
                <c:pt idx="1153">
                  <c:v>2</c:v>
                </c:pt>
                <c:pt idx="1154">
                  <c:v>10</c:v>
                </c:pt>
                <c:pt idx="1155">
                  <c:v>10</c:v>
                </c:pt>
                <c:pt idx="1156">
                  <c:v>1</c:v>
                </c:pt>
                <c:pt idx="1157">
                  <c:v>5</c:v>
                </c:pt>
                <c:pt idx="1158">
                  <c:v>1</c:v>
                </c:pt>
                <c:pt idx="1159">
                  <c:v>1</c:v>
                </c:pt>
                <c:pt idx="1160">
                  <c:v>6</c:v>
                </c:pt>
                <c:pt idx="1161">
                  <c:v>3</c:v>
                </c:pt>
                <c:pt idx="1162">
                  <c:v>17</c:v>
                </c:pt>
                <c:pt idx="1163">
                  <c:v>4</c:v>
                </c:pt>
                <c:pt idx="1164">
                  <c:v>5</c:v>
                </c:pt>
                <c:pt idx="1165">
                  <c:v>2</c:v>
                </c:pt>
                <c:pt idx="1166">
                  <c:v>2</c:v>
                </c:pt>
                <c:pt idx="1167">
                  <c:v>2</c:v>
                </c:pt>
                <c:pt idx="1168">
                  <c:v>5</c:v>
                </c:pt>
                <c:pt idx="1169">
                  <c:v>8</c:v>
                </c:pt>
                <c:pt idx="1170">
                  <c:v>5</c:v>
                </c:pt>
                <c:pt idx="1171">
                  <c:v>47</c:v>
                </c:pt>
                <c:pt idx="1172">
                  <c:v>2</c:v>
                </c:pt>
                <c:pt idx="1173">
                  <c:v>19</c:v>
                </c:pt>
                <c:pt idx="1174">
                  <c:v>12</c:v>
                </c:pt>
                <c:pt idx="1175">
                  <c:v>6</c:v>
                </c:pt>
                <c:pt idx="1176">
                  <c:v>7</c:v>
                </c:pt>
                <c:pt idx="1177">
                  <c:v>2</c:v>
                </c:pt>
                <c:pt idx="1178">
                  <c:v>9</c:v>
                </c:pt>
                <c:pt idx="1179">
                  <c:v>2</c:v>
                </c:pt>
                <c:pt idx="1180">
                  <c:v>1</c:v>
                </c:pt>
                <c:pt idx="1181">
                  <c:v>3</c:v>
                </c:pt>
                <c:pt idx="1182">
                  <c:v>4</c:v>
                </c:pt>
                <c:pt idx="1183">
                  <c:v>8</c:v>
                </c:pt>
                <c:pt idx="1184">
                  <c:v>2</c:v>
                </c:pt>
                <c:pt idx="1185">
                  <c:v>4</c:v>
                </c:pt>
                <c:pt idx="1186">
                  <c:v>12</c:v>
                </c:pt>
                <c:pt idx="1187">
                  <c:v>12</c:v>
                </c:pt>
                <c:pt idx="1188">
                  <c:v>2</c:v>
                </c:pt>
                <c:pt idx="1189">
                  <c:v>1</c:v>
                </c:pt>
                <c:pt idx="1190">
                  <c:v>23</c:v>
                </c:pt>
                <c:pt idx="1191">
                  <c:v>2</c:v>
                </c:pt>
                <c:pt idx="1192">
                  <c:v>1</c:v>
                </c:pt>
                <c:pt idx="1193">
                  <c:v>6</c:v>
                </c:pt>
                <c:pt idx="1194">
                  <c:v>2</c:v>
                </c:pt>
                <c:pt idx="1195">
                  <c:v>6</c:v>
                </c:pt>
                <c:pt idx="1196">
                  <c:v>5</c:v>
                </c:pt>
                <c:pt idx="1197">
                  <c:v>7</c:v>
                </c:pt>
                <c:pt idx="1198">
                  <c:v>17</c:v>
                </c:pt>
                <c:pt idx="1199">
                  <c:v>10</c:v>
                </c:pt>
                <c:pt idx="1200">
                  <c:v>6</c:v>
                </c:pt>
                <c:pt idx="1201">
                  <c:v>9</c:v>
                </c:pt>
                <c:pt idx="1202">
                  <c:v>2</c:v>
                </c:pt>
                <c:pt idx="1203">
                  <c:v>1</c:v>
                </c:pt>
                <c:pt idx="1204">
                  <c:v>7</c:v>
                </c:pt>
                <c:pt idx="1205">
                  <c:v>3</c:v>
                </c:pt>
                <c:pt idx="1206">
                  <c:v>9</c:v>
                </c:pt>
                <c:pt idx="1207">
                  <c:v>1</c:v>
                </c:pt>
                <c:pt idx="1208">
                  <c:v>1</c:v>
                </c:pt>
                <c:pt idx="1209">
                  <c:v>4</c:v>
                </c:pt>
                <c:pt idx="1210">
                  <c:v>1</c:v>
                </c:pt>
                <c:pt idx="1211">
                  <c:v>12</c:v>
                </c:pt>
                <c:pt idx="1212">
                  <c:v>1</c:v>
                </c:pt>
                <c:pt idx="1213">
                  <c:v>9</c:v>
                </c:pt>
                <c:pt idx="1214">
                  <c:v>6</c:v>
                </c:pt>
                <c:pt idx="1215">
                  <c:v>11</c:v>
                </c:pt>
                <c:pt idx="1216">
                  <c:v>1</c:v>
                </c:pt>
                <c:pt idx="1217">
                  <c:v>6</c:v>
                </c:pt>
                <c:pt idx="1218">
                  <c:v>23</c:v>
                </c:pt>
                <c:pt idx="1219">
                  <c:v>12</c:v>
                </c:pt>
                <c:pt idx="1220">
                  <c:v>13</c:v>
                </c:pt>
                <c:pt idx="1221">
                  <c:v>8</c:v>
                </c:pt>
                <c:pt idx="1222">
                  <c:v>7</c:v>
                </c:pt>
                <c:pt idx="1223">
                  <c:v>3</c:v>
                </c:pt>
                <c:pt idx="1224">
                  <c:v>21</c:v>
                </c:pt>
                <c:pt idx="1225">
                  <c:v>4</c:v>
                </c:pt>
                <c:pt idx="1226">
                  <c:v>2</c:v>
                </c:pt>
                <c:pt idx="1227">
                  <c:v>5</c:v>
                </c:pt>
                <c:pt idx="1228">
                  <c:v>8</c:v>
                </c:pt>
                <c:pt idx="1229">
                  <c:v>6</c:v>
                </c:pt>
                <c:pt idx="1230">
                  <c:v>3</c:v>
                </c:pt>
                <c:pt idx="1231">
                  <c:v>1</c:v>
                </c:pt>
                <c:pt idx="1232">
                  <c:v>5</c:v>
                </c:pt>
                <c:pt idx="1233">
                  <c:v>6</c:v>
                </c:pt>
                <c:pt idx="1234">
                  <c:v>2</c:v>
                </c:pt>
                <c:pt idx="1235">
                  <c:v>5</c:v>
                </c:pt>
                <c:pt idx="1236">
                  <c:v>1</c:v>
                </c:pt>
                <c:pt idx="1237">
                  <c:v>1</c:v>
                </c:pt>
                <c:pt idx="1238">
                  <c:v>10</c:v>
                </c:pt>
                <c:pt idx="1239">
                  <c:v>9</c:v>
                </c:pt>
                <c:pt idx="1240">
                  <c:v>9</c:v>
                </c:pt>
                <c:pt idx="1241">
                  <c:v>12</c:v>
                </c:pt>
                <c:pt idx="1242">
                  <c:v>5</c:v>
                </c:pt>
                <c:pt idx="1243">
                  <c:v>55</c:v>
                </c:pt>
                <c:pt idx="1244">
                  <c:v>32</c:v>
                </c:pt>
                <c:pt idx="1245">
                  <c:v>4</c:v>
                </c:pt>
                <c:pt idx="1246">
                  <c:v>2</c:v>
                </c:pt>
                <c:pt idx="1247">
                  <c:v>1</c:v>
                </c:pt>
                <c:pt idx="1248">
                  <c:v>2</c:v>
                </c:pt>
                <c:pt idx="1249">
                  <c:v>1</c:v>
                </c:pt>
                <c:pt idx="1250">
                  <c:v>9</c:v>
                </c:pt>
                <c:pt idx="1251">
                  <c:v>4</c:v>
                </c:pt>
                <c:pt idx="1252">
                  <c:v>1</c:v>
                </c:pt>
                <c:pt idx="1253">
                  <c:v>19</c:v>
                </c:pt>
                <c:pt idx="1254">
                  <c:v>21</c:v>
                </c:pt>
                <c:pt idx="1255">
                  <c:v>8</c:v>
                </c:pt>
                <c:pt idx="1256">
                  <c:v>1</c:v>
                </c:pt>
                <c:pt idx="1257">
                  <c:v>2</c:v>
                </c:pt>
                <c:pt idx="1258">
                  <c:v>4</c:v>
                </c:pt>
                <c:pt idx="1259">
                  <c:v>19</c:v>
                </c:pt>
                <c:pt idx="1260">
                  <c:v>3</c:v>
                </c:pt>
                <c:pt idx="1261">
                  <c:v>11</c:v>
                </c:pt>
                <c:pt idx="1262">
                  <c:v>3</c:v>
                </c:pt>
                <c:pt idx="1263">
                  <c:v>20</c:v>
                </c:pt>
                <c:pt idx="1264">
                  <c:v>3</c:v>
                </c:pt>
                <c:pt idx="1265">
                  <c:v>10</c:v>
                </c:pt>
                <c:pt idx="1266">
                  <c:v>2</c:v>
                </c:pt>
                <c:pt idx="1267">
                  <c:v>5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2</c:v>
                </c:pt>
                <c:pt idx="1272">
                  <c:v>1</c:v>
                </c:pt>
                <c:pt idx="1273">
                  <c:v>3</c:v>
                </c:pt>
                <c:pt idx="1274">
                  <c:v>1</c:v>
                </c:pt>
                <c:pt idx="1275">
                  <c:v>8</c:v>
                </c:pt>
                <c:pt idx="1276">
                  <c:v>1</c:v>
                </c:pt>
                <c:pt idx="1277">
                  <c:v>37</c:v>
                </c:pt>
                <c:pt idx="1278">
                  <c:v>4</c:v>
                </c:pt>
                <c:pt idx="1279">
                  <c:v>4</c:v>
                </c:pt>
                <c:pt idx="1280">
                  <c:v>12</c:v>
                </c:pt>
                <c:pt idx="1281">
                  <c:v>2</c:v>
                </c:pt>
                <c:pt idx="1282">
                  <c:v>16</c:v>
                </c:pt>
                <c:pt idx="1283">
                  <c:v>5</c:v>
                </c:pt>
                <c:pt idx="1284">
                  <c:v>3</c:v>
                </c:pt>
                <c:pt idx="1285">
                  <c:v>2</c:v>
                </c:pt>
                <c:pt idx="1286">
                  <c:v>1</c:v>
                </c:pt>
                <c:pt idx="1287">
                  <c:v>1</c:v>
                </c:pt>
                <c:pt idx="1288">
                  <c:v>7</c:v>
                </c:pt>
                <c:pt idx="1289">
                  <c:v>13</c:v>
                </c:pt>
                <c:pt idx="1290">
                  <c:v>1</c:v>
                </c:pt>
                <c:pt idx="1291">
                  <c:v>1</c:v>
                </c:pt>
                <c:pt idx="1292">
                  <c:v>4</c:v>
                </c:pt>
                <c:pt idx="1293">
                  <c:v>2</c:v>
                </c:pt>
                <c:pt idx="1294">
                  <c:v>2</c:v>
                </c:pt>
                <c:pt idx="1295">
                  <c:v>4</c:v>
                </c:pt>
                <c:pt idx="1296">
                  <c:v>1</c:v>
                </c:pt>
                <c:pt idx="1297">
                  <c:v>6</c:v>
                </c:pt>
                <c:pt idx="1298">
                  <c:v>4</c:v>
                </c:pt>
                <c:pt idx="1299">
                  <c:v>2</c:v>
                </c:pt>
                <c:pt idx="1300">
                  <c:v>2</c:v>
                </c:pt>
                <c:pt idx="1301">
                  <c:v>3</c:v>
                </c:pt>
                <c:pt idx="1302">
                  <c:v>16</c:v>
                </c:pt>
                <c:pt idx="1303">
                  <c:v>4</c:v>
                </c:pt>
                <c:pt idx="1304">
                  <c:v>3</c:v>
                </c:pt>
                <c:pt idx="1305">
                  <c:v>3</c:v>
                </c:pt>
                <c:pt idx="1306">
                  <c:v>2</c:v>
                </c:pt>
                <c:pt idx="1307">
                  <c:v>19</c:v>
                </c:pt>
                <c:pt idx="1308">
                  <c:v>14</c:v>
                </c:pt>
                <c:pt idx="1309">
                  <c:v>19</c:v>
                </c:pt>
                <c:pt idx="1310">
                  <c:v>11</c:v>
                </c:pt>
                <c:pt idx="1311">
                  <c:v>8</c:v>
                </c:pt>
                <c:pt idx="1312">
                  <c:v>4</c:v>
                </c:pt>
                <c:pt idx="1313">
                  <c:v>15</c:v>
                </c:pt>
                <c:pt idx="1314">
                  <c:v>3</c:v>
                </c:pt>
                <c:pt idx="1315">
                  <c:v>1</c:v>
                </c:pt>
                <c:pt idx="1316">
                  <c:v>7</c:v>
                </c:pt>
                <c:pt idx="1317">
                  <c:v>1</c:v>
                </c:pt>
                <c:pt idx="1318">
                  <c:v>7</c:v>
                </c:pt>
                <c:pt idx="1319">
                  <c:v>1</c:v>
                </c:pt>
                <c:pt idx="1320">
                  <c:v>11</c:v>
                </c:pt>
                <c:pt idx="1321">
                  <c:v>1</c:v>
                </c:pt>
                <c:pt idx="1322">
                  <c:v>8</c:v>
                </c:pt>
                <c:pt idx="1323">
                  <c:v>1</c:v>
                </c:pt>
                <c:pt idx="1324">
                  <c:v>2</c:v>
                </c:pt>
                <c:pt idx="1325">
                  <c:v>1</c:v>
                </c:pt>
                <c:pt idx="1326">
                  <c:v>20</c:v>
                </c:pt>
                <c:pt idx="1327">
                  <c:v>1</c:v>
                </c:pt>
                <c:pt idx="1328">
                  <c:v>21</c:v>
                </c:pt>
                <c:pt idx="1329">
                  <c:v>2</c:v>
                </c:pt>
                <c:pt idx="1330">
                  <c:v>6</c:v>
                </c:pt>
                <c:pt idx="1331">
                  <c:v>3</c:v>
                </c:pt>
                <c:pt idx="1332">
                  <c:v>4</c:v>
                </c:pt>
                <c:pt idx="1333">
                  <c:v>19</c:v>
                </c:pt>
                <c:pt idx="1334">
                  <c:v>2</c:v>
                </c:pt>
                <c:pt idx="1335">
                  <c:v>14</c:v>
                </c:pt>
                <c:pt idx="1336">
                  <c:v>9</c:v>
                </c:pt>
                <c:pt idx="1337">
                  <c:v>7</c:v>
                </c:pt>
                <c:pt idx="1338">
                  <c:v>13</c:v>
                </c:pt>
                <c:pt idx="1339">
                  <c:v>1</c:v>
                </c:pt>
                <c:pt idx="1340">
                  <c:v>1</c:v>
                </c:pt>
                <c:pt idx="1341">
                  <c:v>1</c:v>
                </c:pt>
                <c:pt idx="1342">
                  <c:v>1</c:v>
                </c:pt>
                <c:pt idx="1343">
                  <c:v>16</c:v>
                </c:pt>
                <c:pt idx="1344">
                  <c:v>2</c:v>
                </c:pt>
                <c:pt idx="1345">
                  <c:v>1</c:v>
                </c:pt>
                <c:pt idx="1346">
                  <c:v>10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7</c:v>
                </c:pt>
                <c:pt idx="1351">
                  <c:v>2</c:v>
                </c:pt>
                <c:pt idx="1352">
                  <c:v>4</c:v>
                </c:pt>
                <c:pt idx="1353">
                  <c:v>1</c:v>
                </c:pt>
                <c:pt idx="1354">
                  <c:v>17</c:v>
                </c:pt>
                <c:pt idx="1355">
                  <c:v>4</c:v>
                </c:pt>
                <c:pt idx="1356">
                  <c:v>3</c:v>
                </c:pt>
                <c:pt idx="1357">
                  <c:v>1</c:v>
                </c:pt>
                <c:pt idx="1358">
                  <c:v>1</c:v>
                </c:pt>
                <c:pt idx="1359">
                  <c:v>11</c:v>
                </c:pt>
                <c:pt idx="1360">
                  <c:v>2</c:v>
                </c:pt>
                <c:pt idx="1361">
                  <c:v>1</c:v>
                </c:pt>
                <c:pt idx="1362">
                  <c:v>2</c:v>
                </c:pt>
                <c:pt idx="1363">
                  <c:v>1</c:v>
                </c:pt>
                <c:pt idx="1364">
                  <c:v>5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5</c:v>
                </c:pt>
                <c:pt idx="1369">
                  <c:v>1</c:v>
                </c:pt>
                <c:pt idx="1370">
                  <c:v>3</c:v>
                </c:pt>
                <c:pt idx="1371">
                  <c:v>46</c:v>
                </c:pt>
                <c:pt idx="1372">
                  <c:v>9</c:v>
                </c:pt>
                <c:pt idx="1373">
                  <c:v>2</c:v>
                </c:pt>
                <c:pt idx="1374">
                  <c:v>1</c:v>
                </c:pt>
                <c:pt idx="1375">
                  <c:v>4</c:v>
                </c:pt>
                <c:pt idx="1376">
                  <c:v>12</c:v>
                </c:pt>
                <c:pt idx="1377">
                  <c:v>3</c:v>
                </c:pt>
                <c:pt idx="1378">
                  <c:v>2</c:v>
                </c:pt>
                <c:pt idx="1379">
                  <c:v>2</c:v>
                </c:pt>
                <c:pt idx="1380">
                  <c:v>2</c:v>
                </c:pt>
                <c:pt idx="1381">
                  <c:v>1</c:v>
                </c:pt>
                <c:pt idx="1382">
                  <c:v>1</c:v>
                </c:pt>
                <c:pt idx="1383">
                  <c:v>6</c:v>
                </c:pt>
                <c:pt idx="1384">
                  <c:v>5</c:v>
                </c:pt>
                <c:pt idx="1385">
                  <c:v>13</c:v>
                </c:pt>
                <c:pt idx="1386">
                  <c:v>5</c:v>
                </c:pt>
                <c:pt idx="1387">
                  <c:v>8</c:v>
                </c:pt>
                <c:pt idx="1388">
                  <c:v>2</c:v>
                </c:pt>
                <c:pt idx="1389">
                  <c:v>5</c:v>
                </c:pt>
                <c:pt idx="1390">
                  <c:v>1</c:v>
                </c:pt>
                <c:pt idx="1391">
                  <c:v>8</c:v>
                </c:pt>
                <c:pt idx="1392">
                  <c:v>4</c:v>
                </c:pt>
                <c:pt idx="1393">
                  <c:v>10</c:v>
                </c:pt>
                <c:pt idx="1394">
                  <c:v>1</c:v>
                </c:pt>
                <c:pt idx="1395">
                  <c:v>9</c:v>
                </c:pt>
                <c:pt idx="1396">
                  <c:v>1</c:v>
                </c:pt>
                <c:pt idx="1397">
                  <c:v>38</c:v>
                </c:pt>
                <c:pt idx="1398">
                  <c:v>7</c:v>
                </c:pt>
                <c:pt idx="1399">
                  <c:v>4</c:v>
                </c:pt>
                <c:pt idx="1400">
                  <c:v>4</c:v>
                </c:pt>
                <c:pt idx="1401">
                  <c:v>1</c:v>
                </c:pt>
                <c:pt idx="1402">
                  <c:v>1</c:v>
                </c:pt>
                <c:pt idx="1403">
                  <c:v>3</c:v>
                </c:pt>
                <c:pt idx="1404">
                  <c:v>1</c:v>
                </c:pt>
                <c:pt idx="1405">
                  <c:v>3</c:v>
                </c:pt>
                <c:pt idx="1406">
                  <c:v>4</c:v>
                </c:pt>
                <c:pt idx="1407">
                  <c:v>19</c:v>
                </c:pt>
                <c:pt idx="1408">
                  <c:v>2</c:v>
                </c:pt>
                <c:pt idx="1409">
                  <c:v>3</c:v>
                </c:pt>
                <c:pt idx="1410">
                  <c:v>2</c:v>
                </c:pt>
                <c:pt idx="1411">
                  <c:v>7</c:v>
                </c:pt>
                <c:pt idx="1412">
                  <c:v>1</c:v>
                </c:pt>
                <c:pt idx="1413">
                  <c:v>1</c:v>
                </c:pt>
                <c:pt idx="1414">
                  <c:v>11</c:v>
                </c:pt>
                <c:pt idx="1415">
                  <c:v>3</c:v>
                </c:pt>
                <c:pt idx="1416">
                  <c:v>2</c:v>
                </c:pt>
                <c:pt idx="1417">
                  <c:v>7</c:v>
                </c:pt>
                <c:pt idx="1418">
                  <c:v>1</c:v>
                </c:pt>
                <c:pt idx="1419">
                  <c:v>2</c:v>
                </c:pt>
                <c:pt idx="1420">
                  <c:v>1</c:v>
                </c:pt>
                <c:pt idx="1421">
                  <c:v>1</c:v>
                </c:pt>
                <c:pt idx="1422">
                  <c:v>11</c:v>
                </c:pt>
                <c:pt idx="1423">
                  <c:v>1</c:v>
                </c:pt>
                <c:pt idx="1424">
                  <c:v>2</c:v>
                </c:pt>
                <c:pt idx="1425">
                  <c:v>4</c:v>
                </c:pt>
                <c:pt idx="1426">
                  <c:v>1</c:v>
                </c:pt>
                <c:pt idx="1427">
                  <c:v>3</c:v>
                </c:pt>
                <c:pt idx="1428">
                  <c:v>2</c:v>
                </c:pt>
                <c:pt idx="1429">
                  <c:v>1</c:v>
                </c:pt>
                <c:pt idx="1430">
                  <c:v>4</c:v>
                </c:pt>
                <c:pt idx="1431">
                  <c:v>10</c:v>
                </c:pt>
                <c:pt idx="1432">
                  <c:v>7</c:v>
                </c:pt>
                <c:pt idx="1433">
                  <c:v>3</c:v>
                </c:pt>
                <c:pt idx="1434">
                  <c:v>5</c:v>
                </c:pt>
                <c:pt idx="1435">
                  <c:v>2</c:v>
                </c:pt>
                <c:pt idx="1436">
                  <c:v>1</c:v>
                </c:pt>
                <c:pt idx="1437">
                  <c:v>5</c:v>
                </c:pt>
                <c:pt idx="1438">
                  <c:v>13</c:v>
                </c:pt>
                <c:pt idx="1439">
                  <c:v>5</c:v>
                </c:pt>
                <c:pt idx="1440">
                  <c:v>1</c:v>
                </c:pt>
                <c:pt idx="1441">
                  <c:v>2</c:v>
                </c:pt>
                <c:pt idx="1442">
                  <c:v>4</c:v>
                </c:pt>
                <c:pt idx="1443">
                  <c:v>2</c:v>
                </c:pt>
                <c:pt idx="1444">
                  <c:v>1</c:v>
                </c:pt>
                <c:pt idx="1445">
                  <c:v>1</c:v>
                </c:pt>
                <c:pt idx="1446">
                  <c:v>4</c:v>
                </c:pt>
                <c:pt idx="1447">
                  <c:v>3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2</c:v>
                </c:pt>
                <c:pt idx="1452">
                  <c:v>1</c:v>
                </c:pt>
                <c:pt idx="1453">
                  <c:v>1</c:v>
                </c:pt>
                <c:pt idx="1454">
                  <c:v>2</c:v>
                </c:pt>
                <c:pt idx="1455">
                  <c:v>11</c:v>
                </c:pt>
                <c:pt idx="1456">
                  <c:v>2</c:v>
                </c:pt>
                <c:pt idx="1457">
                  <c:v>5</c:v>
                </c:pt>
                <c:pt idx="1458">
                  <c:v>2</c:v>
                </c:pt>
                <c:pt idx="1459">
                  <c:v>1</c:v>
                </c:pt>
                <c:pt idx="1460">
                  <c:v>7</c:v>
                </c:pt>
                <c:pt idx="1461">
                  <c:v>6</c:v>
                </c:pt>
                <c:pt idx="1462">
                  <c:v>4</c:v>
                </c:pt>
                <c:pt idx="1463">
                  <c:v>1</c:v>
                </c:pt>
                <c:pt idx="1464">
                  <c:v>5</c:v>
                </c:pt>
                <c:pt idx="1465">
                  <c:v>18</c:v>
                </c:pt>
                <c:pt idx="1466">
                  <c:v>4</c:v>
                </c:pt>
                <c:pt idx="1467">
                  <c:v>10</c:v>
                </c:pt>
                <c:pt idx="1468">
                  <c:v>5</c:v>
                </c:pt>
                <c:pt idx="1469">
                  <c:v>2</c:v>
                </c:pt>
                <c:pt idx="1470">
                  <c:v>3</c:v>
                </c:pt>
                <c:pt idx="1471">
                  <c:v>2</c:v>
                </c:pt>
                <c:pt idx="1472">
                  <c:v>2</c:v>
                </c:pt>
                <c:pt idx="1473">
                  <c:v>2</c:v>
                </c:pt>
                <c:pt idx="1474">
                  <c:v>2</c:v>
                </c:pt>
                <c:pt idx="1475">
                  <c:v>4</c:v>
                </c:pt>
                <c:pt idx="1476">
                  <c:v>4</c:v>
                </c:pt>
                <c:pt idx="1477">
                  <c:v>2</c:v>
                </c:pt>
                <c:pt idx="1478">
                  <c:v>1</c:v>
                </c:pt>
                <c:pt idx="1479">
                  <c:v>1</c:v>
                </c:pt>
                <c:pt idx="1480">
                  <c:v>2</c:v>
                </c:pt>
                <c:pt idx="1481">
                  <c:v>10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3</c:v>
                </c:pt>
                <c:pt idx="1487">
                  <c:v>4</c:v>
                </c:pt>
                <c:pt idx="1488">
                  <c:v>10</c:v>
                </c:pt>
                <c:pt idx="1489">
                  <c:v>2</c:v>
                </c:pt>
                <c:pt idx="1490">
                  <c:v>5</c:v>
                </c:pt>
                <c:pt idx="1491">
                  <c:v>9</c:v>
                </c:pt>
                <c:pt idx="1492">
                  <c:v>12</c:v>
                </c:pt>
                <c:pt idx="1493">
                  <c:v>1</c:v>
                </c:pt>
                <c:pt idx="1494">
                  <c:v>1</c:v>
                </c:pt>
                <c:pt idx="1495">
                  <c:v>6</c:v>
                </c:pt>
                <c:pt idx="1496">
                  <c:v>8</c:v>
                </c:pt>
                <c:pt idx="1497">
                  <c:v>6</c:v>
                </c:pt>
                <c:pt idx="1498">
                  <c:v>14</c:v>
                </c:pt>
                <c:pt idx="1499">
                  <c:v>20</c:v>
                </c:pt>
                <c:pt idx="1500">
                  <c:v>1</c:v>
                </c:pt>
                <c:pt idx="1501">
                  <c:v>3</c:v>
                </c:pt>
                <c:pt idx="1502">
                  <c:v>16</c:v>
                </c:pt>
                <c:pt idx="1503">
                  <c:v>6</c:v>
                </c:pt>
                <c:pt idx="1504">
                  <c:v>6</c:v>
                </c:pt>
                <c:pt idx="1505">
                  <c:v>5</c:v>
                </c:pt>
                <c:pt idx="1506">
                  <c:v>6</c:v>
                </c:pt>
                <c:pt idx="1507">
                  <c:v>3</c:v>
                </c:pt>
                <c:pt idx="1508">
                  <c:v>3</c:v>
                </c:pt>
                <c:pt idx="1509">
                  <c:v>2</c:v>
                </c:pt>
                <c:pt idx="1510">
                  <c:v>2</c:v>
                </c:pt>
                <c:pt idx="1511">
                  <c:v>9</c:v>
                </c:pt>
                <c:pt idx="1512">
                  <c:v>4</c:v>
                </c:pt>
                <c:pt idx="1513">
                  <c:v>1</c:v>
                </c:pt>
                <c:pt idx="1514">
                  <c:v>12</c:v>
                </c:pt>
                <c:pt idx="1515">
                  <c:v>7</c:v>
                </c:pt>
                <c:pt idx="1516">
                  <c:v>8</c:v>
                </c:pt>
                <c:pt idx="1517">
                  <c:v>3</c:v>
                </c:pt>
                <c:pt idx="1518">
                  <c:v>7</c:v>
                </c:pt>
                <c:pt idx="1519">
                  <c:v>1</c:v>
                </c:pt>
                <c:pt idx="1520">
                  <c:v>6</c:v>
                </c:pt>
                <c:pt idx="1521">
                  <c:v>6</c:v>
                </c:pt>
                <c:pt idx="1522">
                  <c:v>2</c:v>
                </c:pt>
                <c:pt idx="1523">
                  <c:v>1</c:v>
                </c:pt>
                <c:pt idx="1524">
                  <c:v>1</c:v>
                </c:pt>
                <c:pt idx="1525">
                  <c:v>2</c:v>
                </c:pt>
                <c:pt idx="1526">
                  <c:v>6</c:v>
                </c:pt>
                <c:pt idx="1527">
                  <c:v>3</c:v>
                </c:pt>
                <c:pt idx="1528">
                  <c:v>5</c:v>
                </c:pt>
                <c:pt idx="1529">
                  <c:v>2</c:v>
                </c:pt>
                <c:pt idx="1530">
                  <c:v>1</c:v>
                </c:pt>
                <c:pt idx="1531">
                  <c:v>3</c:v>
                </c:pt>
                <c:pt idx="1532">
                  <c:v>1</c:v>
                </c:pt>
                <c:pt idx="1533">
                  <c:v>3</c:v>
                </c:pt>
                <c:pt idx="1534">
                  <c:v>1</c:v>
                </c:pt>
                <c:pt idx="1535">
                  <c:v>4</c:v>
                </c:pt>
                <c:pt idx="1536">
                  <c:v>6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189</c:v>
                </c:pt>
                <c:pt idx="1541">
                  <c:v>12</c:v>
                </c:pt>
                <c:pt idx="1542">
                  <c:v>14</c:v>
                </c:pt>
                <c:pt idx="1543">
                  <c:v>1</c:v>
                </c:pt>
                <c:pt idx="1544">
                  <c:v>13</c:v>
                </c:pt>
                <c:pt idx="1545">
                  <c:v>3</c:v>
                </c:pt>
                <c:pt idx="1546">
                  <c:v>14</c:v>
                </c:pt>
                <c:pt idx="1547">
                  <c:v>2</c:v>
                </c:pt>
                <c:pt idx="1548">
                  <c:v>4</c:v>
                </c:pt>
                <c:pt idx="1549">
                  <c:v>1</c:v>
                </c:pt>
                <c:pt idx="1550">
                  <c:v>1</c:v>
                </c:pt>
                <c:pt idx="1551">
                  <c:v>3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5</c:v>
                </c:pt>
                <c:pt idx="1556">
                  <c:v>4</c:v>
                </c:pt>
                <c:pt idx="1557">
                  <c:v>4</c:v>
                </c:pt>
                <c:pt idx="1558">
                  <c:v>5</c:v>
                </c:pt>
                <c:pt idx="1559">
                  <c:v>10</c:v>
                </c:pt>
                <c:pt idx="1560">
                  <c:v>1</c:v>
                </c:pt>
                <c:pt idx="1561">
                  <c:v>1</c:v>
                </c:pt>
                <c:pt idx="1562">
                  <c:v>13</c:v>
                </c:pt>
                <c:pt idx="1563">
                  <c:v>1</c:v>
                </c:pt>
                <c:pt idx="1564">
                  <c:v>5</c:v>
                </c:pt>
                <c:pt idx="1565">
                  <c:v>2</c:v>
                </c:pt>
                <c:pt idx="1566">
                  <c:v>3</c:v>
                </c:pt>
                <c:pt idx="1567">
                  <c:v>2</c:v>
                </c:pt>
                <c:pt idx="1568">
                  <c:v>1</c:v>
                </c:pt>
                <c:pt idx="1569">
                  <c:v>3</c:v>
                </c:pt>
                <c:pt idx="1570">
                  <c:v>1</c:v>
                </c:pt>
                <c:pt idx="1571">
                  <c:v>2</c:v>
                </c:pt>
                <c:pt idx="1572">
                  <c:v>2</c:v>
                </c:pt>
                <c:pt idx="1573">
                  <c:v>10</c:v>
                </c:pt>
                <c:pt idx="1574">
                  <c:v>5</c:v>
                </c:pt>
                <c:pt idx="1575">
                  <c:v>1</c:v>
                </c:pt>
                <c:pt idx="1576">
                  <c:v>14</c:v>
                </c:pt>
                <c:pt idx="1577">
                  <c:v>11</c:v>
                </c:pt>
                <c:pt idx="1578">
                  <c:v>2</c:v>
                </c:pt>
                <c:pt idx="1579">
                  <c:v>2</c:v>
                </c:pt>
                <c:pt idx="1580">
                  <c:v>6</c:v>
                </c:pt>
                <c:pt idx="1581">
                  <c:v>1</c:v>
                </c:pt>
                <c:pt idx="1582">
                  <c:v>2</c:v>
                </c:pt>
                <c:pt idx="1583">
                  <c:v>1</c:v>
                </c:pt>
                <c:pt idx="1584">
                  <c:v>1</c:v>
                </c:pt>
                <c:pt idx="1585">
                  <c:v>6</c:v>
                </c:pt>
                <c:pt idx="1586">
                  <c:v>1</c:v>
                </c:pt>
                <c:pt idx="1587">
                  <c:v>20</c:v>
                </c:pt>
                <c:pt idx="1588">
                  <c:v>3</c:v>
                </c:pt>
                <c:pt idx="1589">
                  <c:v>1</c:v>
                </c:pt>
                <c:pt idx="1590">
                  <c:v>6</c:v>
                </c:pt>
                <c:pt idx="1591">
                  <c:v>4</c:v>
                </c:pt>
                <c:pt idx="1592">
                  <c:v>1</c:v>
                </c:pt>
                <c:pt idx="1593">
                  <c:v>1</c:v>
                </c:pt>
                <c:pt idx="1594">
                  <c:v>5</c:v>
                </c:pt>
                <c:pt idx="1595">
                  <c:v>2</c:v>
                </c:pt>
                <c:pt idx="1596">
                  <c:v>10</c:v>
                </c:pt>
                <c:pt idx="1597">
                  <c:v>2</c:v>
                </c:pt>
                <c:pt idx="1598">
                  <c:v>1</c:v>
                </c:pt>
                <c:pt idx="1599">
                  <c:v>3</c:v>
                </c:pt>
                <c:pt idx="1600">
                  <c:v>8</c:v>
                </c:pt>
                <c:pt idx="1601">
                  <c:v>16</c:v>
                </c:pt>
                <c:pt idx="1602">
                  <c:v>2</c:v>
                </c:pt>
                <c:pt idx="1603">
                  <c:v>1</c:v>
                </c:pt>
                <c:pt idx="1604">
                  <c:v>5</c:v>
                </c:pt>
                <c:pt idx="1605">
                  <c:v>2</c:v>
                </c:pt>
                <c:pt idx="1606">
                  <c:v>71</c:v>
                </c:pt>
                <c:pt idx="1607">
                  <c:v>1</c:v>
                </c:pt>
                <c:pt idx="1608">
                  <c:v>2</c:v>
                </c:pt>
                <c:pt idx="1609">
                  <c:v>2</c:v>
                </c:pt>
                <c:pt idx="1610">
                  <c:v>3</c:v>
                </c:pt>
                <c:pt idx="1611">
                  <c:v>20</c:v>
                </c:pt>
                <c:pt idx="1612">
                  <c:v>7</c:v>
                </c:pt>
                <c:pt idx="1613">
                  <c:v>9</c:v>
                </c:pt>
                <c:pt idx="1614">
                  <c:v>1</c:v>
                </c:pt>
                <c:pt idx="1615">
                  <c:v>7</c:v>
                </c:pt>
                <c:pt idx="1616">
                  <c:v>2</c:v>
                </c:pt>
                <c:pt idx="1617">
                  <c:v>34</c:v>
                </c:pt>
                <c:pt idx="1618">
                  <c:v>8</c:v>
                </c:pt>
                <c:pt idx="1619">
                  <c:v>16</c:v>
                </c:pt>
                <c:pt idx="1620">
                  <c:v>4</c:v>
                </c:pt>
                <c:pt idx="1621">
                  <c:v>5</c:v>
                </c:pt>
                <c:pt idx="1622">
                  <c:v>2</c:v>
                </c:pt>
                <c:pt idx="1623">
                  <c:v>3</c:v>
                </c:pt>
                <c:pt idx="1624">
                  <c:v>6</c:v>
                </c:pt>
                <c:pt idx="1625">
                  <c:v>4</c:v>
                </c:pt>
                <c:pt idx="1626">
                  <c:v>16</c:v>
                </c:pt>
                <c:pt idx="1627">
                  <c:v>2</c:v>
                </c:pt>
                <c:pt idx="1628">
                  <c:v>9</c:v>
                </c:pt>
                <c:pt idx="1629">
                  <c:v>1</c:v>
                </c:pt>
                <c:pt idx="1630">
                  <c:v>3</c:v>
                </c:pt>
                <c:pt idx="1631">
                  <c:v>15</c:v>
                </c:pt>
                <c:pt idx="1632">
                  <c:v>2</c:v>
                </c:pt>
                <c:pt idx="1633">
                  <c:v>9</c:v>
                </c:pt>
                <c:pt idx="1634">
                  <c:v>20</c:v>
                </c:pt>
                <c:pt idx="1635">
                  <c:v>26</c:v>
                </c:pt>
                <c:pt idx="1636">
                  <c:v>9</c:v>
                </c:pt>
                <c:pt idx="1637">
                  <c:v>15</c:v>
                </c:pt>
                <c:pt idx="1638">
                  <c:v>5</c:v>
                </c:pt>
                <c:pt idx="1639">
                  <c:v>11</c:v>
                </c:pt>
                <c:pt idx="1640">
                  <c:v>18</c:v>
                </c:pt>
                <c:pt idx="1641">
                  <c:v>5</c:v>
                </c:pt>
                <c:pt idx="1642">
                  <c:v>3</c:v>
                </c:pt>
                <c:pt idx="1643">
                  <c:v>3</c:v>
                </c:pt>
                <c:pt idx="1644">
                  <c:v>5</c:v>
                </c:pt>
                <c:pt idx="1645">
                  <c:v>2</c:v>
                </c:pt>
                <c:pt idx="1646">
                  <c:v>2</c:v>
                </c:pt>
                <c:pt idx="1647">
                  <c:v>3</c:v>
                </c:pt>
                <c:pt idx="1648">
                  <c:v>2</c:v>
                </c:pt>
                <c:pt idx="1649">
                  <c:v>1</c:v>
                </c:pt>
                <c:pt idx="1650">
                  <c:v>2</c:v>
                </c:pt>
                <c:pt idx="1651">
                  <c:v>2</c:v>
                </c:pt>
                <c:pt idx="1652">
                  <c:v>7</c:v>
                </c:pt>
                <c:pt idx="1653">
                  <c:v>9</c:v>
                </c:pt>
                <c:pt idx="1654">
                  <c:v>4</c:v>
                </c:pt>
                <c:pt idx="1655">
                  <c:v>7</c:v>
                </c:pt>
                <c:pt idx="1656">
                  <c:v>11</c:v>
                </c:pt>
                <c:pt idx="1657">
                  <c:v>3</c:v>
                </c:pt>
                <c:pt idx="1658">
                  <c:v>3</c:v>
                </c:pt>
                <c:pt idx="1659">
                  <c:v>1</c:v>
                </c:pt>
                <c:pt idx="1660">
                  <c:v>1</c:v>
                </c:pt>
                <c:pt idx="1661">
                  <c:v>2</c:v>
                </c:pt>
                <c:pt idx="1662">
                  <c:v>2</c:v>
                </c:pt>
                <c:pt idx="1663">
                  <c:v>1</c:v>
                </c:pt>
                <c:pt idx="1664">
                  <c:v>8</c:v>
                </c:pt>
                <c:pt idx="1665">
                  <c:v>1</c:v>
                </c:pt>
                <c:pt idx="1666">
                  <c:v>4</c:v>
                </c:pt>
                <c:pt idx="1667">
                  <c:v>1</c:v>
                </c:pt>
                <c:pt idx="1668">
                  <c:v>7</c:v>
                </c:pt>
                <c:pt idx="1669">
                  <c:v>4</c:v>
                </c:pt>
                <c:pt idx="1670">
                  <c:v>8</c:v>
                </c:pt>
                <c:pt idx="1671">
                  <c:v>4</c:v>
                </c:pt>
                <c:pt idx="1672">
                  <c:v>2</c:v>
                </c:pt>
                <c:pt idx="1673">
                  <c:v>3</c:v>
                </c:pt>
                <c:pt idx="1674">
                  <c:v>2</c:v>
                </c:pt>
                <c:pt idx="1675">
                  <c:v>5</c:v>
                </c:pt>
                <c:pt idx="1676">
                  <c:v>82</c:v>
                </c:pt>
                <c:pt idx="1677">
                  <c:v>3</c:v>
                </c:pt>
                <c:pt idx="1678">
                  <c:v>5</c:v>
                </c:pt>
                <c:pt idx="1679">
                  <c:v>5</c:v>
                </c:pt>
                <c:pt idx="1680">
                  <c:v>1</c:v>
                </c:pt>
                <c:pt idx="1681">
                  <c:v>1</c:v>
                </c:pt>
                <c:pt idx="1682">
                  <c:v>9</c:v>
                </c:pt>
                <c:pt idx="1683">
                  <c:v>1</c:v>
                </c:pt>
                <c:pt idx="1684">
                  <c:v>4</c:v>
                </c:pt>
                <c:pt idx="1685">
                  <c:v>10</c:v>
                </c:pt>
                <c:pt idx="1686">
                  <c:v>1</c:v>
                </c:pt>
                <c:pt idx="1687">
                  <c:v>1</c:v>
                </c:pt>
                <c:pt idx="1688">
                  <c:v>17</c:v>
                </c:pt>
                <c:pt idx="1689">
                  <c:v>6</c:v>
                </c:pt>
                <c:pt idx="1690">
                  <c:v>4</c:v>
                </c:pt>
                <c:pt idx="1691">
                  <c:v>1</c:v>
                </c:pt>
                <c:pt idx="1692">
                  <c:v>4</c:v>
                </c:pt>
                <c:pt idx="1693">
                  <c:v>1</c:v>
                </c:pt>
                <c:pt idx="1694">
                  <c:v>1</c:v>
                </c:pt>
                <c:pt idx="1695">
                  <c:v>5</c:v>
                </c:pt>
                <c:pt idx="1696">
                  <c:v>8</c:v>
                </c:pt>
                <c:pt idx="1697">
                  <c:v>1</c:v>
                </c:pt>
                <c:pt idx="1698">
                  <c:v>1</c:v>
                </c:pt>
                <c:pt idx="1699">
                  <c:v>7</c:v>
                </c:pt>
                <c:pt idx="1700">
                  <c:v>6</c:v>
                </c:pt>
                <c:pt idx="1701">
                  <c:v>1</c:v>
                </c:pt>
                <c:pt idx="1702">
                  <c:v>23</c:v>
                </c:pt>
                <c:pt idx="1703">
                  <c:v>1</c:v>
                </c:pt>
                <c:pt idx="1704">
                  <c:v>4</c:v>
                </c:pt>
                <c:pt idx="1705">
                  <c:v>3</c:v>
                </c:pt>
                <c:pt idx="1706">
                  <c:v>4</c:v>
                </c:pt>
                <c:pt idx="1707">
                  <c:v>1</c:v>
                </c:pt>
                <c:pt idx="1708">
                  <c:v>3</c:v>
                </c:pt>
                <c:pt idx="1709">
                  <c:v>11</c:v>
                </c:pt>
                <c:pt idx="1710">
                  <c:v>1</c:v>
                </c:pt>
                <c:pt idx="1711">
                  <c:v>1</c:v>
                </c:pt>
                <c:pt idx="1712">
                  <c:v>1</c:v>
                </c:pt>
                <c:pt idx="1713">
                  <c:v>5</c:v>
                </c:pt>
                <c:pt idx="1714">
                  <c:v>4</c:v>
                </c:pt>
                <c:pt idx="1715">
                  <c:v>1</c:v>
                </c:pt>
                <c:pt idx="1716">
                  <c:v>5</c:v>
                </c:pt>
                <c:pt idx="1717">
                  <c:v>101</c:v>
                </c:pt>
                <c:pt idx="1718">
                  <c:v>1</c:v>
                </c:pt>
                <c:pt idx="1719">
                  <c:v>4</c:v>
                </c:pt>
                <c:pt idx="1720">
                  <c:v>10</c:v>
                </c:pt>
                <c:pt idx="1721">
                  <c:v>9</c:v>
                </c:pt>
                <c:pt idx="1722">
                  <c:v>1</c:v>
                </c:pt>
                <c:pt idx="1723">
                  <c:v>1</c:v>
                </c:pt>
                <c:pt idx="1724">
                  <c:v>1</c:v>
                </c:pt>
                <c:pt idx="1725">
                  <c:v>39</c:v>
                </c:pt>
                <c:pt idx="1726">
                  <c:v>8</c:v>
                </c:pt>
                <c:pt idx="1727">
                  <c:v>5</c:v>
                </c:pt>
                <c:pt idx="1728">
                  <c:v>2</c:v>
                </c:pt>
                <c:pt idx="1729">
                  <c:v>13</c:v>
                </c:pt>
                <c:pt idx="1730">
                  <c:v>4</c:v>
                </c:pt>
                <c:pt idx="1731">
                  <c:v>21</c:v>
                </c:pt>
                <c:pt idx="1732">
                  <c:v>10</c:v>
                </c:pt>
                <c:pt idx="1733">
                  <c:v>3</c:v>
                </c:pt>
                <c:pt idx="1734">
                  <c:v>1</c:v>
                </c:pt>
                <c:pt idx="1735">
                  <c:v>15</c:v>
                </c:pt>
                <c:pt idx="1736">
                  <c:v>2</c:v>
                </c:pt>
                <c:pt idx="1737">
                  <c:v>6</c:v>
                </c:pt>
                <c:pt idx="1738">
                  <c:v>1</c:v>
                </c:pt>
                <c:pt idx="1739">
                  <c:v>28</c:v>
                </c:pt>
                <c:pt idx="1740">
                  <c:v>1</c:v>
                </c:pt>
                <c:pt idx="1741">
                  <c:v>6</c:v>
                </c:pt>
                <c:pt idx="1742">
                  <c:v>1</c:v>
                </c:pt>
                <c:pt idx="1743">
                  <c:v>1</c:v>
                </c:pt>
                <c:pt idx="1744">
                  <c:v>26</c:v>
                </c:pt>
                <c:pt idx="1745">
                  <c:v>11</c:v>
                </c:pt>
                <c:pt idx="1746">
                  <c:v>1</c:v>
                </c:pt>
                <c:pt idx="1747">
                  <c:v>4</c:v>
                </c:pt>
                <c:pt idx="1748">
                  <c:v>9</c:v>
                </c:pt>
                <c:pt idx="1749">
                  <c:v>17</c:v>
                </c:pt>
                <c:pt idx="1750">
                  <c:v>2</c:v>
                </c:pt>
                <c:pt idx="1751">
                  <c:v>16</c:v>
                </c:pt>
                <c:pt idx="1752">
                  <c:v>1</c:v>
                </c:pt>
                <c:pt idx="1753">
                  <c:v>5</c:v>
                </c:pt>
                <c:pt idx="1754">
                  <c:v>5</c:v>
                </c:pt>
                <c:pt idx="1755">
                  <c:v>1</c:v>
                </c:pt>
                <c:pt idx="1756">
                  <c:v>1</c:v>
                </c:pt>
                <c:pt idx="1757">
                  <c:v>1</c:v>
                </c:pt>
                <c:pt idx="1758">
                  <c:v>5</c:v>
                </c:pt>
                <c:pt idx="1759">
                  <c:v>2</c:v>
                </c:pt>
                <c:pt idx="1760">
                  <c:v>4</c:v>
                </c:pt>
                <c:pt idx="1761">
                  <c:v>3</c:v>
                </c:pt>
                <c:pt idx="1762">
                  <c:v>13</c:v>
                </c:pt>
                <c:pt idx="1763">
                  <c:v>1</c:v>
                </c:pt>
                <c:pt idx="1764">
                  <c:v>3</c:v>
                </c:pt>
                <c:pt idx="1765">
                  <c:v>1</c:v>
                </c:pt>
                <c:pt idx="1766">
                  <c:v>7</c:v>
                </c:pt>
                <c:pt idx="1767">
                  <c:v>2</c:v>
                </c:pt>
                <c:pt idx="1768">
                  <c:v>1</c:v>
                </c:pt>
                <c:pt idx="1769">
                  <c:v>3</c:v>
                </c:pt>
                <c:pt idx="1770">
                  <c:v>5</c:v>
                </c:pt>
                <c:pt idx="1771">
                  <c:v>15</c:v>
                </c:pt>
                <c:pt idx="1772">
                  <c:v>1</c:v>
                </c:pt>
                <c:pt idx="1773">
                  <c:v>2</c:v>
                </c:pt>
                <c:pt idx="1774">
                  <c:v>2</c:v>
                </c:pt>
                <c:pt idx="1775">
                  <c:v>2</c:v>
                </c:pt>
                <c:pt idx="1776">
                  <c:v>1</c:v>
                </c:pt>
                <c:pt idx="1777">
                  <c:v>9</c:v>
                </c:pt>
                <c:pt idx="1778">
                  <c:v>3</c:v>
                </c:pt>
                <c:pt idx="1779">
                  <c:v>15</c:v>
                </c:pt>
                <c:pt idx="1780">
                  <c:v>8</c:v>
                </c:pt>
                <c:pt idx="1781">
                  <c:v>14</c:v>
                </c:pt>
                <c:pt idx="1782">
                  <c:v>1</c:v>
                </c:pt>
                <c:pt idx="1783">
                  <c:v>1</c:v>
                </c:pt>
                <c:pt idx="1784">
                  <c:v>1</c:v>
                </c:pt>
                <c:pt idx="1785">
                  <c:v>3</c:v>
                </c:pt>
                <c:pt idx="1786">
                  <c:v>11</c:v>
                </c:pt>
                <c:pt idx="1787">
                  <c:v>133</c:v>
                </c:pt>
                <c:pt idx="1788">
                  <c:v>10</c:v>
                </c:pt>
                <c:pt idx="1789">
                  <c:v>14</c:v>
                </c:pt>
                <c:pt idx="1790">
                  <c:v>12</c:v>
                </c:pt>
                <c:pt idx="1791">
                  <c:v>8</c:v>
                </c:pt>
                <c:pt idx="1792">
                  <c:v>8</c:v>
                </c:pt>
                <c:pt idx="1793">
                  <c:v>1</c:v>
                </c:pt>
                <c:pt idx="1794">
                  <c:v>9</c:v>
                </c:pt>
                <c:pt idx="1795">
                  <c:v>7</c:v>
                </c:pt>
                <c:pt idx="1796">
                  <c:v>1</c:v>
                </c:pt>
                <c:pt idx="1797">
                  <c:v>12</c:v>
                </c:pt>
                <c:pt idx="1798">
                  <c:v>1</c:v>
                </c:pt>
                <c:pt idx="1799">
                  <c:v>2</c:v>
                </c:pt>
                <c:pt idx="1800">
                  <c:v>4</c:v>
                </c:pt>
                <c:pt idx="1801">
                  <c:v>2</c:v>
                </c:pt>
                <c:pt idx="1802">
                  <c:v>1</c:v>
                </c:pt>
                <c:pt idx="1803">
                  <c:v>2</c:v>
                </c:pt>
                <c:pt idx="1804">
                  <c:v>1</c:v>
                </c:pt>
                <c:pt idx="1805">
                  <c:v>30</c:v>
                </c:pt>
                <c:pt idx="1806">
                  <c:v>1</c:v>
                </c:pt>
                <c:pt idx="1807">
                  <c:v>10</c:v>
                </c:pt>
                <c:pt idx="1808">
                  <c:v>1</c:v>
                </c:pt>
                <c:pt idx="1809">
                  <c:v>1</c:v>
                </c:pt>
                <c:pt idx="1810">
                  <c:v>11</c:v>
                </c:pt>
                <c:pt idx="1811">
                  <c:v>3</c:v>
                </c:pt>
                <c:pt idx="1812">
                  <c:v>5</c:v>
                </c:pt>
                <c:pt idx="1813">
                  <c:v>4</c:v>
                </c:pt>
                <c:pt idx="1814">
                  <c:v>12</c:v>
                </c:pt>
                <c:pt idx="1815">
                  <c:v>4</c:v>
                </c:pt>
                <c:pt idx="1816">
                  <c:v>1</c:v>
                </c:pt>
                <c:pt idx="1817">
                  <c:v>4</c:v>
                </c:pt>
                <c:pt idx="1818">
                  <c:v>2</c:v>
                </c:pt>
                <c:pt idx="1819">
                  <c:v>3</c:v>
                </c:pt>
                <c:pt idx="1820">
                  <c:v>3</c:v>
                </c:pt>
                <c:pt idx="1821">
                  <c:v>8</c:v>
                </c:pt>
                <c:pt idx="1822">
                  <c:v>1</c:v>
                </c:pt>
                <c:pt idx="1823">
                  <c:v>7</c:v>
                </c:pt>
                <c:pt idx="1824">
                  <c:v>11</c:v>
                </c:pt>
                <c:pt idx="1825">
                  <c:v>12</c:v>
                </c:pt>
                <c:pt idx="1826">
                  <c:v>2</c:v>
                </c:pt>
                <c:pt idx="1827">
                  <c:v>13</c:v>
                </c:pt>
                <c:pt idx="1828">
                  <c:v>8</c:v>
                </c:pt>
                <c:pt idx="1829">
                  <c:v>1</c:v>
                </c:pt>
                <c:pt idx="1830">
                  <c:v>15</c:v>
                </c:pt>
                <c:pt idx="1831">
                  <c:v>1</c:v>
                </c:pt>
                <c:pt idx="1832">
                  <c:v>10</c:v>
                </c:pt>
                <c:pt idx="1833">
                  <c:v>3</c:v>
                </c:pt>
                <c:pt idx="1834">
                  <c:v>2</c:v>
                </c:pt>
                <c:pt idx="1835">
                  <c:v>1</c:v>
                </c:pt>
                <c:pt idx="1836">
                  <c:v>13</c:v>
                </c:pt>
                <c:pt idx="1837">
                  <c:v>1</c:v>
                </c:pt>
                <c:pt idx="1838">
                  <c:v>7</c:v>
                </c:pt>
                <c:pt idx="1839">
                  <c:v>12</c:v>
                </c:pt>
                <c:pt idx="1840">
                  <c:v>1</c:v>
                </c:pt>
                <c:pt idx="1841">
                  <c:v>4</c:v>
                </c:pt>
                <c:pt idx="1842">
                  <c:v>1</c:v>
                </c:pt>
                <c:pt idx="1843">
                  <c:v>4</c:v>
                </c:pt>
                <c:pt idx="1844">
                  <c:v>3</c:v>
                </c:pt>
                <c:pt idx="1845">
                  <c:v>2</c:v>
                </c:pt>
                <c:pt idx="1846">
                  <c:v>15</c:v>
                </c:pt>
                <c:pt idx="1847">
                  <c:v>7</c:v>
                </c:pt>
                <c:pt idx="1848">
                  <c:v>2</c:v>
                </c:pt>
                <c:pt idx="1849">
                  <c:v>1</c:v>
                </c:pt>
                <c:pt idx="1850">
                  <c:v>2</c:v>
                </c:pt>
                <c:pt idx="1851">
                  <c:v>9</c:v>
                </c:pt>
                <c:pt idx="1852">
                  <c:v>1</c:v>
                </c:pt>
                <c:pt idx="1853">
                  <c:v>16</c:v>
                </c:pt>
                <c:pt idx="1854">
                  <c:v>8</c:v>
                </c:pt>
                <c:pt idx="1855">
                  <c:v>1</c:v>
                </c:pt>
                <c:pt idx="1856">
                  <c:v>2</c:v>
                </c:pt>
                <c:pt idx="1857">
                  <c:v>4</c:v>
                </c:pt>
                <c:pt idx="1858">
                  <c:v>6</c:v>
                </c:pt>
                <c:pt idx="1859">
                  <c:v>1</c:v>
                </c:pt>
                <c:pt idx="1860">
                  <c:v>6</c:v>
                </c:pt>
                <c:pt idx="1861">
                  <c:v>16</c:v>
                </c:pt>
                <c:pt idx="1862">
                  <c:v>8</c:v>
                </c:pt>
                <c:pt idx="1863">
                  <c:v>5</c:v>
                </c:pt>
                <c:pt idx="1864">
                  <c:v>2</c:v>
                </c:pt>
                <c:pt idx="1865">
                  <c:v>1</c:v>
                </c:pt>
                <c:pt idx="1866">
                  <c:v>1</c:v>
                </c:pt>
                <c:pt idx="1867">
                  <c:v>2</c:v>
                </c:pt>
                <c:pt idx="1868">
                  <c:v>3</c:v>
                </c:pt>
                <c:pt idx="1869">
                  <c:v>73</c:v>
                </c:pt>
                <c:pt idx="1870">
                  <c:v>1</c:v>
                </c:pt>
                <c:pt idx="1871">
                  <c:v>4</c:v>
                </c:pt>
                <c:pt idx="1872">
                  <c:v>4</c:v>
                </c:pt>
                <c:pt idx="1873">
                  <c:v>1</c:v>
                </c:pt>
                <c:pt idx="1874">
                  <c:v>8</c:v>
                </c:pt>
                <c:pt idx="1875">
                  <c:v>2</c:v>
                </c:pt>
                <c:pt idx="1876">
                  <c:v>1</c:v>
                </c:pt>
                <c:pt idx="1877">
                  <c:v>7</c:v>
                </c:pt>
                <c:pt idx="1878">
                  <c:v>1</c:v>
                </c:pt>
                <c:pt idx="1879">
                  <c:v>4</c:v>
                </c:pt>
                <c:pt idx="1880">
                  <c:v>2</c:v>
                </c:pt>
                <c:pt idx="1881">
                  <c:v>8</c:v>
                </c:pt>
                <c:pt idx="1882">
                  <c:v>1</c:v>
                </c:pt>
                <c:pt idx="1883">
                  <c:v>6</c:v>
                </c:pt>
                <c:pt idx="1884">
                  <c:v>9</c:v>
                </c:pt>
                <c:pt idx="1885">
                  <c:v>1</c:v>
                </c:pt>
                <c:pt idx="1886">
                  <c:v>3</c:v>
                </c:pt>
                <c:pt idx="1887">
                  <c:v>1</c:v>
                </c:pt>
                <c:pt idx="1888">
                  <c:v>5</c:v>
                </c:pt>
                <c:pt idx="1889">
                  <c:v>13</c:v>
                </c:pt>
                <c:pt idx="1890">
                  <c:v>8</c:v>
                </c:pt>
                <c:pt idx="1891">
                  <c:v>4</c:v>
                </c:pt>
                <c:pt idx="1892">
                  <c:v>10</c:v>
                </c:pt>
                <c:pt idx="1893">
                  <c:v>1</c:v>
                </c:pt>
                <c:pt idx="1894">
                  <c:v>4</c:v>
                </c:pt>
                <c:pt idx="1895">
                  <c:v>4</c:v>
                </c:pt>
                <c:pt idx="1896">
                  <c:v>6</c:v>
                </c:pt>
                <c:pt idx="1897">
                  <c:v>3</c:v>
                </c:pt>
                <c:pt idx="1898">
                  <c:v>2</c:v>
                </c:pt>
                <c:pt idx="1899">
                  <c:v>24</c:v>
                </c:pt>
                <c:pt idx="1900">
                  <c:v>5</c:v>
                </c:pt>
                <c:pt idx="1901">
                  <c:v>2</c:v>
                </c:pt>
                <c:pt idx="1902">
                  <c:v>1</c:v>
                </c:pt>
                <c:pt idx="1903">
                  <c:v>2</c:v>
                </c:pt>
                <c:pt idx="1904">
                  <c:v>1</c:v>
                </c:pt>
                <c:pt idx="1905">
                  <c:v>3</c:v>
                </c:pt>
                <c:pt idx="1906">
                  <c:v>27</c:v>
                </c:pt>
                <c:pt idx="1907">
                  <c:v>3</c:v>
                </c:pt>
                <c:pt idx="1908">
                  <c:v>6</c:v>
                </c:pt>
                <c:pt idx="1909">
                  <c:v>67</c:v>
                </c:pt>
                <c:pt idx="1910">
                  <c:v>8</c:v>
                </c:pt>
                <c:pt idx="1911">
                  <c:v>14</c:v>
                </c:pt>
                <c:pt idx="1912">
                  <c:v>1</c:v>
                </c:pt>
                <c:pt idx="1913">
                  <c:v>1</c:v>
                </c:pt>
                <c:pt idx="1914">
                  <c:v>13</c:v>
                </c:pt>
                <c:pt idx="1915">
                  <c:v>1</c:v>
                </c:pt>
                <c:pt idx="1916">
                  <c:v>24</c:v>
                </c:pt>
                <c:pt idx="1917">
                  <c:v>37</c:v>
                </c:pt>
                <c:pt idx="1918">
                  <c:v>1</c:v>
                </c:pt>
                <c:pt idx="1919">
                  <c:v>2</c:v>
                </c:pt>
                <c:pt idx="1920">
                  <c:v>11</c:v>
                </c:pt>
                <c:pt idx="1921">
                  <c:v>3</c:v>
                </c:pt>
                <c:pt idx="1922">
                  <c:v>8</c:v>
                </c:pt>
                <c:pt idx="1923">
                  <c:v>1</c:v>
                </c:pt>
                <c:pt idx="1924">
                  <c:v>1</c:v>
                </c:pt>
                <c:pt idx="1925">
                  <c:v>2</c:v>
                </c:pt>
                <c:pt idx="1926">
                  <c:v>14</c:v>
                </c:pt>
                <c:pt idx="1927">
                  <c:v>5</c:v>
                </c:pt>
                <c:pt idx="1928">
                  <c:v>34</c:v>
                </c:pt>
                <c:pt idx="1929">
                  <c:v>4</c:v>
                </c:pt>
                <c:pt idx="1930">
                  <c:v>30</c:v>
                </c:pt>
                <c:pt idx="1931">
                  <c:v>17</c:v>
                </c:pt>
                <c:pt idx="1932">
                  <c:v>3</c:v>
                </c:pt>
                <c:pt idx="1933">
                  <c:v>6</c:v>
                </c:pt>
                <c:pt idx="1934">
                  <c:v>19</c:v>
                </c:pt>
                <c:pt idx="1935">
                  <c:v>5</c:v>
                </c:pt>
                <c:pt idx="1936">
                  <c:v>50</c:v>
                </c:pt>
                <c:pt idx="1937">
                  <c:v>1</c:v>
                </c:pt>
                <c:pt idx="1938">
                  <c:v>32</c:v>
                </c:pt>
                <c:pt idx="1939">
                  <c:v>3</c:v>
                </c:pt>
                <c:pt idx="1940">
                  <c:v>14</c:v>
                </c:pt>
                <c:pt idx="1941">
                  <c:v>1</c:v>
                </c:pt>
                <c:pt idx="1942">
                  <c:v>7</c:v>
                </c:pt>
                <c:pt idx="1943">
                  <c:v>1</c:v>
                </c:pt>
                <c:pt idx="1944">
                  <c:v>10</c:v>
                </c:pt>
                <c:pt idx="1945">
                  <c:v>23</c:v>
                </c:pt>
                <c:pt idx="1946">
                  <c:v>4</c:v>
                </c:pt>
                <c:pt idx="1947">
                  <c:v>1</c:v>
                </c:pt>
                <c:pt idx="1948">
                  <c:v>2</c:v>
                </c:pt>
                <c:pt idx="1949">
                  <c:v>8</c:v>
                </c:pt>
                <c:pt idx="1950">
                  <c:v>16</c:v>
                </c:pt>
                <c:pt idx="1951">
                  <c:v>1</c:v>
                </c:pt>
                <c:pt idx="1952">
                  <c:v>5</c:v>
                </c:pt>
                <c:pt idx="1953">
                  <c:v>23</c:v>
                </c:pt>
                <c:pt idx="1954">
                  <c:v>4</c:v>
                </c:pt>
                <c:pt idx="1955">
                  <c:v>8</c:v>
                </c:pt>
                <c:pt idx="1956">
                  <c:v>23</c:v>
                </c:pt>
                <c:pt idx="1957">
                  <c:v>5</c:v>
                </c:pt>
                <c:pt idx="1958">
                  <c:v>3</c:v>
                </c:pt>
                <c:pt idx="1959">
                  <c:v>6</c:v>
                </c:pt>
                <c:pt idx="1960">
                  <c:v>16</c:v>
                </c:pt>
                <c:pt idx="1961">
                  <c:v>8</c:v>
                </c:pt>
                <c:pt idx="1962">
                  <c:v>1</c:v>
                </c:pt>
                <c:pt idx="1963">
                  <c:v>25</c:v>
                </c:pt>
                <c:pt idx="1964">
                  <c:v>13</c:v>
                </c:pt>
                <c:pt idx="1965">
                  <c:v>3</c:v>
                </c:pt>
                <c:pt idx="1966">
                  <c:v>2</c:v>
                </c:pt>
                <c:pt idx="1967">
                  <c:v>2</c:v>
                </c:pt>
                <c:pt idx="1968">
                  <c:v>14</c:v>
                </c:pt>
                <c:pt idx="1969">
                  <c:v>1</c:v>
                </c:pt>
                <c:pt idx="1970">
                  <c:v>1</c:v>
                </c:pt>
                <c:pt idx="1971">
                  <c:v>9</c:v>
                </c:pt>
                <c:pt idx="1972">
                  <c:v>10</c:v>
                </c:pt>
                <c:pt idx="1973">
                  <c:v>7</c:v>
                </c:pt>
                <c:pt idx="1974">
                  <c:v>2</c:v>
                </c:pt>
                <c:pt idx="1975">
                  <c:v>9</c:v>
                </c:pt>
                <c:pt idx="1976">
                  <c:v>3</c:v>
                </c:pt>
                <c:pt idx="1977">
                  <c:v>25</c:v>
                </c:pt>
                <c:pt idx="1978">
                  <c:v>1</c:v>
                </c:pt>
                <c:pt idx="1979">
                  <c:v>9</c:v>
                </c:pt>
                <c:pt idx="1980">
                  <c:v>3</c:v>
                </c:pt>
                <c:pt idx="1981">
                  <c:v>1</c:v>
                </c:pt>
                <c:pt idx="1982">
                  <c:v>1</c:v>
                </c:pt>
                <c:pt idx="1983">
                  <c:v>1</c:v>
                </c:pt>
                <c:pt idx="1984">
                  <c:v>10</c:v>
                </c:pt>
                <c:pt idx="1985">
                  <c:v>5</c:v>
                </c:pt>
                <c:pt idx="1986">
                  <c:v>2</c:v>
                </c:pt>
                <c:pt idx="1987">
                  <c:v>6</c:v>
                </c:pt>
                <c:pt idx="1988">
                  <c:v>2</c:v>
                </c:pt>
                <c:pt idx="1989">
                  <c:v>7</c:v>
                </c:pt>
                <c:pt idx="1990">
                  <c:v>40</c:v>
                </c:pt>
                <c:pt idx="1991">
                  <c:v>2</c:v>
                </c:pt>
                <c:pt idx="1992">
                  <c:v>1</c:v>
                </c:pt>
                <c:pt idx="1993">
                  <c:v>88</c:v>
                </c:pt>
                <c:pt idx="1994">
                  <c:v>6</c:v>
                </c:pt>
                <c:pt idx="1995">
                  <c:v>1</c:v>
                </c:pt>
                <c:pt idx="1996">
                  <c:v>3</c:v>
                </c:pt>
                <c:pt idx="1997">
                  <c:v>43</c:v>
                </c:pt>
                <c:pt idx="1998">
                  <c:v>2</c:v>
                </c:pt>
                <c:pt idx="1999">
                  <c:v>6</c:v>
                </c:pt>
                <c:pt idx="2000">
                  <c:v>1</c:v>
                </c:pt>
                <c:pt idx="2001">
                  <c:v>4</c:v>
                </c:pt>
                <c:pt idx="2002">
                  <c:v>2</c:v>
                </c:pt>
                <c:pt idx="2003">
                  <c:v>7</c:v>
                </c:pt>
                <c:pt idx="2004">
                  <c:v>1</c:v>
                </c:pt>
                <c:pt idx="2005">
                  <c:v>11</c:v>
                </c:pt>
                <c:pt idx="2006">
                  <c:v>3</c:v>
                </c:pt>
                <c:pt idx="2007">
                  <c:v>53</c:v>
                </c:pt>
                <c:pt idx="2008">
                  <c:v>17</c:v>
                </c:pt>
                <c:pt idx="2009">
                  <c:v>1</c:v>
                </c:pt>
                <c:pt idx="2010">
                  <c:v>42</c:v>
                </c:pt>
                <c:pt idx="2011">
                  <c:v>1</c:v>
                </c:pt>
                <c:pt idx="2012">
                  <c:v>12</c:v>
                </c:pt>
                <c:pt idx="2013">
                  <c:v>1</c:v>
                </c:pt>
                <c:pt idx="2014">
                  <c:v>6</c:v>
                </c:pt>
                <c:pt idx="2015">
                  <c:v>3</c:v>
                </c:pt>
                <c:pt idx="2016">
                  <c:v>3</c:v>
                </c:pt>
                <c:pt idx="2017">
                  <c:v>3</c:v>
                </c:pt>
                <c:pt idx="2018">
                  <c:v>5</c:v>
                </c:pt>
                <c:pt idx="2019">
                  <c:v>9</c:v>
                </c:pt>
                <c:pt idx="2020">
                  <c:v>2</c:v>
                </c:pt>
                <c:pt idx="2021">
                  <c:v>6</c:v>
                </c:pt>
                <c:pt idx="2022">
                  <c:v>2</c:v>
                </c:pt>
                <c:pt idx="2023">
                  <c:v>2</c:v>
                </c:pt>
                <c:pt idx="2024">
                  <c:v>22</c:v>
                </c:pt>
                <c:pt idx="2025">
                  <c:v>1</c:v>
                </c:pt>
                <c:pt idx="2026">
                  <c:v>8</c:v>
                </c:pt>
                <c:pt idx="2027">
                  <c:v>6</c:v>
                </c:pt>
                <c:pt idx="2028">
                  <c:v>7</c:v>
                </c:pt>
                <c:pt idx="2029">
                  <c:v>3</c:v>
                </c:pt>
                <c:pt idx="2030">
                  <c:v>4</c:v>
                </c:pt>
                <c:pt idx="2031">
                  <c:v>10</c:v>
                </c:pt>
                <c:pt idx="2032">
                  <c:v>4</c:v>
                </c:pt>
                <c:pt idx="2033">
                  <c:v>8</c:v>
                </c:pt>
                <c:pt idx="2034">
                  <c:v>6</c:v>
                </c:pt>
                <c:pt idx="2035">
                  <c:v>3</c:v>
                </c:pt>
                <c:pt idx="2036">
                  <c:v>22</c:v>
                </c:pt>
                <c:pt idx="2037">
                  <c:v>2</c:v>
                </c:pt>
                <c:pt idx="2038">
                  <c:v>10</c:v>
                </c:pt>
                <c:pt idx="2039">
                  <c:v>1</c:v>
                </c:pt>
                <c:pt idx="2040">
                  <c:v>1</c:v>
                </c:pt>
                <c:pt idx="2041">
                  <c:v>21</c:v>
                </c:pt>
                <c:pt idx="2042">
                  <c:v>7</c:v>
                </c:pt>
                <c:pt idx="2043">
                  <c:v>4</c:v>
                </c:pt>
                <c:pt idx="2044">
                  <c:v>3</c:v>
                </c:pt>
                <c:pt idx="2045">
                  <c:v>3</c:v>
                </c:pt>
                <c:pt idx="2046">
                  <c:v>6</c:v>
                </c:pt>
                <c:pt idx="2047">
                  <c:v>1</c:v>
                </c:pt>
                <c:pt idx="2048">
                  <c:v>1</c:v>
                </c:pt>
                <c:pt idx="2049">
                  <c:v>2</c:v>
                </c:pt>
                <c:pt idx="2050">
                  <c:v>4</c:v>
                </c:pt>
                <c:pt idx="2051">
                  <c:v>2</c:v>
                </c:pt>
                <c:pt idx="2052">
                  <c:v>43</c:v>
                </c:pt>
                <c:pt idx="2053">
                  <c:v>2</c:v>
                </c:pt>
                <c:pt idx="2054">
                  <c:v>2</c:v>
                </c:pt>
                <c:pt idx="2055">
                  <c:v>2</c:v>
                </c:pt>
                <c:pt idx="2056">
                  <c:v>14</c:v>
                </c:pt>
                <c:pt idx="2057">
                  <c:v>3</c:v>
                </c:pt>
                <c:pt idx="2058">
                  <c:v>1</c:v>
                </c:pt>
                <c:pt idx="2059">
                  <c:v>1</c:v>
                </c:pt>
                <c:pt idx="2060">
                  <c:v>18</c:v>
                </c:pt>
                <c:pt idx="2061">
                  <c:v>4</c:v>
                </c:pt>
                <c:pt idx="2062">
                  <c:v>5</c:v>
                </c:pt>
                <c:pt idx="2063">
                  <c:v>1</c:v>
                </c:pt>
                <c:pt idx="2064">
                  <c:v>3</c:v>
                </c:pt>
                <c:pt idx="2065">
                  <c:v>3</c:v>
                </c:pt>
                <c:pt idx="2066">
                  <c:v>1</c:v>
                </c:pt>
                <c:pt idx="2067">
                  <c:v>3</c:v>
                </c:pt>
                <c:pt idx="2068">
                  <c:v>7</c:v>
                </c:pt>
                <c:pt idx="2069">
                  <c:v>3</c:v>
                </c:pt>
                <c:pt idx="2070">
                  <c:v>4</c:v>
                </c:pt>
                <c:pt idx="2071">
                  <c:v>4</c:v>
                </c:pt>
                <c:pt idx="2072">
                  <c:v>1</c:v>
                </c:pt>
                <c:pt idx="2073">
                  <c:v>3</c:v>
                </c:pt>
                <c:pt idx="2074">
                  <c:v>2</c:v>
                </c:pt>
                <c:pt idx="2075">
                  <c:v>7</c:v>
                </c:pt>
                <c:pt idx="2076">
                  <c:v>5</c:v>
                </c:pt>
                <c:pt idx="2077">
                  <c:v>10</c:v>
                </c:pt>
                <c:pt idx="2078">
                  <c:v>1</c:v>
                </c:pt>
                <c:pt idx="2079">
                  <c:v>1</c:v>
                </c:pt>
                <c:pt idx="2080">
                  <c:v>13</c:v>
                </c:pt>
                <c:pt idx="2081">
                  <c:v>2</c:v>
                </c:pt>
                <c:pt idx="2082">
                  <c:v>1</c:v>
                </c:pt>
                <c:pt idx="2083">
                  <c:v>1</c:v>
                </c:pt>
                <c:pt idx="2084">
                  <c:v>14</c:v>
                </c:pt>
                <c:pt idx="2085">
                  <c:v>4</c:v>
                </c:pt>
                <c:pt idx="2086">
                  <c:v>2</c:v>
                </c:pt>
                <c:pt idx="2087">
                  <c:v>1</c:v>
                </c:pt>
                <c:pt idx="2088">
                  <c:v>3</c:v>
                </c:pt>
                <c:pt idx="2089">
                  <c:v>28</c:v>
                </c:pt>
                <c:pt idx="2090">
                  <c:v>14</c:v>
                </c:pt>
                <c:pt idx="2091">
                  <c:v>49</c:v>
                </c:pt>
                <c:pt idx="2092">
                  <c:v>1</c:v>
                </c:pt>
                <c:pt idx="2093">
                  <c:v>6</c:v>
                </c:pt>
                <c:pt idx="2094">
                  <c:v>2</c:v>
                </c:pt>
                <c:pt idx="2095">
                  <c:v>3</c:v>
                </c:pt>
                <c:pt idx="2096">
                  <c:v>2</c:v>
                </c:pt>
                <c:pt idx="2097">
                  <c:v>5</c:v>
                </c:pt>
                <c:pt idx="2098">
                  <c:v>6</c:v>
                </c:pt>
                <c:pt idx="2099">
                  <c:v>13</c:v>
                </c:pt>
                <c:pt idx="2100">
                  <c:v>3</c:v>
                </c:pt>
                <c:pt idx="2101">
                  <c:v>9</c:v>
                </c:pt>
                <c:pt idx="2102">
                  <c:v>1</c:v>
                </c:pt>
                <c:pt idx="2103">
                  <c:v>1</c:v>
                </c:pt>
                <c:pt idx="2104">
                  <c:v>5</c:v>
                </c:pt>
                <c:pt idx="2105">
                  <c:v>3</c:v>
                </c:pt>
                <c:pt idx="2106">
                  <c:v>1</c:v>
                </c:pt>
                <c:pt idx="2107">
                  <c:v>1</c:v>
                </c:pt>
                <c:pt idx="2108">
                  <c:v>2</c:v>
                </c:pt>
                <c:pt idx="2109">
                  <c:v>7</c:v>
                </c:pt>
                <c:pt idx="2110">
                  <c:v>4</c:v>
                </c:pt>
                <c:pt idx="2111">
                  <c:v>3</c:v>
                </c:pt>
                <c:pt idx="2112">
                  <c:v>1</c:v>
                </c:pt>
                <c:pt idx="2113">
                  <c:v>1</c:v>
                </c:pt>
                <c:pt idx="2114">
                  <c:v>6</c:v>
                </c:pt>
                <c:pt idx="2115">
                  <c:v>9</c:v>
                </c:pt>
                <c:pt idx="2116">
                  <c:v>1</c:v>
                </c:pt>
                <c:pt idx="2117">
                  <c:v>8</c:v>
                </c:pt>
                <c:pt idx="2118">
                  <c:v>3</c:v>
                </c:pt>
                <c:pt idx="2119">
                  <c:v>12</c:v>
                </c:pt>
                <c:pt idx="2120">
                  <c:v>4</c:v>
                </c:pt>
                <c:pt idx="2121">
                  <c:v>1</c:v>
                </c:pt>
                <c:pt idx="2122">
                  <c:v>3</c:v>
                </c:pt>
                <c:pt idx="2123">
                  <c:v>1</c:v>
                </c:pt>
                <c:pt idx="2124">
                  <c:v>10</c:v>
                </c:pt>
                <c:pt idx="2125">
                  <c:v>11</c:v>
                </c:pt>
                <c:pt idx="2126">
                  <c:v>3</c:v>
                </c:pt>
                <c:pt idx="2127">
                  <c:v>1</c:v>
                </c:pt>
                <c:pt idx="2128">
                  <c:v>1</c:v>
                </c:pt>
                <c:pt idx="2129">
                  <c:v>5</c:v>
                </c:pt>
                <c:pt idx="2130">
                  <c:v>1</c:v>
                </c:pt>
                <c:pt idx="2131">
                  <c:v>1</c:v>
                </c:pt>
                <c:pt idx="2132">
                  <c:v>7</c:v>
                </c:pt>
                <c:pt idx="2133">
                  <c:v>2</c:v>
                </c:pt>
                <c:pt idx="2134">
                  <c:v>3</c:v>
                </c:pt>
                <c:pt idx="2135">
                  <c:v>5</c:v>
                </c:pt>
                <c:pt idx="2136">
                  <c:v>5</c:v>
                </c:pt>
                <c:pt idx="2137">
                  <c:v>1</c:v>
                </c:pt>
                <c:pt idx="2138">
                  <c:v>24</c:v>
                </c:pt>
                <c:pt idx="2139">
                  <c:v>1</c:v>
                </c:pt>
                <c:pt idx="2140">
                  <c:v>1</c:v>
                </c:pt>
                <c:pt idx="2141">
                  <c:v>2</c:v>
                </c:pt>
                <c:pt idx="2142">
                  <c:v>7</c:v>
                </c:pt>
                <c:pt idx="2143">
                  <c:v>1</c:v>
                </c:pt>
                <c:pt idx="2144">
                  <c:v>1</c:v>
                </c:pt>
                <c:pt idx="2145">
                  <c:v>8</c:v>
                </c:pt>
                <c:pt idx="2146">
                  <c:v>5</c:v>
                </c:pt>
                <c:pt idx="2147">
                  <c:v>1</c:v>
                </c:pt>
                <c:pt idx="2148">
                  <c:v>1</c:v>
                </c:pt>
                <c:pt idx="2149">
                  <c:v>3</c:v>
                </c:pt>
                <c:pt idx="2150">
                  <c:v>5</c:v>
                </c:pt>
                <c:pt idx="2151">
                  <c:v>50</c:v>
                </c:pt>
                <c:pt idx="2152">
                  <c:v>2</c:v>
                </c:pt>
                <c:pt idx="2153">
                  <c:v>5</c:v>
                </c:pt>
                <c:pt idx="2154">
                  <c:v>3</c:v>
                </c:pt>
                <c:pt idx="2155">
                  <c:v>1</c:v>
                </c:pt>
                <c:pt idx="2156">
                  <c:v>1</c:v>
                </c:pt>
                <c:pt idx="2157">
                  <c:v>250</c:v>
                </c:pt>
                <c:pt idx="2158">
                  <c:v>1</c:v>
                </c:pt>
                <c:pt idx="2159">
                  <c:v>39</c:v>
                </c:pt>
                <c:pt idx="2160">
                  <c:v>1</c:v>
                </c:pt>
                <c:pt idx="2161">
                  <c:v>6</c:v>
                </c:pt>
                <c:pt idx="2162">
                  <c:v>1</c:v>
                </c:pt>
                <c:pt idx="2163">
                  <c:v>5</c:v>
                </c:pt>
                <c:pt idx="2164">
                  <c:v>9</c:v>
                </c:pt>
                <c:pt idx="2165">
                  <c:v>1</c:v>
                </c:pt>
                <c:pt idx="2166">
                  <c:v>1</c:v>
                </c:pt>
                <c:pt idx="2167">
                  <c:v>52</c:v>
                </c:pt>
                <c:pt idx="2168">
                  <c:v>1</c:v>
                </c:pt>
                <c:pt idx="2169">
                  <c:v>11</c:v>
                </c:pt>
                <c:pt idx="2170">
                  <c:v>2</c:v>
                </c:pt>
                <c:pt idx="2171">
                  <c:v>1</c:v>
                </c:pt>
                <c:pt idx="2172">
                  <c:v>1</c:v>
                </c:pt>
                <c:pt idx="2173">
                  <c:v>5</c:v>
                </c:pt>
                <c:pt idx="2174">
                  <c:v>4</c:v>
                </c:pt>
                <c:pt idx="2175">
                  <c:v>1</c:v>
                </c:pt>
                <c:pt idx="2176">
                  <c:v>1</c:v>
                </c:pt>
                <c:pt idx="2177">
                  <c:v>7</c:v>
                </c:pt>
                <c:pt idx="2178">
                  <c:v>1</c:v>
                </c:pt>
                <c:pt idx="2179">
                  <c:v>2</c:v>
                </c:pt>
                <c:pt idx="2180">
                  <c:v>4</c:v>
                </c:pt>
                <c:pt idx="2181">
                  <c:v>6</c:v>
                </c:pt>
                <c:pt idx="2182">
                  <c:v>2</c:v>
                </c:pt>
                <c:pt idx="2183">
                  <c:v>2</c:v>
                </c:pt>
                <c:pt idx="2184">
                  <c:v>1</c:v>
                </c:pt>
                <c:pt idx="2185">
                  <c:v>8</c:v>
                </c:pt>
                <c:pt idx="2186">
                  <c:v>7</c:v>
                </c:pt>
                <c:pt idx="2187">
                  <c:v>18</c:v>
                </c:pt>
                <c:pt idx="2188">
                  <c:v>21</c:v>
                </c:pt>
                <c:pt idx="2189">
                  <c:v>5</c:v>
                </c:pt>
                <c:pt idx="2190">
                  <c:v>4</c:v>
                </c:pt>
                <c:pt idx="2191">
                  <c:v>6</c:v>
                </c:pt>
                <c:pt idx="2192">
                  <c:v>13</c:v>
                </c:pt>
                <c:pt idx="2193">
                  <c:v>9</c:v>
                </c:pt>
                <c:pt idx="2194">
                  <c:v>7</c:v>
                </c:pt>
                <c:pt idx="2195">
                  <c:v>5</c:v>
                </c:pt>
                <c:pt idx="2196">
                  <c:v>1</c:v>
                </c:pt>
                <c:pt idx="2197">
                  <c:v>1</c:v>
                </c:pt>
                <c:pt idx="2198">
                  <c:v>15</c:v>
                </c:pt>
                <c:pt idx="2199">
                  <c:v>3</c:v>
                </c:pt>
                <c:pt idx="2200">
                  <c:v>29</c:v>
                </c:pt>
                <c:pt idx="2201">
                  <c:v>7</c:v>
                </c:pt>
                <c:pt idx="2202">
                  <c:v>1</c:v>
                </c:pt>
                <c:pt idx="2203">
                  <c:v>1</c:v>
                </c:pt>
                <c:pt idx="2204">
                  <c:v>2</c:v>
                </c:pt>
                <c:pt idx="2205">
                  <c:v>1</c:v>
                </c:pt>
                <c:pt idx="2206">
                  <c:v>2</c:v>
                </c:pt>
                <c:pt idx="2207">
                  <c:v>1</c:v>
                </c:pt>
                <c:pt idx="2208">
                  <c:v>3</c:v>
                </c:pt>
                <c:pt idx="2209">
                  <c:v>4</c:v>
                </c:pt>
                <c:pt idx="2210">
                  <c:v>9</c:v>
                </c:pt>
                <c:pt idx="2211">
                  <c:v>1</c:v>
                </c:pt>
                <c:pt idx="2212">
                  <c:v>1</c:v>
                </c:pt>
                <c:pt idx="2213">
                  <c:v>3</c:v>
                </c:pt>
                <c:pt idx="2214">
                  <c:v>13</c:v>
                </c:pt>
                <c:pt idx="2215">
                  <c:v>37</c:v>
                </c:pt>
                <c:pt idx="2216">
                  <c:v>5</c:v>
                </c:pt>
                <c:pt idx="2217">
                  <c:v>20</c:v>
                </c:pt>
                <c:pt idx="2218">
                  <c:v>2</c:v>
                </c:pt>
                <c:pt idx="2219">
                  <c:v>3</c:v>
                </c:pt>
                <c:pt idx="2220">
                  <c:v>4</c:v>
                </c:pt>
                <c:pt idx="2221">
                  <c:v>1</c:v>
                </c:pt>
                <c:pt idx="2222">
                  <c:v>1</c:v>
                </c:pt>
                <c:pt idx="2223">
                  <c:v>1</c:v>
                </c:pt>
                <c:pt idx="2224">
                  <c:v>2</c:v>
                </c:pt>
                <c:pt idx="2225">
                  <c:v>8</c:v>
                </c:pt>
                <c:pt idx="2226">
                  <c:v>1</c:v>
                </c:pt>
                <c:pt idx="2227">
                  <c:v>2</c:v>
                </c:pt>
                <c:pt idx="2228">
                  <c:v>10</c:v>
                </c:pt>
                <c:pt idx="2229">
                  <c:v>5</c:v>
                </c:pt>
                <c:pt idx="2230">
                  <c:v>2</c:v>
                </c:pt>
                <c:pt idx="2231">
                  <c:v>2</c:v>
                </c:pt>
                <c:pt idx="2232">
                  <c:v>2</c:v>
                </c:pt>
                <c:pt idx="2233">
                  <c:v>4</c:v>
                </c:pt>
                <c:pt idx="2234">
                  <c:v>1</c:v>
                </c:pt>
                <c:pt idx="2235">
                  <c:v>1</c:v>
                </c:pt>
                <c:pt idx="2236">
                  <c:v>1</c:v>
                </c:pt>
                <c:pt idx="2237">
                  <c:v>6</c:v>
                </c:pt>
                <c:pt idx="2238">
                  <c:v>1</c:v>
                </c:pt>
                <c:pt idx="2239">
                  <c:v>1</c:v>
                </c:pt>
                <c:pt idx="2240">
                  <c:v>9</c:v>
                </c:pt>
                <c:pt idx="2241">
                  <c:v>4</c:v>
                </c:pt>
                <c:pt idx="2242">
                  <c:v>1</c:v>
                </c:pt>
                <c:pt idx="2243">
                  <c:v>1</c:v>
                </c:pt>
                <c:pt idx="2244">
                  <c:v>4</c:v>
                </c:pt>
                <c:pt idx="2245">
                  <c:v>9</c:v>
                </c:pt>
                <c:pt idx="2246">
                  <c:v>3</c:v>
                </c:pt>
                <c:pt idx="2247">
                  <c:v>6</c:v>
                </c:pt>
                <c:pt idx="2248">
                  <c:v>8</c:v>
                </c:pt>
                <c:pt idx="2249">
                  <c:v>1</c:v>
                </c:pt>
                <c:pt idx="2250">
                  <c:v>5</c:v>
                </c:pt>
                <c:pt idx="2251">
                  <c:v>4</c:v>
                </c:pt>
                <c:pt idx="2252">
                  <c:v>4</c:v>
                </c:pt>
                <c:pt idx="2253">
                  <c:v>1</c:v>
                </c:pt>
                <c:pt idx="2254">
                  <c:v>3</c:v>
                </c:pt>
                <c:pt idx="2255">
                  <c:v>3</c:v>
                </c:pt>
                <c:pt idx="2256">
                  <c:v>4</c:v>
                </c:pt>
                <c:pt idx="2257">
                  <c:v>4</c:v>
                </c:pt>
                <c:pt idx="2258">
                  <c:v>5</c:v>
                </c:pt>
                <c:pt idx="2259">
                  <c:v>13</c:v>
                </c:pt>
                <c:pt idx="2260">
                  <c:v>5</c:v>
                </c:pt>
                <c:pt idx="2261">
                  <c:v>3</c:v>
                </c:pt>
                <c:pt idx="2262">
                  <c:v>6</c:v>
                </c:pt>
                <c:pt idx="2263">
                  <c:v>4</c:v>
                </c:pt>
                <c:pt idx="2264">
                  <c:v>1</c:v>
                </c:pt>
                <c:pt idx="2265">
                  <c:v>5</c:v>
                </c:pt>
                <c:pt idx="2266">
                  <c:v>1</c:v>
                </c:pt>
                <c:pt idx="2267">
                  <c:v>4</c:v>
                </c:pt>
                <c:pt idx="2268">
                  <c:v>4</c:v>
                </c:pt>
                <c:pt idx="2269">
                  <c:v>8</c:v>
                </c:pt>
                <c:pt idx="2270">
                  <c:v>3</c:v>
                </c:pt>
                <c:pt idx="2271">
                  <c:v>1</c:v>
                </c:pt>
                <c:pt idx="2272">
                  <c:v>1</c:v>
                </c:pt>
                <c:pt idx="2273">
                  <c:v>3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1</c:v>
                </c:pt>
                <c:pt idx="2278">
                  <c:v>1</c:v>
                </c:pt>
                <c:pt idx="2279">
                  <c:v>3</c:v>
                </c:pt>
                <c:pt idx="2280">
                  <c:v>3</c:v>
                </c:pt>
                <c:pt idx="2281">
                  <c:v>1</c:v>
                </c:pt>
                <c:pt idx="2282">
                  <c:v>2</c:v>
                </c:pt>
                <c:pt idx="2283">
                  <c:v>1</c:v>
                </c:pt>
                <c:pt idx="2284">
                  <c:v>9</c:v>
                </c:pt>
                <c:pt idx="2285">
                  <c:v>4</c:v>
                </c:pt>
                <c:pt idx="2286">
                  <c:v>2</c:v>
                </c:pt>
                <c:pt idx="2287">
                  <c:v>3</c:v>
                </c:pt>
                <c:pt idx="2288">
                  <c:v>5</c:v>
                </c:pt>
                <c:pt idx="2289">
                  <c:v>1</c:v>
                </c:pt>
                <c:pt idx="2290">
                  <c:v>10</c:v>
                </c:pt>
                <c:pt idx="2291">
                  <c:v>4</c:v>
                </c:pt>
                <c:pt idx="2292">
                  <c:v>6</c:v>
                </c:pt>
                <c:pt idx="2293">
                  <c:v>2</c:v>
                </c:pt>
                <c:pt idx="2294">
                  <c:v>1</c:v>
                </c:pt>
                <c:pt idx="2295">
                  <c:v>12</c:v>
                </c:pt>
                <c:pt idx="2296">
                  <c:v>1</c:v>
                </c:pt>
                <c:pt idx="2297">
                  <c:v>1</c:v>
                </c:pt>
                <c:pt idx="2298">
                  <c:v>2</c:v>
                </c:pt>
                <c:pt idx="2299">
                  <c:v>2</c:v>
                </c:pt>
                <c:pt idx="2300">
                  <c:v>26</c:v>
                </c:pt>
                <c:pt idx="2301">
                  <c:v>7</c:v>
                </c:pt>
                <c:pt idx="2302">
                  <c:v>3</c:v>
                </c:pt>
                <c:pt idx="2303">
                  <c:v>5</c:v>
                </c:pt>
                <c:pt idx="2304">
                  <c:v>4</c:v>
                </c:pt>
                <c:pt idx="2305">
                  <c:v>10</c:v>
                </c:pt>
                <c:pt idx="2306">
                  <c:v>21</c:v>
                </c:pt>
                <c:pt idx="2307">
                  <c:v>3</c:v>
                </c:pt>
                <c:pt idx="2308">
                  <c:v>1</c:v>
                </c:pt>
                <c:pt idx="2309">
                  <c:v>24</c:v>
                </c:pt>
                <c:pt idx="2310">
                  <c:v>1</c:v>
                </c:pt>
                <c:pt idx="2311">
                  <c:v>1</c:v>
                </c:pt>
                <c:pt idx="2312">
                  <c:v>1</c:v>
                </c:pt>
                <c:pt idx="2313">
                  <c:v>2</c:v>
                </c:pt>
                <c:pt idx="2314">
                  <c:v>1</c:v>
                </c:pt>
                <c:pt idx="2315">
                  <c:v>2</c:v>
                </c:pt>
                <c:pt idx="2316">
                  <c:v>1</c:v>
                </c:pt>
                <c:pt idx="2317">
                  <c:v>1</c:v>
                </c:pt>
                <c:pt idx="2318">
                  <c:v>1</c:v>
                </c:pt>
                <c:pt idx="2319">
                  <c:v>2</c:v>
                </c:pt>
                <c:pt idx="2320">
                  <c:v>4</c:v>
                </c:pt>
                <c:pt idx="2321">
                  <c:v>14</c:v>
                </c:pt>
                <c:pt idx="2322">
                  <c:v>1</c:v>
                </c:pt>
                <c:pt idx="2323">
                  <c:v>1</c:v>
                </c:pt>
                <c:pt idx="2324">
                  <c:v>17</c:v>
                </c:pt>
                <c:pt idx="2325">
                  <c:v>4</c:v>
                </c:pt>
                <c:pt idx="2326">
                  <c:v>9</c:v>
                </c:pt>
                <c:pt idx="2327">
                  <c:v>2</c:v>
                </c:pt>
                <c:pt idx="2328">
                  <c:v>1</c:v>
                </c:pt>
                <c:pt idx="2329">
                  <c:v>11</c:v>
                </c:pt>
                <c:pt idx="2330">
                  <c:v>6</c:v>
                </c:pt>
                <c:pt idx="2331">
                  <c:v>3</c:v>
                </c:pt>
                <c:pt idx="2332">
                  <c:v>1</c:v>
                </c:pt>
                <c:pt idx="2333">
                  <c:v>57</c:v>
                </c:pt>
                <c:pt idx="2334">
                  <c:v>4</c:v>
                </c:pt>
                <c:pt idx="2335">
                  <c:v>7</c:v>
                </c:pt>
                <c:pt idx="2336">
                  <c:v>2</c:v>
                </c:pt>
                <c:pt idx="2337">
                  <c:v>8</c:v>
                </c:pt>
                <c:pt idx="2338">
                  <c:v>3</c:v>
                </c:pt>
                <c:pt idx="2339">
                  <c:v>1</c:v>
                </c:pt>
                <c:pt idx="2340">
                  <c:v>14</c:v>
                </c:pt>
                <c:pt idx="2341">
                  <c:v>3</c:v>
                </c:pt>
                <c:pt idx="2342">
                  <c:v>9</c:v>
                </c:pt>
                <c:pt idx="2343">
                  <c:v>14</c:v>
                </c:pt>
                <c:pt idx="2344">
                  <c:v>15</c:v>
                </c:pt>
                <c:pt idx="2345">
                  <c:v>1</c:v>
                </c:pt>
                <c:pt idx="2346">
                  <c:v>1</c:v>
                </c:pt>
                <c:pt idx="2347">
                  <c:v>2</c:v>
                </c:pt>
                <c:pt idx="2348">
                  <c:v>2</c:v>
                </c:pt>
                <c:pt idx="2349">
                  <c:v>2</c:v>
                </c:pt>
                <c:pt idx="2350">
                  <c:v>6</c:v>
                </c:pt>
                <c:pt idx="2351">
                  <c:v>6</c:v>
                </c:pt>
                <c:pt idx="2352">
                  <c:v>16</c:v>
                </c:pt>
                <c:pt idx="2353">
                  <c:v>1</c:v>
                </c:pt>
                <c:pt idx="2354">
                  <c:v>7</c:v>
                </c:pt>
                <c:pt idx="2355">
                  <c:v>1</c:v>
                </c:pt>
                <c:pt idx="2356">
                  <c:v>1</c:v>
                </c:pt>
                <c:pt idx="2357">
                  <c:v>37</c:v>
                </c:pt>
                <c:pt idx="2358">
                  <c:v>1</c:v>
                </c:pt>
                <c:pt idx="2359">
                  <c:v>4</c:v>
                </c:pt>
                <c:pt idx="2360">
                  <c:v>3</c:v>
                </c:pt>
                <c:pt idx="2361">
                  <c:v>6</c:v>
                </c:pt>
                <c:pt idx="2362">
                  <c:v>1</c:v>
                </c:pt>
                <c:pt idx="2363">
                  <c:v>1</c:v>
                </c:pt>
                <c:pt idx="2364">
                  <c:v>1</c:v>
                </c:pt>
                <c:pt idx="2365">
                  <c:v>1</c:v>
                </c:pt>
                <c:pt idx="2366">
                  <c:v>5</c:v>
                </c:pt>
                <c:pt idx="2367">
                  <c:v>21</c:v>
                </c:pt>
                <c:pt idx="2368">
                  <c:v>3</c:v>
                </c:pt>
                <c:pt idx="2369">
                  <c:v>8</c:v>
                </c:pt>
                <c:pt idx="2370">
                  <c:v>18</c:v>
                </c:pt>
                <c:pt idx="2371">
                  <c:v>10</c:v>
                </c:pt>
                <c:pt idx="2372">
                  <c:v>3</c:v>
                </c:pt>
                <c:pt idx="2373">
                  <c:v>17</c:v>
                </c:pt>
                <c:pt idx="2374">
                  <c:v>19</c:v>
                </c:pt>
                <c:pt idx="2375">
                  <c:v>1</c:v>
                </c:pt>
                <c:pt idx="2376">
                  <c:v>10</c:v>
                </c:pt>
                <c:pt idx="2377">
                  <c:v>2</c:v>
                </c:pt>
                <c:pt idx="2378">
                  <c:v>1</c:v>
                </c:pt>
                <c:pt idx="2379">
                  <c:v>1</c:v>
                </c:pt>
                <c:pt idx="2380">
                  <c:v>1</c:v>
                </c:pt>
                <c:pt idx="2381">
                  <c:v>5</c:v>
                </c:pt>
                <c:pt idx="2382">
                  <c:v>2</c:v>
                </c:pt>
                <c:pt idx="2383">
                  <c:v>1</c:v>
                </c:pt>
                <c:pt idx="2384">
                  <c:v>3</c:v>
                </c:pt>
                <c:pt idx="2385">
                  <c:v>1</c:v>
                </c:pt>
                <c:pt idx="2386">
                  <c:v>2</c:v>
                </c:pt>
                <c:pt idx="2387">
                  <c:v>4</c:v>
                </c:pt>
                <c:pt idx="2388">
                  <c:v>2</c:v>
                </c:pt>
                <c:pt idx="2389">
                  <c:v>10</c:v>
                </c:pt>
                <c:pt idx="2390">
                  <c:v>19</c:v>
                </c:pt>
                <c:pt idx="2391">
                  <c:v>1</c:v>
                </c:pt>
                <c:pt idx="2392">
                  <c:v>4</c:v>
                </c:pt>
                <c:pt idx="2393">
                  <c:v>8</c:v>
                </c:pt>
                <c:pt idx="2394">
                  <c:v>4</c:v>
                </c:pt>
                <c:pt idx="2395">
                  <c:v>2</c:v>
                </c:pt>
                <c:pt idx="2396">
                  <c:v>1</c:v>
                </c:pt>
                <c:pt idx="2397">
                  <c:v>10</c:v>
                </c:pt>
                <c:pt idx="2398">
                  <c:v>1</c:v>
                </c:pt>
                <c:pt idx="2399">
                  <c:v>1</c:v>
                </c:pt>
                <c:pt idx="2400">
                  <c:v>5</c:v>
                </c:pt>
                <c:pt idx="2401">
                  <c:v>5</c:v>
                </c:pt>
                <c:pt idx="2402">
                  <c:v>1</c:v>
                </c:pt>
                <c:pt idx="2403">
                  <c:v>14</c:v>
                </c:pt>
                <c:pt idx="2404">
                  <c:v>4</c:v>
                </c:pt>
                <c:pt idx="2405">
                  <c:v>1</c:v>
                </c:pt>
                <c:pt idx="2406">
                  <c:v>1</c:v>
                </c:pt>
                <c:pt idx="2407">
                  <c:v>11</c:v>
                </c:pt>
                <c:pt idx="2408">
                  <c:v>4</c:v>
                </c:pt>
                <c:pt idx="2409">
                  <c:v>3</c:v>
                </c:pt>
                <c:pt idx="2410">
                  <c:v>1</c:v>
                </c:pt>
                <c:pt idx="2411">
                  <c:v>12</c:v>
                </c:pt>
                <c:pt idx="2412">
                  <c:v>7</c:v>
                </c:pt>
                <c:pt idx="2413">
                  <c:v>4</c:v>
                </c:pt>
                <c:pt idx="2414">
                  <c:v>1</c:v>
                </c:pt>
                <c:pt idx="2415">
                  <c:v>3</c:v>
                </c:pt>
                <c:pt idx="2416">
                  <c:v>1</c:v>
                </c:pt>
                <c:pt idx="2417">
                  <c:v>8</c:v>
                </c:pt>
                <c:pt idx="2418">
                  <c:v>2</c:v>
                </c:pt>
                <c:pt idx="2419">
                  <c:v>25</c:v>
                </c:pt>
                <c:pt idx="2420">
                  <c:v>4</c:v>
                </c:pt>
                <c:pt idx="2421">
                  <c:v>30</c:v>
                </c:pt>
                <c:pt idx="2422">
                  <c:v>2</c:v>
                </c:pt>
                <c:pt idx="2423">
                  <c:v>3</c:v>
                </c:pt>
                <c:pt idx="2424">
                  <c:v>2</c:v>
                </c:pt>
                <c:pt idx="2425">
                  <c:v>1</c:v>
                </c:pt>
                <c:pt idx="2426">
                  <c:v>1</c:v>
                </c:pt>
                <c:pt idx="2427">
                  <c:v>3</c:v>
                </c:pt>
                <c:pt idx="2428">
                  <c:v>5</c:v>
                </c:pt>
                <c:pt idx="2429">
                  <c:v>9</c:v>
                </c:pt>
                <c:pt idx="2430">
                  <c:v>3</c:v>
                </c:pt>
                <c:pt idx="2431">
                  <c:v>5</c:v>
                </c:pt>
                <c:pt idx="2432">
                  <c:v>1</c:v>
                </c:pt>
                <c:pt idx="2433">
                  <c:v>8</c:v>
                </c:pt>
                <c:pt idx="2434">
                  <c:v>1</c:v>
                </c:pt>
                <c:pt idx="2435">
                  <c:v>2</c:v>
                </c:pt>
                <c:pt idx="2436">
                  <c:v>3</c:v>
                </c:pt>
                <c:pt idx="2437">
                  <c:v>8</c:v>
                </c:pt>
                <c:pt idx="2438">
                  <c:v>1</c:v>
                </c:pt>
                <c:pt idx="2439">
                  <c:v>1</c:v>
                </c:pt>
                <c:pt idx="2440">
                  <c:v>15</c:v>
                </c:pt>
                <c:pt idx="2441">
                  <c:v>3</c:v>
                </c:pt>
                <c:pt idx="2442">
                  <c:v>4</c:v>
                </c:pt>
                <c:pt idx="2443">
                  <c:v>2</c:v>
                </c:pt>
                <c:pt idx="2444">
                  <c:v>16</c:v>
                </c:pt>
                <c:pt idx="2445">
                  <c:v>2</c:v>
                </c:pt>
                <c:pt idx="2446">
                  <c:v>2</c:v>
                </c:pt>
                <c:pt idx="2447">
                  <c:v>2</c:v>
                </c:pt>
                <c:pt idx="2448">
                  <c:v>2</c:v>
                </c:pt>
                <c:pt idx="2449">
                  <c:v>26</c:v>
                </c:pt>
                <c:pt idx="2450">
                  <c:v>3</c:v>
                </c:pt>
                <c:pt idx="2451">
                  <c:v>21</c:v>
                </c:pt>
                <c:pt idx="2452">
                  <c:v>3</c:v>
                </c:pt>
                <c:pt idx="2453">
                  <c:v>1</c:v>
                </c:pt>
                <c:pt idx="2454">
                  <c:v>1</c:v>
                </c:pt>
                <c:pt idx="2455">
                  <c:v>13</c:v>
                </c:pt>
                <c:pt idx="2456">
                  <c:v>10</c:v>
                </c:pt>
                <c:pt idx="2457">
                  <c:v>1</c:v>
                </c:pt>
                <c:pt idx="2458">
                  <c:v>2</c:v>
                </c:pt>
                <c:pt idx="2459">
                  <c:v>2</c:v>
                </c:pt>
                <c:pt idx="2460">
                  <c:v>3</c:v>
                </c:pt>
                <c:pt idx="2461">
                  <c:v>1</c:v>
                </c:pt>
                <c:pt idx="2462">
                  <c:v>2</c:v>
                </c:pt>
                <c:pt idx="2463">
                  <c:v>20</c:v>
                </c:pt>
                <c:pt idx="2464">
                  <c:v>3</c:v>
                </c:pt>
                <c:pt idx="2465">
                  <c:v>5</c:v>
                </c:pt>
                <c:pt idx="2466">
                  <c:v>3</c:v>
                </c:pt>
                <c:pt idx="2467">
                  <c:v>7</c:v>
                </c:pt>
                <c:pt idx="2468">
                  <c:v>4</c:v>
                </c:pt>
                <c:pt idx="2469">
                  <c:v>1</c:v>
                </c:pt>
                <c:pt idx="2470">
                  <c:v>1</c:v>
                </c:pt>
                <c:pt idx="2471">
                  <c:v>6</c:v>
                </c:pt>
                <c:pt idx="2472">
                  <c:v>6</c:v>
                </c:pt>
                <c:pt idx="2473">
                  <c:v>2</c:v>
                </c:pt>
                <c:pt idx="2474">
                  <c:v>4</c:v>
                </c:pt>
                <c:pt idx="2475">
                  <c:v>1</c:v>
                </c:pt>
                <c:pt idx="2476">
                  <c:v>3</c:v>
                </c:pt>
                <c:pt idx="2477">
                  <c:v>8</c:v>
                </c:pt>
                <c:pt idx="2478">
                  <c:v>3</c:v>
                </c:pt>
                <c:pt idx="2479">
                  <c:v>1</c:v>
                </c:pt>
                <c:pt idx="2480">
                  <c:v>4</c:v>
                </c:pt>
                <c:pt idx="2481">
                  <c:v>13</c:v>
                </c:pt>
                <c:pt idx="2482">
                  <c:v>1</c:v>
                </c:pt>
                <c:pt idx="2483">
                  <c:v>3</c:v>
                </c:pt>
                <c:pt idx="2484">
                  <c:v>1</c:v>
                </c:pt>
                <c:pt idx="2485">
                  <c:v>2</c:v>
                </c:pt>
                <c:pt idx="2486">
                  <c:v>5</c:v>
                </c:pt>
                <c:pt idx="2487">
                  <c:v>6</c:v>
                </c:pt>
                <c:pt idx="2488">
                  <c:v>3</c:v>
                </c:pt>
                <c:pt idx="2489">
                  <c:v>10</c:v>
                </c:pt>
                <c:pt idx="2490">
                  <c:v>4</c:v>
                </c:pt>
                <c:pt idx="2491">
                  <c:v>26</c:v>
                </c:pt>
                <c:pt idx="2492">
                  <c:v>3</c:v>
                </c:pt>
                <c:pt idx="2493">
                  <c:v>14</c:v>
                </c:pt>
                <c:pt idx="2494">
                  <c:v>1</c:v>
                </c:pt>
                <c:pt idx="2495">
                  <c:v>2</c:v>
                </c:pt>
                <c:pt idx="2496">
                  <c:v>8</c:v>
                </c:pt>
                <c:pt idx="2497">
                  <c:v>1</c:v>
                </c:pt>
                <c:pt idx="2498">
                  <c:v>10</c:v>
                </c:pt>
                <c:pt idx="2499">
                  <c:v>1</c:v>
                </c:pt>
                <c:pt idx="2500">
                  <c:v>2</c:v>
                </c:pt>
                <c:pt idx="2501">
                  <c:v>15</c:v>
                </c:pt>
                <c:pt idx="2502">
                  <c:v>7</c:v>
                </c:pt>
                <c:pt idx="2503">
                  <c:v>2</c:v>
                </c:pt>
                <c:pt idx="2504">
                  <c:v>19</c:v>
                </c:pt>
                <c:pt idx="2505">
                  <c:v>14</c:v>
                </c:pt>
                <c:pt idx="2506">
                  <c:v>1</c:v>
                </c:pt>
                <c:pt idx="2507">
                  <c:v>1</c:v>
                </c:pt>
                <c:pt idx="2508">
                  <c:v>2</c:v>
                </c:pt>
                <c:pt idx="2509">
                  <c:v>2</c:v>
                </c:pt>
                <c:pt idx="2510">
                  <c:v>4</c:v>
                </c:pt>
                <c:pt idx="2511">
                  <c:v>2</c:v>
                </c:pt>
                <c:pt idx="2512">
                  <c:v>3</c:v>
                </c:pt>
                <c:pt idx="2513">
                  <c:v>8</c:v>
                </c:pt>
                <c:pt idx="2514">
                  <c:v>8</c:v>
                </c:pt>
                <c:pt idx="2515">
                  <c:v>2</c:v>
                </c:pt>
                <c:pt idx="2516">
                  <c:v>9</c:v>
                </c:pt>
                <c:pt idx="2517">
                  <c:v>2</c:v>
                </c:pt>
                <c:pt idx="2518">
                  <c:v>3</c:v>
                </c:pt>
                <c:pt idx="2519">
                  <c:v>1</c:v>
                </c:pt>
                <c:pt idx="2520">
                  <c:v>2</c:v>
                </c:pt>
                <c:pt idx="2521">
                  <c:v>2</c:v>
                </c:pt>
                <c:pt idx="2522">
                  <c:v>11</c:v>
                </c:pt>
                <c:pt idx="2523">
                  <c:v>1</c:v>
                </c:pt>
                <c:pt idx="2524">
                  <c:v>5</c:v>
                </c:pt>
                <c:pt idx="2525">
                  <c:v>4</c:v>
                </c:pt>
                <c:pt idx="2526">
                  <c:v>2</c:v>
                </c:pt>
                <c:pt idx="2527">
                  <c:v>1</c:v>
                </c:pt>
                <c:pt idx="2528">
                  <c:v>2</c:v>
                </c:pt>
                <c:pt idx="2529">
                  <c:v>1</c:v>
                </c:pt>
                <c:pt idx="2530">
                  <c:v>15</c:v>
                </c:pt>
                <c:pt idx="2531">
                  <c:v>4</c:v>
                </c:pt>
                <c:pt idx="2532">
                  <c:v>10</c:v>
                </c:pt>
                <c:pt idx="2533">
                  <c:v>2</c:v>
                </c:pt>
                <c:pt idx="2534">
                  <c:v>56</c:v>
                </c:pt>
                <c:pt idx="2535">
                  <c:v>3</c:v>
                </c:pt>
                <c:pt idx="2536">
                  <c:v>1</c:v>
                </c:pt>
                <c:pt idx="2537">
                  <c:v>1</c:v>
                </c:pt>
                <c:pt idx="2538">
                  <c:v>2</c:v>
                </c:pt>
                <c:pt idx="2539">
                  <c:v>1</c:v>
                </c:pt>
                <c:pt idx="2540">
                  <c:v>6</c:v>
                </c:pt>
                <c:pt idx="2541">
                  <c:v>1</c:v>
                </c:pt>
                <c:pt idx="2542">
                  <c:v>1</c:v>
                </c:pt>
                <c:pt idx="2543">
                  <c:v>3</c:v>
                </c:pt>
                <c:pt idx="2544">
                  <c:v>3</c:v>
                </c:pt>
                <c:pt idx="2545">
                  <c:v>2</c:v>
                </c:pt>
                <c:pt idx="2546">
                  <c:v>10</c:v>
                </c:pt>
                <c:pt idx="2547">
                  <c:v>2</c:v>
                </c:pt>
                <c:pt idx="2548">
                  <c:v>5</c:v>
                </c:pt>
                <c:pt idx="2549">
                  <c:v>1</c:v>
                </c:pt>
                <c:pt idx="2550">
                  <c:v>3</c:v>
                </c:pt>
                <c:pt idx="2551">
                  <c:v>8</c:v>
                </c:pt>
                <c:pt idx="2552">
                  <c:v>7</c:v>
                </c:pt>
                <c:pt idx="2553">
                  <c:v>7</c:v>
                </c:pt>
                <c:pt idx="2554">
                  <c:v>1</c:v>
                </c:pt>
                <c:pt idx="2555">
                  <c:v>1</c:v>
                </c:pt>
                <c:pt idx="2556">
                  <c:v>100</c:v>
                </c:pt>
                <c:pt idx="2557">
                  <c:v>1</c:v>
                </c:pt>
                <c:pt idx="2558">
                  <c:v>3</c:v>
                </c:pt>
                <c:pt idx="2559">
                  <c:v>5</c:v>
                </c:pt>
                <c:pt idx="2560">
                  <c:v>7</c:v>
                </c:pt>
                <c:pt idx="2561">
                  <c:v>8</c:v>
                </c:pt>
                <c:pt idx="2562">
                  <c:v>1</c:v>
                </c:pt>
                <c:pt idx="2563">
                  <c:v>2</c:v>
                </c:pt>
                <c:pt idx="2564">
                  <c:v>1</c:v>
                </c:pt>
                <c:pt idx="2565">
                  <c:v>2</c:v>
                </c:pt>
                <c:pt idx="2566">
                  <c:v>1</c:v>
                </c:pt>
                <c:pt idx="2567">
                  <c:v>6</c:v>
                </c:pt>
                <c:pt idx="2568">
                  <c:v>1</c:v>
                </c:pt>
                <c:pt idx="2569">
                  <c:v>33</c:v>
                </c:pt>
                <c:pt idx="2570">
                  <c:v>1</c:v>
                </c:pt>
                <c:pt idx="2571">
                  <c:v>7</c:v>
                </c:pt>
                <c:pt idx="2572">
                  <c:v>1</c:v>
                </c:pt>
                <c:pt idx="2573">
                  <c:v>2</c:v>
                </c:pt>
                <c:pt idx="2574">
                  <c:v>11</c:v>
                </c:pt>
                <c:pt idx="2575">
                  <c:v>45</c:v>
                </c:pt>
                <c:pt idx="2576">
                  <c:v>23</c:v>
                </c:pt>
                <c:pt idx="2577">
                  <c:v>1</c:v>
                </c:pt>
                <c:pt idx="2578">
                  <c:v>3</c:v>
                </c:pt>
                <c:pt idx="2579">
                  <c:v>2</c:v>
                </c:pt>
                <c:pt idx="2580">
                  <c:v>38</c:v>
                </c:pt>
                <c:pt idx="2581">
                  <c:v>1</c:v>
                </c:pt>
                <c:pt idx="2582">
                  <c:v>2</c:v>
                </c:pt>
                <c:pt idx="2583">
                  <c:v>6</c:v>
                </c:pt>
                <c:pt idx="2584">
                  <c:v>14</c:v>
                </c:pt>
                <c:pt idx="2585">
                  <c:v>47</c:v>
                </c:pt>
                <c:pt idx="2586">
                  <c:v>7</c:v>
                </c:pt>
                <c:pt idx="2587">
                  <c:v>4</c:v>
                </c:pt>
                <c:pt idx="2588">
                  <c:v>1</c:v>
                </c:pt>
                <c:pt idx="2589">
                  <c:v>16</c:v>
                </c:pt>
                <c:pt idx="2590">
                  <c:v>1</c:v>
                </c:pt>
                <c:pt idx="2591">
                  <c:v>1</c:v>
                </c:pt>
                <c:pt idx="2592">
                  <c:v>8</c:v>
                </c:pt>
                <c:pt idx="2593">
                  <c:v>4</c:v>
                </c:pt>
                <c:pt idx="2594">
                  <c:v>1</c:v>
                </c:pt>
                <c:pt idx="2595">
                  <c:v>8</c:v>
                </c:pt>
                <c:pt idx="2596">
                  <c:v>28</c:v>
                </c:pt>
                <c:pt idx="2597">
                  <c:v>6</c:v>
                </c:pt>
                <c:pt idx="2598">
                  <c:v>2</c:v>
                </c:pt>
                <c:pt idx="2599">
                  <c:v>1</c:v>
                </c:pt>
                <c:pt idx="2600">
                  <c:v>1</c:v>
                </c:pt>
                <c:pt idx="2601">
                  <c:v>4</c:v>
                </c:pt>
                <c:pt idx="2602">
                  <c:v>5</c:v>
                </c:pt>
                <c:pt idx="2603">
                  <c:v>6</c:v>
                </c:pt>
                <c:pt idx="2604">
                  <c:v>16</c:v>
                </c:pt>
                <c:pt idx="2605">
                  <c:v>3</c:v>
                </c:pt>
                <c:pt idx="2606">
                  <c:v>2</c:v>
                </c:pt>
                <c:pt idx="2607">
                  <c:v>1</c:v>
                </c:pt>
                <c:pt idx="2608">
                  <c:v>1</c:v>
                </c:pt>
                <c:pt idx="2609">
                  <c:v>12</c:v>
                </c:pt>
                <c:pt idx="2610">
                  <c:v>13</c:v>
                </c:pt>
                <c:pt idx="2611">
                  <c:v>11</c:v>
                </c:pt>
                <c:pt idx="2612">
                  <c:v>1</c:v>
                </c:pt>
                <c:pt idx="2613">
                  <c:v>4</c:v>
                </c:pt>
                <c:pt idx="2614">
                  <c:v>1</c:v>
                </c:pt>
                <c:pt idx="2615">
                  <c:v>4</c:v>
                </c:pt>
                <c:pt idx="2616">
                  <c:v>8</c:v>
                </c:pt>
                <c:pt idx="2617">
                  <c:v>20</c:v>
                </c:pt>
                <c:pt idx="2618">
                  <c:v>9</c:v>
                </c:pt>
                <c:pt idx="2619">
                  <c:v>2</c:v>
                </c:pt>
                <c:pt idx="2620">
                  <c:v>2</c:v>
                </c:pt>
                <c:pt idx="2621">
                  <c:v>6</c:v>
                </c:pt>
                <c:pt idx="2622">
                  <c:v>2</c:v>
                </c:pt>
                <c:pt idx="2623">
                  <c:v>5</c:v>
                </c:pt>
                <c:pt idx="2624">
                  <c:v>12</c:v>
                </c:pt>
                <c:pt idx="2625">
                  <c:v>1</c:v>
                </c:pt>
                <c:pt idx="2626">
                  <c:v>3</c:v>
                </c:pt>
                <c:pt idx="2627">
                  <c:v>1</c:v>
                </c:pt>
                <c:pt idx="2628">
                  <c:v>39</c:v>
                </c:pt>
                <c:pt idx="2629">
                  <c:v>3</c:v>
                </c:pt>
                <c:pt idx="2630">
                  <c:v>1</c:v>
                </c:pt>
                <c:pt idx="2631">
                  <c:v>2</c:v>
                </c:pt>
                <c:pt idx="2632">
                  <c:v>5</c:v>
                </c:pt>
                <c:pt idx="2633">
                  <c:v>16</c:v>
                </c:pt>
                <c:pt idx="2634">
                  <c:v>1</c:v>
                </c:pt>
                <c:pt idx="2635">
                  <c:v>2</c:v>
                </c:pt>
                <c:pt idx="2636">
                  <c:v>4</c:v>
                </c:pt>
                <c:pt idx="2637">
                  <c:v>5</c:v>
                </c:pt>
                <c:pt idx="2638">
                  <c:v>5</c:v>
                </c:pt>
                <c:pt idx="2639">
                  <c:v>9</c:v>
                </c:pt>
                <c:pt idx="2640">
                  <c:v>3</c:v>
                </c:pt>
                <c:pt idx="2641">
                  <c:v>1</c:v>
                </c:pt>
                <c:pt idx="2642">
                  <c:v>1</c:v>
                </c:pt>
                <c:pt idx="2643">
                  <c:v>1</c:v>
                </c:pt>
                <c:pt idx="2644">
                  <c:v>5</c:v>
                </c:pt>
                <c:pt idx="2645">
                  <c:v>5</c:v>
                </c:pt>
                <c:pt idx="2646">
                  <c:v>2</c:v>
                </c:pt>
                <c:pt idx="2647">
                  <c:v>6</c:v>
                </c:pt>
                <c:pt idx="2648">
                  <c:v>1</c:v>
                </c:pt>
                <c:pt idx="2649">
                  <c:v>6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35</c:v>
                </c:pt>
                <c:pt idx="2654">
                  <c:v>1</c:v>
                </c:pt>
                <c:pt idx="2655">
                  <c:v>2</c:v>
                </c:pt>
                <c:pt idx="2656">
                  <c:v>3</c:v>
                </c:pt>
                <c:pt idx="2657">
                  <c:v>1</c:v>
                </c:pt>
                <c:pt idx="2658">
                  <c:v>306</c:v>
                </c:pt>
                <c:pt idx="2659">
                  <c:v>1</c:v>
                </c:pt>
                <c:pt idx="2660">
                  <c:v>3</c:v>
                </c:pt>
                <c:pt idx="2661">
                  <c:v>2</c:v>
                </c:pt>
                <c:pt idx="2662">
                  <c:v>3</c:v>
                </c:pt>
                <c:pt idx="2663">
                  <c:v>14</c:v>
                </c:pt>
                <c:pt idx="2664">
                  <c:v>1</c:v>
                </c:pt>
                <c:pt idx="2665">
                  <c:v>43</c:v>
                </c:pt>
                <c:pt idx="2666">
                  <c:v>11</c:v>
                </c:pt>
                <c:pt idx="2667">
                  <c:v>31</c:v>
                </c:pt>
                <c:pt idx="2668">
                  <c:v>1</c:v>
                </c:pt>
                <c:pt idx="2669">
                  <c:v>2</c:v>
                </c:pt>
                <c:pt idx="2670">
                  <c:v>1</c:v>
                </c:pt>
                <c:pt idx="2671">
                  <c:v>1</c:v>
                </c:pt>
                <c:pt idx="2672">
                  <c:v>1</c:v>
                </c:pt>
                <c:pt idx="2673">
                  <c:v>2</c:v>
                </c:pt>
                <c:pt idx="2674">
                  <c:v>2</c:v>
                </c:pt>
                <c:pt idx="2675">
                  <c:v>31</c:v>
                </c:pt>
                <c:pt idx="2676">
                  <c:v>6</c:v>
                </c:pt>
                <c:pt idx="2677">
                  <c:v>5</c:v>
                </c:pt>
                <c:pt idx="2678">
                  <c:v>5</c:v>
                </c:pt>
                <c:pt idx="2679">
                  <c:v>1</c:v>
                </c:pt>
                <c:pt idx="2680">
                  <c:v>4</c:v>
                </c:pt>
                <c:pt idx="2681">
                  <c:v>10</c:v>
                </c:pt>
                <c:pt idx="2682">
                  <c:v>24</c:v>
                </c:pt>
                <c:pt idx="2683">
                  <c:v>11</c:v>
                </c:pt>
                <c:pt idx="2684">
                  <c:v>66</c:v>
                </c:pt>
                <c:pt idx="2685">
                  <c:v>1</c:v>
                </c:pt>
                <c:pt idx="2686">
                  <c:v>3</c:v>
                </c:pt>
                <c:pt idx="2687">
                  <c:v>1</c:v>
                </c:pt>
                <c:pt idx="2688">
                  <c:v>2</c:v>
                </c:pt>
                <c:pt idx="2689">
                  <c:v>1</c:v>
                </c:pt>
                <c:pt idx="2690">
                  <c:v>15</c:v>
                </c:pt>
                <c:pt idx="2691">
                  <c:v>1</c:v>
                </c:pt>
                <c:pt idx="2692">
                  <c:v>8</c:v>
                </c:pt>
                <c:pt idx="2693">
                  <c:v>5</c:v>
                </c:pt>
                <c:pt idx="2694">
                  <c:v>3</c:v>
                </c:pt>
                <c:pt idx="2695">
                  <c:v>2</c:v>
                </c:pt>
                <c:pt idx="2696">
                  <c:v>1</c:v>
                </c:pt>
                <c:pt idx="2697">
                  <c:v>1</c:v>
                </c:pt>
                <c:pt idx="2698">
                  <c:v>2</c:v>
                </c:pt>
                <c:pt idx="2699">
                  <c:v>4</c:v>
                </c:pt>
                <c:pt idx="2700">
                  <c:v>4</c:v>
                </c:pt>
                <c:pt idx="2701">
                  <c:v>1</c:v>
                </c:pt>
                <c:pt idx="2702">
                  <c:v>6</c:v>
                </c:pt>
                <c:pt idx="2703">
                  <c:v>1</c:v>
                </c:pt>
                <c:pt idx="2704">
                  <c:v>2</c:v>
                </c:pt>
                <c:pt idx="2705">
                  <c:v>5</c:v>
                </c:pt>
                <c:pt idx="2706">
                  <c:v>2</c:v>
                </c:pt>
                <c:pt idx="2707">
                  <c:v>1</c:v>
                </c:pt>
                <c:pt idx="2708">
                  <c:v>20</c:v>
                </c:pt>
                <c:pt idx="2709">
                  <c:v>1</c:v>
                </c:pt>
                <c:pt idx="2710">
                  <c:v>22</c:v>
                </c:pt>
                <c:pt idx="2711">
                  <c:v>4</c:v>
                </c:pt>
                <c:pt idx="2712">
                  <c:v>2</c:v>
                </c:pt>
                <c:pt idx="2713">
                  <c:v>3</c:v>
                </c:pt>
                <c:pt idx="2714">
                  <c:v>4</c:v>
                </c:pt>
                <c:pt idx="2715">
                  <c:v>1</c:v>
                </c:pt>
                <c:pt idx="2716">
                  <c:v>4</c:v>
                </c:pt>
                <c:pt idx="2717">
                  <c:v>9</c:v>
                </c:pt>
                <c:pt idx="2718">
                  <c:v>5</c:v>
                </c:pt>
                <c:pt idx="2719">
                  <c:v>1</c:v>
                </c:pt>
                <c:pt idx="2720">
                  <c:v>4</c:v>
                </c:pt>
                <c:pt idx="2721">
                  <c:v>1</c:v>
                </c:pt>
                <c:pt idx="2722">
                  <c:v>2</c:v>
                </c:pt>
                <c:pt idx="2723">
                  <c:v>1</c:v>
                </c:pt>
                <c:pt idx="2724">
                  <c:v>2</c:v>
                </c:pt>
                <c:pt idx="2725">
                  <c:v>1</c:v>
                </c:pt>
                <c:pt idx="2726">
                  <c:v>1</c:v>
                </c:pt>
                <c:pt idx="2727">
                  <c:v>2</c:v>
                </c:pt>
                <c:pt idx="2728">
                  <c:v>2</c:v>
                </c:pt>
                <c:pt idx="2729">
                  <c:v>1</c:v>
                </c:pt>
                <c:pt idx="2730">
                  <c:v>1</c:v>
                </c:pt>
                <c:pt idx="2731">
                  <c:v>10</c:v>
                </c:pt>
                <c:pt idx="2732">
                  <c:v>4</c:v>
                </c:pt>
                <c:pt idx="2733">
                  <c:v>10</c:v>
                </c:pt>
                <c:pt idx="2734">
                  <c:v>4</c:v>
                </c:pt>
                <c:pt idx="2735">
                  <c:v>1</c:v>
                </c:pt>
                <c:pt idx="2736">
                  <c:v>1</c:v>
                </c:pt>
                <c:pt idx="2737">
                  <c:v>7</c:v>
                </c:pt>
                <c:pt idx="2738">
                  <c:v>29</c:v>
                </c:pt>
                <c:pt idx="2739">
                  <c:v>1</c:v>
                </c:pt>
                <c:pt idx="2740">
                  <c:v>2</c:v>
                </c:pt>
                <c:pt idx="2741">
                  <c:v>15</c:v>
                </c:pt>
                <c:pt idx="2742">
                  <c:v>3</c:v>
                </c:pt>
                <c:pt idx="2743">
                  <c:v>2</c:v>
                </c:pt>
                <c:pt idx="2744">
                  <c:v>1</c:v>
                </c:pt>
                <c:pt idx="2745">
                  <c:v>10</c:v>
                </c:pt>
                <c:pt idx="2746">
                  <c:v>1</c:v>
                </c:pt>
                <c:pt idx="2747">
                  <c:v>1</c:v>
                </c:pt>
                <c:pt idx="2748">
                  <c:v>1</c:v>
                </c:pt>
                <c:pt idx="2749">
                  <c:v>3</c:v>
                </c:pt>
                <c:pt idx="2750">
                  <c:v>1</c:v>
                </c:pt>
                <c:pt idx="2751">
                  <c:v>1</c:v>
                </c:pt>
                <c:pt idx="2752">
                  <c:v>1</c:v>
                </c:pt>
                <c:pt idx="2753">
                  <c:v>39</c:v>
                </c:pt>
                <c:pt idx="2754">
                  <c:v>2</c:v>
                </c:pt>
                <c:pt idx="2755">
                  <c:v>1</c:v>
                </c:pt>
                <c:pt idx="2756">
                  <c:v>1</c:v>
                </c:pt>
                <c:pt idx="2757">
                  <c:v>2</c:v>
                </c:pt>
                <c:pt idx="2758">
                  <c:v>8</c:v>
                </c:pt>
                <c:pt idx="2759">
                  <c:v>23</c:v>
                </c:pt>
                <c:pt idx="2760">
                  <c:v>1</c:v>
                </c:pt>
                <c:pt idx="2761">
                  <c:v>2</c:v>
                </c:pt>
                <c:pt idx="2762">
                  <c:v>34</c:v>
                </c:pt>
                <c:pt idx="2763">
                  <c:v>2</c:v>
                </c:pt>
                <c:pt idx="2764">
                  <c:v>1</c:v>
                </c:pt>
                <c:pt idx="2765">
                  <c:v>7</c:v>
                </c:pt>
                <c:pt idx="2766">
                  <c:v>6</c:v>
                </c:pt>
                <c:pt idx="2767">
                  <c:v>13</c:v>
                </c:pt>
                <c:pt idx="2768">
                  <c:v>1</c:v>
                </c:pt>
                <c:pt idx="2769">
                  <c:v>6</c:v>
                </c:pt>
                <c:pt idx="2770">
                  <c:v>9</c:v>
                </c:pt>
                <c:pt idx="2771">
                  <c:v>1</c:v>
                </c:pt>
                <c:pt idx="2772">
                  <c:v>9</c:v>
                </c:pt>
                <c:pt idx="2773">
                  <c:v>3</c:v>
                </c:pt>
                <c:pt idx="2774">
                  <c:v>2</c:v>
                </c:pt>
                <c:pt idx="2775">
                  <c:v>1</c:v>
                </c:pt>
                <c:pt idx="2776">
                  <c:v>10</c:v>
                </c:pt>
                <c:pt idx="2777">
                  <c:v>1</c:v>
                </c:pt>
                <c:pt idx="2778">
                  <c:v>4</c:v>
                </c:pt>
                <c:pt idx="2779">
                  <c:v>1</c:v>
                </c:pt>
                <c:pt idx="2780">
                  <c:v>8</c:v>
                </c:pt>
                <c:pt idx="2781">
                  <c:v>1</c:v>
                </c:pt>
                <c:pt idx="2782">
                  <c:v>3</c:v>
                </c:pt>
                <c:pt idx="2783">
                  <c:v>8</c:v>
                </c:pt>
                <c:pt idx="2784">
                  <c:v>2</c:v>
                </c:pt>
                <c:pt idx="2785">
                  <c:v>3</c:v>
                </c:pt>
                <c:pt idx="2786">
                  <c:v>1</c:v>
                </c:pt>
                <c:pt idx="2787">
                  <c:v>16</c:v>
                </c:pt>
                <c:pt idx="2788">
                  <c:v>1</c:v>
                </c:pt>
                <c:pt idx="2789">
                  <c:v>2</c:v>
                </c:pt>
                <c:pt idx="2790">
                  <c:v>1</c:v>
                </c:pt>
                <c:pt idx="2791">
                  <c:v>1</c:v>
                </c:pt>
                <c:pt idx="2792">
                  <c:v>1</c:v>
                </c:pt>
                <c:pt idx="2793">
                  <c:v>1</c:v>
                </c:pt>
                <c:pt idx="2794">
                  <c:v>4</c:v>
                </c:pt>
                <c:pt idx="2795">
                  <c:v>1</c:v>
                </c:pt>
                <c:pt idx="2796">
                  <c:v>2</c:v>
                </c:pt>
                <c:pt idx="2797">
                  <c:v>1</c:v>
                </c:pt>
                <c:pt idx="2798">
                  <c:v>3</c:v>
                </c:pt>
                <c:pt idx="2799">
                  <c:v>7</c:v>
                </c:pt>
                <c:pt idx="2800">
                  <c:v>2</c:v>
                </c:pt>
                <c:pt idx="2801">
                  <c:v>12</c:v>
                </c:pt>
                <c:pt idx="2802">
                  <c:v>1</c:v>
                </c:pt>
                <c:pt idx="2803">
                  <c:v>11</c:v>
                </c:pt>
                <c:pt idx="2804">
                  <c:v>1</c:v>
                </c:pt>
                <c:pt idx="2805">
                  <c:v>5</c:v>
                </c:pt>
                <c:pt idx="2806">
                  <c:v>4</c:v>
                </c:pt>
                <c:pt idx="2807">
                  <c:v>6</c:v>
                </c:pt>
                <c:pt idx="2808">
                  <c:v>18</c:v>
                </c:pt>
                <c:pt idx="2809">
                  <c:v>1</c:v>
                </c:pt>
                <c:pt idx="2810">
                  <c:v>24</c:v>
                </c:pt>
                <c:pt idx="2811">
                  <c:v>1</c:v>
                </c:pt>
                <c:pt idx="2812">
                  <c:v>7</c:v>
                </c:pt>
                <c:pt idx="2813">
                  <c:v>16</c:v>
                </c:pt>
                <c:pt idx="2814">
                  <c:v>1</c:v>
                </c:pt>
                <c:pt idx="2815">
                  <c:v>10</c:v>
                </c:pt>
                <c:pt idx="2816">
                  <c:v>20</c:v>
                </c:pt>
                <c:pt idx="2817">
                  <c:v>2</c:v>
                </c:pt>
                <c:pt idx="2818">
                  <c:v>7</c:v>
                </c:pt>
                <c:pt idx="2819">
                  <c:v>11</c:v>
                </c:pt>
                <c:pt idx="2820">
                  <c:v>1</c:v>
                </c:pt>
                <c:pt idx="2821">
                  <c:v>2</c:v>
                </c:pt>
                <c:pt idx="2822">
                  <c:v>5</c:v>
                </c:pt>
                <c:pt idx="2823">
                  <c:v>10</c:v>
                </c:pt>
                <c:pt idx="2824">
                  <c:v>1</c:v>
                </c:pt>
                <c:pt idx="2825">
                  <c:v>9</c:v>
                </c:pt>
                <c:pt idx="2826">
                  <c:v>2</c:v>
                </c:pt>
                <c:pt idx="2827">
                  <c:v>7</c:v>
                </c:pt>
                <c:pt idx="2828">
                  <c:v>1</c:v>
                </c:pt>
                <c:pt idx="2829">
                  <c:v>2</c:v>
                </c:pt>
                <c:pt idx="2830">
                  <c:v>1</c:v>
                </c:pt>
                <c:pt idx="2831">
                  <c:v>4</c:v>
                </c:pt>
                <c:pt idx="2832">
                  <c:v>57</c:v>
                </c:pt>
                <c:pt idx="2833">
                  <c:v>7</c:v>
                </c:pt>
                <c:pt idx="2834">
                  <c:v>1</c:v>
                </c:pt>
                <c:pt idx="2835">
                  <c:v>1</c:v>
                </c:pt>
                <c:pt idx="2836">
                  <c:v>12</c:v>
                </c:pt>
                <c:pt idx="2837">
                  <c:v>5</c:v>
                </c:pt>
                <c:pt idx="2838">
                  <c:v>3</c:v>
                </c:pt>
                <c:pt idx="2839">
                  <c:v>1</c:v>
                </c:pt>
                <c:pt idx="2840">
                  <c:v>3</c:v>
                </c:pt>
                <c:pt idx="2841">
                  <c:v>1</c:v>
                </c:pt>
                <c:pt idx="2842">
                  <c:v>2</c:v>
                </c:pt>
                <c:pt idx="2843">
                  <c:v>1</c:v>
                </c:pt>
                <c:pt idx="2844">
                  <c:v>2</c:v>
                </c:pt>
                <c:pt idx="2845">
                  <c:v>1</c:v>
                </c:pt>
                <c:pt idx="2846">
                  <c:v>1</c:v>
                </c:pt>
                <c:pt idx="2847">
                  <c:v>2</c:v>
                </c:pt>
                <c:pt idx="2848">
                  <c:v>4</c:v>
                </c:pt>
                <c:pt idx="2849">
                  <c:v>6</c:v>
                </c:pt>
                <c:pt idx="2850">
                  <c:v>4</c:v>
                </c:pt>
                <c:pt idx="2851">
                  <c:v>13</c:v>
                </c:pt>
                <c:pt idx="2852">
                  <c:v>3</c:v>
                </c:pt>
                <c:pt idx="2853">
                  <c:v>3</c:v>
                </c:pt>
                <c:pt idx="2854">
                  <c:v>4</c:v>
                </c:pt>
                <c:pt idx="2855">
                  <c:v>9</c:v>
                </c:pt>
                <c:pt idx="2856">
                  <c:v>8</c:v>
                </c:pt>
                <c:pt idx="2857">
                  <c:v>1</c:v>
                </c:pt>
                <c:pt idx="2858">
                  <c:v>23</c:v>
                </c:pt>
                <c:pt idx="2859">
                  <c:v>2</c:v>
                </c:pt>
                <c:pt idx="2860">
                  <c:v>33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2</c:v>
                </c:pt>
                <c:pt idx="2865">
                  <c:v>7</c:v>
                </c:pt>
                <c:pt idx="2866">
                  <c:v>1</c:v>
                </c:pt>
                <c:pt idx="2867">
                  <c:v>3</c:v>
                </c:pt>
                <c:pt idx="2868">
                  <c:v>5</c:v>
                </c:pt>
                <c:pt idx="2869">
                  <c:v>1</c:v>
                </c:pt>
                <c:pt idx="2870">
                  <c:v>1</c:v>
                </c:pt>
                <c:pt idx="2871">
                  <c:v>1</c:v>
                </c:pt>
                <c:pt idx="2872">
                  <c:v>4</c:v>
                </c:pt>
                <c:pt idx="2873">
                  <c:v>2</c:v>
                </c:pt>
                <c:pt idx="2874">
                  <c:v>26</c:v>
                </c:pt>
                <c:pt idx="2875">
                  <c:v>1</c:v>
                </c:pt>
                <c:pt idx="2876">
                  <c:v>7</c:v>
                </c:pt>
                <c:pt idx="2877">
                  <c:v>1</c:v>
                </c:pt>
                <c:pt idx="2878">
                  <c:v>6</c:v>
                </c:pt>
                <c:pt idx="2879">
                  <c:v>1</c:v>
                </c:pt>
                <c:pt idx="2880">
                  <c:v>1</c:v>
                </c:pt>
                <c:pt idx="2881">
                  <c:v>1</c:v>
                </c:pt>
                <c:pt idx="2882">
                  <c:v>3</c:v>
                </c:pt>
                <c:pt idx="2883">
                  <c:v>13</c:v>
                </c:pt>
                <c:pt idx="2884">
                  <c:v>4</c:v>
                </c:pt>
                <c:pt idx="2885">
                  <c:v>1</c:v>
                </c:pt>
                <c:pt idx="2886">
                  <c:v>22</c:v>
                </c:pt>
                <c:pt idx="2887">
                  <c:v>3</c:v>
                </c:pt>
                <c:pt idx="2888">
                  <c:v>2</c:v>
                </c:pt>
                <c:pt idx="2889">
                  <c:v>21</c:v>
                </c:pt>
                <c:pt idx="2890">
                  <c:v>1</c:v>
                </c:pt>
                <c:pt idx="2891">
                  <c:v>6</c:v>
                </c:pt>
                <c:pt idx="2892">
                  <c:v>12</c:v>
                </c:pt>
                <c:pt idx="2893">
                  <c:v>4</c:v>
                </c:pt>
                <c:pt idx="2894">
                  <c:v>35</c:v>
                </c:pt>
                <c:pt idx="2895">
                  <c:v>3</c:v>
                </c:pt>
                <c:pt idx="2896">
                  <c:v>3</c:v>
                </c:pt>
                <c:pt idx="2897">
                  <c:v>1</c:v>
                </c:pt>
                <c:pt idx="2898">
                  <c:v>30</c:v>
                </c:pt>
                <c:pt idx="2899">
                  <c:v>1</c:v>
                </c:pt>
                <c:pt idx="2900">
                  <c:v>1</c:v>
                </c:pt>
                <c:pt idx="2901">
                  <c:v>1</c:v>
                </c:pt>
                <c:pt idx="2902">
                  <c:v>1</c:v>
                </c:pt>
                <c:pt idx="2903">
                  <c:v>2</c:v>
                </c:pt>
                <c:pt idx="2904">
                  <c:v>34</c:v>
                </c:pt>
                <c:pt idx="2905">
                  <c:v>4</c:v>
                </c:pt>
                <c:pt idx="2906">
                  <c:v>8</c:v>
                </c:pt>
                <c:pt idx="2907">
                  <c:v>1</c:v>
                </c:pt>
                <c:pt idx="2908">
                  <c:v>1</c:v>
                </c:pt>
                <c:pt idx="2909">
                  <c:v>3</c:v>
                </c:pt>
                <c:pt idx="2910">
                  <c:v>1</c:v>
                </c:pt>
                <c:pt idx="2911">
                  <c:v>11</c:v>
                </c:pt>
                <c:pt idx="2912">
                  <c:v>3</c:v>
                </c:pt>
                <c:pt idx="2913">
                  <c:v>1</c:v>
                </c:pt>
                <c:pt idx="2914">
                  <c:v>3</c:v>
                </c:pt>
                <c:pt idx="2915">
                  <c:v>1</c:v>
                </c:pt>
                <c:pt idx="2916">
                  <c:v>2</c:v>
                </c:pt>
                <c:pt idx="2917">
                  <c:v>3</c:v>
                </c:pt>
                <c:pt idx="2918">
                  <c:v>9</c:v>
                </c:pt>
                <c:pt idx="2919">
                  <c:v>1</c:v>
                </c:pt>
                <c:pt idx="2920">
                  <c:v>2</c:v>
                </c:pt>
                <c:pt idx="2921">
                  <c:v>27</c:v>
                </c:pt>
                <c:pt idx="2922">
                  <c:v>6</c:v>
                </c:pt>
                <c:pt idx="2923">
                  <c:v>12</c:v>
                </c:pt>
                <c:pt idx="2924">
                  <c:v>12</c:v>
                </c:pt>
                <c:pt idx="2925">
                  <c:v>1</c:v>
                </c:pt>
                <c:pt idx="2926">
                  <c:v>1</c:v>
                </c:pt>
                <c:pt idx="2927">
                  <c:v>12</c:v>
                </c:pt>
                <c:pt idx="2928">
                  <c:v>28</c:v>
                </c:pt>
                <c:pt idx="2929">
                  <c:v>1</c:v>
                </c:pt>
                <c:pt idx="2930">
                  <c:v>6</c:v>
                </c:pt>
                <c:pt idx="2931">
                  <c:v>1</c:v>
                </c:pt>
                <c:pt idx="2932">
                  <c:v>1</c:v>
                </c:pt>
                <c:pt idx="2933">
                  <c:v>25</c:v>
                </c:pt>
                <c:pt idx="2934">
                  <c:v>12</c:v>
                </c:pt>
                <c:pt idx="2935">
                  <c:v>2</c:v>
                </c:pt>
                <c:pt idx="2936">
                  <c:v>7</c:v>
                </c:pt>
                <c:pt idx="2937">
                  <c:v>4</c:v>
                </c:pt>
                <c:pt idx="2938">
                  <c:v>3</c:v>
                </c:pt>
                <c:pt idx="2939">
                  <c:v>5</c:v>
                </c:pt>
                <c:pt idx="2940">
                  <c:v>10</c:v>
                </c:pt>
                <c:pt idx="2941">
                  <c:v>4</c:v>
                </c:pt>
                <c:pt idx="2942">
                  <c:v>5</c:v>
                </c:pt>
                <c:pt idx="2943">
                  <c:v>4</c:v>
                </c:pt>
                <c:pt idx="2944">
                  <c:v>1</c:v>
                </c:pt>
                <c:pt idx="2945">
                  <c:v>1</c:v>
                </c:pt>
                <c:pt idx="2946">
                  <c:v>1</c:v>
                </c:pt>
                <c:pt idx="2947">
                  <c:v>1</c:v>
                </c:pt>
                <c:pt idx="2948">
                  <c:v>36</c:v>
                </c:pt>
                <c:pt idx="2949">
                  <c:v>2</c:v>
                </c:pt>
                <c:pt idx="2950">
                  <c:v>1</c:v>
                </c:pt>
                <c:pt idx="2951">
                  <c:v>2</c:v>
                </c:pt>
                <c:pt idx="2952">
                  <c:v>3</c:v>
                </c:pt>
                <c:pt idx="2953">
                  <c:v>1</c:v>
                </c:pt>
                <c:pt idx="2954">
                  <c:v>2</c:v>
                </c:pt>
                <c:pt idx="2955">
                  <c:v>2</c:v>
                </c:pt>
                <c:pt idx="2956">
                  <c:v>66</c:v>
                </c:pt>
                <c:pt idx="2957">
                  <c:v>6</c:v>
                </c:pt>
                <c:pt idx="2958">
                  <c:v>3</c:v>
                </c:pt>
                <c:pt idx="2959">
                  <c:v>5</c:v>
                </c:pt>
                <c:pt idx="2960">
                  <c:v>2</c:v>
                </c:pt>
                <c:pt idx="2961">
                  <c:v>1</c:v>
                </c:pt>
                <c:pt idx="2962">
                  <c:v>4</c:v>
                </c:pt>
                <c:pt idx="2963">
                  <c:v>1</c:v>
                </c:pt>
                <c:pt idx="2964">
                  <c:v>4</c:v>
                </c:pt>
                <c:pt idx="2965">
                  <c:v>2</c:v>
                </c:pt>
                <c:pt idx="2966">
                  <c:v>2</c:v>
                </c:pt>
                <c:pt idx="2967">
                  <c:v>3</c:v>
                </c:pt>
                <c:pt idx="2968">
                  <c:v>3</c:v>
                </c:pt>
                <c:pt idx="2969">
                  <c:v>5</c:v>
                </c:pt>
                <c:pt idx="2970">
                  <c:v>1</c:v>
                </c:pt>
                <c:pt idx="2971">
                  <c:v>10</c:v>
                </c:pt>
                <c:pt idx="2972">
                  <c:v>2</c:v>
                </c:pt>
                <c:pt idx="2973">
                  <c:v>2</c:v>
                </c:pt>
                <c:pt idx="2974">
                  <c:v>1</c:v>
                </c:pt>
                <c:pt idx="2975">
                  <c:v>3</c:v>
                </c:pt>
                <c:pt idx="2976">
                  <c:v>1</c:v>
                </c:pt>
                <c:pt idx="2977">
                  <c:v>8</c:v>
                </c:pt>
                <c:pt idx="2978">
                  <c:v>2</c:v>
                </c:pt>
                <c:pt idx="2979">
                  <c:v>28</c:v>
                </c:pt>
                <c:pt idx="2980">
                  <c:v>3</c:v>
                </c:pt>
                <c:pt idx="2981">
                  <c:v>3</c:v>
                </c:pt>
                <c:pt idx="2982">
                  <c:v>7</c:v>
                </c:pt>
                <c:pt idx="2983">
                  <c:v>15</c:v>
                </c:pt>
                <c:pt idx="2984">
                  <c:v>1</c:v>
                </c:pt>
                <c:pt idx="2985">
                  <c:v>1</c:v>
                </c:pt>
                <c:pt idx="2986">
                  <c:v>2</c:v>
                </c:pt>
                <c:pt idx="2987">
                  <c:v>1</c:v>
                </c:pt>
                <c:pt idx="2988">
                  <c:v>3</c:v>
                </c:pt>
                <c:pt idx="2989">
                  <c:v>2</c:v>
                </c:pt>
                <c:pt idx="2990">
                  <c:v>23</c:v>
                </c:pt>
                <c:pt idx="2991">
                  <c:v>1</c:v>
                </c:pt>
                <c:pt idx="2992">
                  <c:v>1</c:v>
                </c:pt>
                <c:pt idx="2993">
                  <c:v>3</c:v>
                </c:pt>
                <c:pt idx="2994">
                  <c:v>1</c:v>
                </c:pt>
                <c:pt idx="2995">
                  <c:v>1</c:v>
                </c:pt>
                <c:pt idx="2996">
                  <c:v>3</c:v>
                </c:pt>
                <c:pt idx="2997">
                  <c:v>1</c:v>
                </c:pt>
                <c:pt idx="2998">
                  <c:v>1</c:v>
                </c:pt>
                <c:pt idx="2999">
                  <c:v>8</c:v>
                </c:pt>
                <c:pt idx="3000">
                  <c:v>78</c:v>
                </c:pt>
                <c:pt idx="3001">
                  <c:v>6</c:v>
                </c:pt>
                <c:pt idx="3002">
                  <c:v>5</c:v>
                </c:pt>
                <c:pt idx="3003">
                  <c:v>3</c:v>
                </c:pt>
                <c:pt idx="3004">
                  <c:v>5</c:v>
                </c:pt>
                <c:pt idx="3005">
                  <c:v>4</c:v>
                </c:pt>
                <c:pt idx="3006">
                  <c:v>5</c:v>
                </c:pt>
                <c:pt idx="3007">
                  <c:v>5</c:v>
                </c:pt>
                <c:pt idx="3008">
                  <c:v>4</c:v>
                </c:pt>
                <c:pt idx="3009">
                  <c:v>1</c:v>
                </c:pt>
                <c:pt idx="3010">
                  <c:v>6</c:v>
                </c:pt>
                <c:pt idx="3011">
                  <c:v>70</c:v>
                </c:pt>
                <c:pt idx="3012">
                  <c:v>15</c:v>
                </c:pt>
                <c:pt idx="3013">
                  <c:v>1</c:v>
                </c:pt>
                <c:pt idx="3014">
                  <c:v>20</c:v>
                </c:pt>
                <c:pt idx="3015">
                  <c:v>1</c:v>
                </c:pt>
                <c:pt idx="3016">
                  <c:v>1</c:v>
                </c:pt>
                <c:pt idx="3017">
                  <c:v>5</c:v>
                </c:pt>
                <c:pt idx="3018">
                  <c:v>2</c:v>
                </c:pt>
                <c:pt idx="3019">
                  <c:v>3</c:v>
                </c:pt>
                <c:pt idx="3020">
                  <c:v>28</c:v>
                </c:pt>
                <c:pt idx="3021">
                  <c:v>1</c:v>
                </c:pt>
                <c:pt idx="3022">
                  <c:v>16</c:v>
                </c:pt>
                <c:pt idx="3023">
                  <c:v>2</c:v>
                </c:pt>
                <c:pt idx="3024">
                  <c:v>20</c:v>
                </c:pt>
                <c:pt idx="3025">
                  <c:v>5</c:v>
                </c:pt>
                <c:pt idx="3026">
                  <c:v>8</c:v>
                </c:pt>
                <c:pt idx="3027">
                  <c:v>4</c:v>
                </c:pt>
                <c:pt idx="3028">
                  <c:v>19</c:v>
                </c:pt>
                <c:pt idx="3029">
                  <c:v>11</c:v>
                </c:pt>
                <c:pt idx="3030">
                  <c:v>15</c:v>
                </c:pt>
                <c:pt idx="3031">
                  <c:v>10</c:v>
                </c:pt>
                <c:pt idx="3032">
                  <c:v>2</c:v>
                </c:pt>
                <c:pt idx="3033">
                  <c:v>1</c:v>
                </c:pt>
                <c:pt idx="3034">
                  <c:v>15</c:v>
                </c:pt>
                <c:pt idx="3035">
                  <c:v>3</c:v>
                </c:pt>
                <c:pt idx="3036">
                  <c:v>1</c:v>
                </c:pt>
                <c:pt idx="3037">
                  <c:v>15</c:v>
                </c:pt>
                <c:pt idx="3038">
                  <c:v>1</c:v>
                </c:pt>
                <c:pt idx="3039">
                  <c:v>1</c:v>
                </c:pt>
                <c:pt idx="3040">
                  <c:v>3</c:v>
                </c:pt>
                <c:pt idx="3041">
                  <c:v>9</c:v>
                </c:pt>
                <c:pt idx="3042">
                  <c:v>16</c:v>
                </c:pt>
                <c:pt idx="3043">
                  <c:v>1</c:v>
                </c:pt>
                <c:pt idx="3044">
                  <c:v>6</c:v>
                </c:pt>
                <c:pt idx="3045">
                  <c:v>1</c:v>
                </c:pt>
                <c:pt idx="3046">
                  <c:v>27</c:v>
                </c:pt>
                <c:pt idx="3047">
                  <c:v>2</c:v>
                </c:pt>
                <c:pt idx="3048">
                  <c:v>12</c:v>
                </c:pt>
                <c:pt idx="3049">
                  <c:v>2</c:v>
                </c:pt>
                <c:pt idx="3050">
                  <c:v>15</c:v>
                </c:pt>
                <c:pt idx="3051">
                  <c:v>10</c:v>
                </c:pt>
                <c:pt idx="3052">
                  <c:v>1</c:v>
                </c:pt>
                <c:pt idx="3053">
                  <c:v>2</c:v>
                </c:pt>
                <c:pt idx="3054">
                  <c:v>4</c:v>
                </c:pt>
                <c:pt idx="3055">
                  <c:v>5</c:v>
                </c:pt>
                <c:pt idx="3056">
                  <c:v>4</c:v>
                </c:pt>
                <c:pt idx="3057">
                  <c:v>15</c:v>
                </c:pt>
                <c:pt idx="3058">
                  <c:v>3</c:v>
                </c:pt>
                <c:pt idx="3059">
                  <c:v>1</c:v>
                </c:pt>
                <c:pt idx="3060">
                  <c:v>2</c:v>
                </c:pt>
                <c:pt idx="3061">
                  <c:v>3</c:v>
                </c:pt>
                <c:pt idx="3062">
                  <c:v>6</c:v>
                </c:pt>
                <c:pt idx="3063">
                  <c:v>4</c:v>
                </c:pt>
                <c:pt idx="3064">
                  <c:v>26</c:v>
                </c:pt>
                <c:pt idx="3065">
                  <c:v>3</c:v>
                </c:pt>
                <c:pt idx="3066">
                  <c:v>10</c:v>
                </c:pt>
                <c:pt idx="3067">
                  <c:v>1</c:v>
                </c:pt>
                <c:pt idx="3068">
                  <c:v>1</c:v>
                </c:pt>
                <c:pt idx="3069">
                  <c:v>17</c:v>
                </c:pt>
                <c:pt idx="3070">
                  <c:v>1</c:v>
                </c:pt>
                <c:pt idx="3071">
                  <c:v>13</c:v>
                </c:pt>
                <c:pt idx="3072">
                  <c:v>3</c:v>
                </c:pt>
                <c:pt idx="3073">
                  <c:v>5</c:v>
                </c:pt>
                <c:pt idx="3074">
                  <c:v>1</c:v>
                </c:pt>
                <c:pt idx="3075">
                  <c:v>5</c:v>
                </c:pt>
                <c:pt idx="3076">
                  <c:v>7</c:v>
                </c:pt>
                <c:pt idx="3077">
                  <c:v>18</c:v>
                </c:pt>
                <c:pt idx="3078">
                  <c:v>4</c:v>
                </c:pt>
                <c:pt idx="3079">
                  <c:v>3</c:v>
                </c:pt>
                <c:pt idx="3080">
                  <c:v>15</c:v>
                </c:pt>
                <c:pt idx="3081">
                  <c:v>6</c:v>
                </c:pt>
                <c:pt idx="3082">
                  <c:v>25</c:v>
                </c:pt>
                <c:pt idx="3083">
                  <c:v>20</c:v>
                </c:pt>
                <c:pt idx="3084">
                  <c:v>1</c:v>
                </c:pt>
                <c:pt idx="3085">
                  <c:v>28</c:v>
                </c:pt>
                <c:pt idx="3086">
                  <c:v>14</c:v>
                </c:pt>
                <c:pt idx="3087">
                  <c:v>1</c:v>
                </c:pt>
                <c:pt idx="3088">
                  <c:v>15</c:v>
                </c:pt>
                <c:pt idx="3089">
                  <c:v>3</c:v>
                </c:pt>
                <c:pt idx="3090">
                  <c:v>98</c:v>
                </c:pt>
                <c:pt idx="3091">
                  <c:v>3</c:v>
                </c:pt>
                <c:pt idx="3092">
                  <c:v>6</c:v>
                </c:pt>
                <c:pt idx="3093">
                  <c:v>1</c:v>
                </c:pt>
                <c:pt idx="3094">
                  <c:v>3</c:v>
                </c:pt>
                <c:pt idx="3095">
                  <c:v>2</c:v>
                </c:pt>
                <c:pt idx="3096">
                  <c:v>8</c:v>
                </c:pt>
                <c:pt idx="3097">
                  <c:v>6</c:v>
                </c:pt>
                <c:pt idx="3098">
                  <c:v>7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2</c:v>
                </c:pt>
                <c:pt idx="3104">
                  <c:v>4</c:v>
                </c:pt>
                <c:pt idx="3105">
                  <c:v>1</c:v>
                </c:pt>
                <c:pt idx="3106">
                  <c:v>2</c:v>
                </c:pt>
                <c:pt idx="3107">
                  <c:v>27</c:v>
                </c:pt>
                <c:pt idx="3108">
                  <c:v>1</c:v>
                </c:pt>
                <c:pt idx="3109">
                  <c:v>2</c:v>
                </c:pt>
                <c:pt idx="3110">
                  <c:v>4</c:v>
                </c:pt>
                <c:pt idx="3111">
                  <c:v>6</c:v>
                </c:pt>
                <c:pt idx="3112">
                  <c:v>1</c:v>
                </c:pt>
                <c:pt idx="3113">
                  <c:v>1</c:v>
                </c:pt>
                <c:pt idx="3114">
                  <c:v>1</c:v>
                </c:pt>
                <c:pt idx="3115">
                  <c:v>2</c:v>
                </c:pt>
                <c:pt idx="3116">
                  <c:v>3</c:v>
                </c:pt>
                <c:pt idx="3117">
                  <c:v>3</c:v>
                </c:pt>
                <c:pt idx="3118">
                  <c:v>6</c:v>
                </c:pt>
                <c:pt idx="3119">
                  <c:v>1</c:v>
                </c:pt>
                <c:pt idx="3120">
                  <c:v>4</c:v>
                </c:pt>
                <c:pt idx="3121">
                  <c:v>1</c:v>
                </c:pt>
                <c:pt idx="3122">
                  <c:v>5</c:v>
                </c:pt>
                <c:pt idx="3123">
                  <c:v>2</c:v>
                </c:pt>
                <c:pt idx="3124">
                  <c:v>3</c:v>
                </c:pt>
                <c:pt idx="3125">
                  <c:v>2</c:v>
                </c:pt>
                <c:pt idx="3126">
                  <c:v>1</c:v>
                </c:pt>
                <c:pt idx="3127">
                  <c:v>1</c:v>
                </c:pt>
                <c:pt idx="3128">
                  <c:v>15</c:v>
                </c:pt>
                <c:pt idx="3129">
                  <c:v>12</c:v>
                </c:pt>
                <c:pt idx="3130">
                  <c:v>9</c:v>
                </c:pt>
                <c:pt idx="3131">
                  <c:v>3</c:v>
                </c:pt>
                <c:pt idx="3132">
                  <c:v>6</c:v>
                </c:pt>
                <c:pt idx="3133">
                  <c:v>4</c:v>
                </c:pt>
                <c:pt idx="3134">
                  <c:v>4</c:v>
                </c:pt>
                <c:pt idx="3135">
                  <c:v>5</c:v>
                </c:pt>
                <c:pt idx="3136">
                  <c:v>1</c:v>
                </c:pt>
                <c:pt idx="3137">
                  <c:v>22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7</c:v>
                </c:pt>
                <c:pt idx="3142">
                  <c:v>27</c:v>
                </c:pt>
                <c:pt idx="3143">
                  <c:v>21</c:v>
                </c:pt>
                <c:pt idx="3144">
                  <c:v>8</c:v>
                </c:pt>
                <c:pt idx="3145">
                  <c:v>2</c:v>
                </c:pt>
                <c:pt idx="3146">
                  <c:v>1</c:v>
                </c:pt>
                <c:pt idx="3147">
                  <c:v>1</c:v>
                </c:pt>
                <c:pt idx="3148">
                  <c:v>12</c:v>
                </c:pt>
                <c:pt idx="3149">
                  <c:v>5</c:v>
                </c:pt>
                <c:pt idx="3150">
                  <c:v>33</c:v>
                </c:pt>
                <c:pt idx="3151">
                  <c:v>4</c:v>
                </c:pt>
                <c:pt idx="3152">
                  <c:v>5</c:v>
                </c:pt>
                <c:pt idx="3153">
                  <c:v>11</c:v>
                </c:pt>
                <c:pt idx="3154">
                  <c:v>5</c:v>
                </c:pt>
                <c:pt idx="3155">
                  <c:v>51</c:v>
                </c:pt>
                <c:pt idx="3156">
                  <c:v>4</c:v>
                </c:pt>
                <c:pt idx="3157">
                  <c:v>5</c:v>
                </c:pt>
                <c:pt idx="3158">
                  <c:v>51</c:v>
                </c:pt>
                <c:pt idx="3159">
                  <c:v>1</c:v>
                </c:pt>
                <c:pt idx="3160">
                  <c:v>1</c:v>
                </c:pt>
                <c:pt idx="3161">
                  <c:v>6</c:v>
                </c:pt>
                <c:pt idx="3162">
                  <c:v>10</c:v>
                </c:pt>
                <c:pt idx="3163">
                  <c:v>5</c:v>
                </c:pt>
                <c:pt idx="3164">
                  <c:v>1</c:v>
                </c:pt>
                <c:pt idx="3165">
                  <c:v>2</c:v>
                </c:pt>
                <c:pt idx="3166">
                  <c:v>1</c:v>
                </c:pt>
                <c:pt idx="3167">
                  <c:v>1</c:v>
                </c:pt>
                <c:pt idx="3168">
                  <c:v>3</c:v>
                </c:pt>
                <c:pt idx="3169">
                  <c:v>44</c:v>
                </c:pt>
                <c:pt idx="3170">
                  <c:v>1</c:v>
                </c:pt>
                <c:pt idx="3171">
                  <c:v>1</c:v>
                </c:pt>
                <c:pt idx="3172">
                  <c:v>3</c:v>
                </c:pt>
                <c:pt idx="3173">
                  <c:v>3</c:v>
                </c:pt>
                <c:pt idx="3174">
                  <c:v>1</c:v>
                </c:pt>
                <c:pt idx="3175">
                  <c:v>33</c:v>
                </c:pt>
                <c:pt idx="3176">
                  <c:v>2</c:v>
                </c:pt>
                <c:pt idx="3177">
                  <c:v>5</c:v>
                </c:pt>
                <c:pt idx="3178">
                  <c:v>1</c:v>
                </c:pt>
                <c:pt idx="3179">
                  <c:v>4</c:v>
                </c:pt>
                <c:pt idx="3180">
                  <c:v>3</c:v>
                </c:pt>
                <c:pt idx="3181">
                  <c:v>2</c:v>
                </c:pt>
                <c:pt idx="3182">
                  <c:v>67</c:v>
                </c:pt>
                <c:pt idx="3183">
                  <c:v>30</c:v>
                </c:pt>
                <c:pt idx="3184">
                  <c:v>3</c:v>
                </c:pt>
                <c:pt idx="3185">
                  <c:v>3</c:v>
                </c:pt>
                <c:pt idx="3186">
                  <c:v>9</c:v>
                </c:pt>
                <c:pt idx="3187">
                  <c:v>4</c:v>
                </c:pt>
                <c:pt idx="3188">
                  <c:v>22</c:v>
                </c:pt>
                <c:pt idx="3189">
                  <c:v>1</c:v>
                </c:pt>
                <c:pt idx="3190">
                  <c:v>1</c:v>
                </c:pt>
                <c:pt idx="3191">
                  <c:v>19</c:v>
                </c:pt>
                <c:pt idx="3192">
                  <c:v>4</c:v>
                </c:pt>
                <c:pt idx="3193">
                  <c:v>2</c:v>
                </c:pt>
                <c:pt idx="3194">
                  <c:v>3</c:v>
                </c:pt>
                <c:pt idx="3195">
                  <c:v>7</c:v>
                </c:pt>
                <c:pt idx="3196">
                  <c:v>47</c:v>
                </c:pt>
                <c:pt idx="3197">
                  <c:v>4</c:v>
                </c:pt>
                <c:pt idx="3198">
                  <c:v>2</c:v>
                </c:pt>
                <c:pt idx="3199">
                  <c:v>7</c:v>
                </c:pt>
                <c:pt idx="3200">
                  <c:v>1</c:v>
                </c:pt>
                <c:pt idx="3201">
                  <c:v>2</c:v>
                </c:pt>
                <c:pt idx="3202">
                  <c:v>9</c:v>
                </c:pt>
                <c:pt idx="3203">
                  <c:v>13</c:v>
                </c:pt>
                <c:pt idx="3204">
                  <c:v>116</c:v>
                </c:pt>
                <c:pt idx="3205">
                  <c:v>7</c:v>
                </c:pt>
                <c:pt idx="3206">
                  <c:v>1</c:v>
                </c:pt>
                <c:pt idx="3207">
                  <c:v>1</c:v>
                </c:pt>
                <c:pt idx="3208">
                  <c:v>5</c:v>
                </c:pt>
                <c:pt idx="3209">
                  <c:v>7</c:v>
                </c:pt>
                <c:pt idx="3210">
                  <c:v>18</c:v>
                </c:pt>
                <c:pt idx="3211">
                  <c:v>3</c:v>
                </c:pt>
                <c:pt idx="3212">
                  <c:v>8</c:v>
                </c:pt>
                <c:pt idx="3213">
                  <c:v>6</c:v>
                </c:pt>
                <c:pt idx="3214">
                  <c:v>9</c:v>
                </c:pt>
                <c:pt idx="3215">
                  <c:v>7</c:v>
                </c:pt>
                <c:pt idx="3216">
                  <c:v>1</c:v>
                </c:pt>
                <c:pt idx="3217">
                  <c:v>2</c:v>
                </c:pt>
                <c:pt idx="3218">
                  <c:v>7</c:v>
                </c:pt>
                <c:pt idx="3219">
                  <c:v>2</c:v>
                </c:pt>
                <c:pt idx="3220">
                  <c:v>3</c:v>
                </c:pt>
                <c:pt idx="3221">
                  <c:v>2</c:v>
                </c:pt>
                <c:pt idx="3222">
                  <c:v>5</c:v>
                </c:pt>
                <c:pt idx="3223">
                  <c:v>1</c:v>
                </c:pt>
                <c:pt idx="3224">
                  <c:v>1</c:v>
                </c:pt>
                <c:pt idx="3225">
                  <c:v>6</c:v>
                </c:pt>
                <c:pt idx="3226">
                  <c:v>2</c:v>
                </c:pt>
                <c:pt idx="3227">
                  <c:v>3</c:v>
                </c:pt>
                <c:pt idx="3228">
                  <c:v>4</c:v>
                </c:pt>
                <c:pt idx="3229">
                  <c:v>2</c:v>
                </c:pt>
                <c:pt idx="3230">
                  <c:v>2</c:v>
                </c:pt>
                <c:pt idx="3231">
                  <c:v>4</c:v>
                </c:pt>
                <c:pt idx="3232">
                  <c:v>2</c:v>
                </c:pt>
                <c:pt idx="3233">
                  <c:v>4</c:v>
                </c:pt>
                <c:pt idx="3234">
                  <c:v>8</c:v>
                </c:pt>
                <c:pt idx="3235">
                  <c:v>5</c:v>
                </c:pt>
                <c:pt idx="3236">
                  <c:v>2</c:v>
                </c:pt>
                <c:pt idx="3237">
                  <c:v>14</c:v>
                </c:pt>
                <c:pt idx="3238">
                  <c:v>15</c:v>
                </c:pt>
                <c:pt idx="3239">
                  <c:v>1</c:v>
                </c:pt>
                <c:pt idx="3240">
                  <c:v>1</c:v>
                </c:pt>
                <c:pt idx="3241">
                  <c:v>22</c:v>
                </c:pt>
                <c:pt idx="3242">
                  <c:v>5</c:v>
                </c:pt>
                <c:pt idx="3243">
                  <c:v>1</c:v>
                </c:pt>
                <c:pt idx="3244">
                  <c:v>1</c:v>
                </c:pt>
                <c:pt idx="3245">
                  <c:v>7</c:v>
                </c:pt>
                <c:pt idx="3246">
                  <c:v>36</c:v>
                </c:pt>
                <c:pt idx="3247">
                  <c:v>1</c:v>
                </c:pt>
                <c:pt idx="3248">
                  <c:v>1</c:v>
                </c:pt>
                <c:pt idx="3249">
                  <c:v>5</c:v>
                </c:pt>
                <c:pt idx="3250">
                  <c:v>3</c:v>
                </c:pt>
                <c:pt idx="3251">
                  <c:v>1</c:v>
                </c:pt>
                <c:pt idx="3252">
                  <c:v>1</c:v>
                </c:pt>
                <c:pt idx="3253">
                  <c:v>8</c:v>
                </c:pt>
                <c:pt idx="3254">
                  <c:v>2</c:v>
                </c:pt>
                <c:pt idx="3255">
                  <c:v>8</c:v>
                </c:pt>
                <c:pt idx="3256">
                  <c:v>1</c:v>
                </c:pt>
                <c:pt idx="3257">
                  <c:v>2</c:v>
                </c:pt>
                <c:pt idx="3258">
                  <c:v>3</c:v>
                </c:pt>
                <c:pt idx="3259">
                  <c:v>2</c:v>
                </c:pt>
                <c:pt idx="3260">
                  <c:v>1</c:v>
                </c:pt>
                <c:pt idx="3261">
                  <c:v>2</c:v>
                </c:pt>
                <c:pt idx="3262">
                  <c:v>16</c:v>
                </c:pt>
                <c:pt idx="3263">
                  <c:v>20</c:v>
                </c:pt>
                <c:pt idx="3264">
                  <c:v>7</c:v>
                </c:pt>
                <c:pt idx="3265">
                  <c:v>1</c:v>
                </c:pt>
                <c:pt idx="3266">
                  <c:v>7</c:v>
                </c:pt>
                <c:pt idx="3267">
                  <c:v>2</c:v>
                </c:pt>
                <c:pt idx="3268">
                  <c:v>1</c:v>
                </c:pt>
                <c:pt idx="3269">
                  <c:v>3</c:v>
                </c:pt>
                <c:pt idx="3270">
                  <c:v>1</c:v>
                </c:pt>
                <c:pt idx="3271">
                  <c:v>17</c:v>
                </c:pt>
                <c:pt idx="3272">
                  <c:v>1</c:v>
                </c:pt>
                <c:pt idx="3273">
                  <c:v>2</c:v>
                </c:pt>
                <c:pt idx="3274">
                  <c:v>1</c:v>
                </c:pt>
                <c:pt idx="3275">
                  <c:v>4</c:v>
                </c:pt>
                <c:pt idx="3276">
                  <c:v>1</c:v>
                </c:pt>
                <c:pt idx="3277">
                  <c:v>6</c:v>
                </c:pt>
                <c:pt idx="3278">
                  <c:v>5</c:v>
                </c:pt>
                <c:pt idx="3279">
                  <c:v>2</c:v>
                </c:pt>
                <c:pt idx="3280">
                  <c:v>5</c:v>
                </c:pt>
                <c:pt idx="3281">
                  <c:v>4</c:v>
                </c:pt>
                <c:pt idx="3282">
                  <c:v>15</c:v>
                </c:pt>
                <c:pt idx="3283">
                  <c:v>34</c:v>
                </c:pt>
                <c:pt idx="3284">
                  <c:v>7</c:v>
                </c:pt>
                <c:pt idx="3285">
                  <c:v>3</c:v>
                </c:pt>
                <c:pt idx="3286">
                  <c:v>8</c:v>
                </c:pt>
                <c:pt idx="3287">
                  <c:v>1</c:v>
                </c:pt>
                <c:pt idx="3288">
                  <c:v>5</c:v>
                </c:pt>
                <c:pt idx="3289">
                  <c:v>2</c:v>
                </c:pt>
                <c:pt idx="3290">
                  <c:v>2</c:v>
                </c:pt>
                <c:pt idx="3291">
                  <c:v>2</c:v>
                </c:pt>
                <c:pt idx="3292">
                  <c:v>1</c:v>
                </c:pt>
                <c:pt idx="3293">
                  <c:v>1</c:v>
                </c:pt>
                <c:pt idx="3294">
                  <c:v>5</c:v>
                </c:pt>
                <c:pt idx="3295">
                  <c:v>7</c:v>
                </c:pt>
                <c:pt idx="3296">
                  <c:v>1</c:v>
                </c:pt>
                <c:pt idx="3297">
                  <c:v>2</c:v>
                </c:pt>
                <c:pt idx="3298">
                  <c:v>7</c:v>
                </c:pt>
                <c:pt idx="3299">
                  <c:v>2</c:v>
                </c:pt>
                <c:pt idx="3300">
                  <c:v>22</c:v>
                </c:pt>
                <c:pt idx="3301">
                  <c:v>3</c:v>
                </c:pt>
                <c:pt idx="3302">
                  <c:v>1</c:v>
                </c:pt>
                <c:pt idx="3303">
                  <c:v>2</c:v>
                </c:pt>
                <c:pt idx="3304">
                  <c:v>3</c:v>
                </c:pt>
                <c:pt idx="3305">
                  <c:v>8</c:v>
                </c:pt>
                <c:pt idx="3306">
                  <c:v>3</c:v>
                </c:pt>
                <c:pt idx="3307">
                  <c:v>11</c:v>
                </c:pt>
                <c:pt idx="3308">
                  <c:v>5</c:v>
                </c:pt>
                <c:pt idx="3309">
                  <c:v>8</c:v>
                </c:pt>
                <c:pt idx="3310">
                  <c:v>2</c:v>
                </c:pt>
                <c:pt idx="3311">
                  <c:v>6</c:v>
                </c:pt>
                <c:pt idx="3312">
                  <c:v>31</c:v>
                </c:pt>
                <c:pt idx="3313">
                  <c:v>2</c:v>
                </c:pt>
                <c:pt idx="3314">
                  <c:v>10</c:v>
                </c:pt>
                <c:pt idx="3315">
                  <c:v>3</c:v>
                </c:pt>
                <c:pt idx="3316">
                  <c:v>70</c:v>
                </c:pt>
                <c:pt idx="3317">
                  <c:v>2</c:v>
                </c:pt>
                <c:pt idx="3318">
                  <c:v>1</c:v>
                </c:pt>
                <c:pt idx="3319">
                  <c:v>4</c:v>
                </c:pt>
                <c:pt idx="3320">
                  <c:v>4</c:v>
                </c:pt>
                <c:pt idx="3321">
                  <c:v>3</c:v>
                </c:pt>
                <c:pt idx="3322">
                  <c:v>46</c:v>
                </c:pt>
                <c:pt idx="3323">
                  <c:v>1</c:v>
                </c:pt>
                <c:pt idx="3324">
                  <c:v>12</c:v>
                </c:pt>
                <c:pt idx="3325">
                  <c:v>12</c:v>
                </c:pt>
                <c:pt idx="3326">
                  <c:v>8</c:v>
                </c:pt>
                <c:pt idx="3327">
                  <c:v>4</c:v>
                </c:pt>
                <c:pt idx="3328">
                  <c:v>4</c:v>
                </c:pt>
                <c:pt idx="3329">
                  <c:v>3</c:v>
                </c:pt>
                <c:pt idx="3330">
                  <c:v>11</c:v>
                </c:pt>
                <c:pt idx="3331">
                  <c:v>1</c:v>
                </c:pt>
                <c:pt idx="3332">
                  <c:v>1</c:v>
                </c:pt>
                <c:pt idx="3333">
                  <c:v>3</c:v>
                </c:pt>
                <c:pt idx="3334">
                  <c:v>1</c:v>
                </c:pt>
                <c:pt idx="3335">
                  <c:v>3</c:v>
                </c:pt>
                <c:pt idx="3336">
                  <c:v>8</c:v>
                </c:pt>
                <c:pt idx="3337">
                  <c:v>23</c:v>
                </c:pt>
                <c:pt idx="3338">
                  <c:v>8</c:v>
                </c:pt>
                <c:pt idx="3339">
                  <c:v>1</c:v>
                </c:pt>
                <c:pt idx="3340">
                  <c:v>1</c:v>
                </c:pt>
                <c:pt idx="3341">
                  <c:v>13</c:v>
                </c:pt>
                <c:pt idx="3342">
                  <c:v>10</c:v>
                </c:pt>
                <c:pt idx="3343">
                  <c:v>10</c:v>
                </c:pt>
                <c:pt idx="3344">
                  <c:v>3</c:v>
                </c:pt>
                <c:pt idx="3345">
                  <c:v>8</c:v>
                </c:pt>
                <c:pt idx="3346">
                  <c:v>4</c:v>
                </c:pt>
                <c:pt idx="3347">
                  <c:v>9</c:v>
                </c:pt>
                <c:pt idx="3348">
                  <c:v>1</c:v>
                </c:pt>
                <c:pt idx="3349">
                  <c:v>1</c:v>
                </c:pt>
                <c:pt idx="3350">
                  <c:v>6</c:v>
                </c:pt>
                <c:pt idx="3351">
                  <c:v>4</c:v>
                </c:pt>
                <c:pt idx="3352">
                  <c:v>8</c:v>
                </c:pt>
                <c:pt idx="3353">
                  <c:v>2</c:v>
                </c:pt>
                <c:pt idx="3354">
                  <c:v>2</c:v>
                </c:pt>
                <c:pt idx="3355">
                  <c:v>13</c:v>
                </c:pt>
                <c:pt idx="3356">
                  <c:v>2</c:v>
                </c:pt>
                <c:pt idx="3357">
                  <c:v>2</c:v>
                </c:pt>
                <c:pt idx="3358">
                  <c:v>3</c:v>
                </c:pt>
                <c:pt idx="3359">
                  <c:v>1</c:v>
                </c:pt>
                <c:pt idx="3360">
                  <c:v>1</c:v>
                </c:pt>
                <c:pt idx="3361">
                  <c:v>1</c:v>
                </c:pt>
                <c:pt idx="3362">
                  <c:v>14</c:v>
                </c:pt>
                <c:pt idx="3363">
                  <c:v>15</c:v>
                </c:pt>
                <c:pt idx="3364">
                  <c:v>1</c:v>
                </c:pt>
                <c:pt idx="3365">
                  <c:v>2</c:v>
                </c:pt>
                <c:pt idx="3366">
                  <c:v>9</c:v>
                </c:pt>
                <c:pt idx="3367">
                  <c:v>4</c:v>
                </c:pt>
                <c:pt idx="3368">
                  <c:v>3</c:v>
                </c:pt>
                <c:pt idx="3369">
                  <c:v>1</c:v>
                </c:pt>
                <c:pt idx="3370">
                  <c:v>3</c:v>
                </c:pt>
                <c:pt idx="3371">
                  <c:v>4</c:v>
                </c:pt>
                <c:pt idx="3372">
                  <c:v>8</c:v>
                </c:pt>
                <c:pt idx="3373">
                  <c:v>6</c:v>
                </c:pt>
                <c:pt idx="3374">
                  <c:v>1</c:v>
                </c:pt>
                <c:pt idx="3375">
                  <c:v>1</c:v>
                </c:pt>
                <c:pt idx="3376">
                  <c:v>5</c:v>
                </c:pt>
                <c:pt idx="3377">
                  <c:v>4</c:v>
                </c:pt>
                <c:pt idx="3378">
                  <c:v>2</c:v>
                </c:pt>
                <c:pt idx="3379">
                  <c:v>1</c:v>
                </c:pt>
                <c:pt idx="3380">
                  <c:v>23</c:v>
                </c:pt>
                <c:pt idx="3381">
                  <c:v>3</c:v>
                </c:pt>
                <c:pt idx="3382">
                  <c:v>1</c:v>
                </c:pt>
                <c:pt idx="3383">
                  <c:v>2</c:v>
                </c:pt>
                <c:pt idx="3384">
                  <c:v>3</c:v>
                </c:pt>
                <c:pt idx="3385">
                  <c:v>2</c:v>
                </c:pt>
                <c:pt idx="3386">
                  <c:v>32</c:v>
                </c:pt>
                <c:pt idx="3387">
                  <c:v>7</c:v>
                </c:pt>
                <c:pt idx="3388">
                  <c:v>2</c:v>
                </c:pt>
                <c:pt idx="3389">
                  <c:v>4</c:v>
                </c:pt>
                <c:pt idx="3390">
                  <c:v>33</c:v>
                </c:pt>
                <c:pt idx="3391">
                  <c:v>5</c:v>
                </c:pt>
                <c:pt idx="3392">
                  <c:v>1</c:v>
                </c:pt>
                <c:pt idx="3393">
                  <c:v>4</c:v>
                </c:pt>
                <c:pt idx="3394">
                  <c:v>1</c:v>
                </c:pt>
                <c:pt idx="3395">
                  <c:v>1</c:v>
                </c:pt>
                <c:pt idx="3396">
                  <c:v>5</c:v>
                </c:pt>
                <c:pt idx="3397">
                  <c:v>2</c:v>
                </c:pt>
                <c:pt idx="3398">
                  <c:v>1</c:v>
                </c:pt>
                <c:pt idx="3399">
                  <c:v>1</c:v>
                </c:pt>
                <c:pt idx="3400">
                  <c:v>2</c:v>
                </c:pt>
                <c:pt idx="3401">
                  <c:v>11</c:v>
                </c:pt>
                <c:pt idx="3402">
                  <c:v>1</c:v>
                </c:pt>
                <c:pt idx="3403">
                  <c:v>9</c:v>
                </c:pt>
                <c:pt idx="3404">
                  <c:v>1</c:v>
                </c:pt>
                <c:pt idx="3405">
                  <c:v>3</c:v>
                </c:pt>
                <c:pt idx="3406">
                  <c:v>1</c:v>
                </c:pt>
                <c:pt idx="3407">
                  <c:v>3</c:v>
                </c:pt>
                <c:pt idx="3408">
                  <c:v>5</c:v>
                </c:pt>
                <c:pt idx="3409">
                  <c:v>3</c:v>
                </c:pt>
                <c:pt idx="3410">
                  <c:v>1</c:v>
                </c:pt>
                <c:pt idx="3411">
                  <c:v>14</c:v>
                </c:pt>
                <c:pt idx="3412">
                  <c:v>1</c:v>
                </c:pt>
                <c:pt idx="3413">
                  <c:v>2</c:v>
                </c:pt>
                <c:pt idx="3414">
                  <c:v>5</c:v>
                </c:pt>
                <c:pt idx="3415">
                  <c:v>12</c:v>
                </c:pt>
                <c:pt idx="3416">
                  <c:v>26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3</c:v>
                </c:pt>
                <c:pt idx="3421">
                  <c:v>5</c:v>
                </c:pt>
                <c:pt idx="3422">
                  <c:v>2</c:v>
                </c:pt>
                <c:pt idx="3423">
                  <c:v>7</c:v>
                </c:pt>
                <c:pt idx="3424">
                  <c:v>2</c:v>
                </c:pt>
                <c:pt idx="3425">
                  <c:v>7</c:v>
                </c:pt>
                <c:pt idx="3426">
                  <c:v>4</c:v>
                </c:pt>
                <c:pt idx="3427">
                  <c:v>12</c:v>
                </c:pt>
                <c:pt idx="3428">
                  <c:v>2</c:v>
                </c:pt>
                <c:pt idx="3429">
                  <c:v>1</c:v>
                </c:pt>
                <c:pt idx="3430">
                  <c:v>2</c:v>
                </c:pt>
                <c:pt idx="3431">
                  <c:v>6</c:v>
                </c:pt>
                <c:pt idx="3432">
                  <c:v>1</c:v>
                </c:pt>
                <c:pt idx="3433">
                  <c:v>3</c:v>
                </c:pt>
                <c:pt idx="3434">
                  <c:v>2</c:v>
                </c:pt>
                <c:pt idx="3435">
                  <c:v>1</c:v>
                </c:pt>
                <c:pt idx="3436">
                  <c:v>9</c:v>
                </c:pt>
                <c:pt idx="3437">
                  <c:v>1</c:v>
                </c:pt>
                <c:pt idx="3438">
                  <c:v>2</c:v>
                </c:pt>
                <c:pt idx="3439">
                  <c:v>2</c:v>
                </c:pt>
                <c:pt idx="3440">
                  <c:v>1</c:v>
                </c:pt>
                <c:pt idx="3441">
                  <c:v>2</c:v>
                </c:pt>
                <c:pt idx="3442">
                  <c:v>1</c:v>
                </c:pt>
                <c:pt idx="3443">
                  <c:v>6</c:v>
                </c:pt>
                <c:pt idx="3444">
                  <c:v>4</c:v>
                </c:pt>
                <c:pt idx="3445">
                  <c:v>4</c:v>
                </c:pt>
                <c:pt idx="3446">
                  <c:v>2</c:v>
                </c:pt>
                <c:pt idx="3447">
                  <c:v>1</c:v>
                </c:pt>
                <c:pt idx="3448">
                  <c:v>3</c:v>
                </c:pt>
                <c:pt idx="3449">
                  <c:v>1</c:v>
                </c:pt>
                <c:pt idx="3450">
                  <c:v>3</c:v>
                </c:pt>
                <c:pt idx="3451">
                  <c:v>6</c:v>
                </c:pt>
                <c:pt idx="3452">
                  <c:v>8</c:v>
                </c:pt>
                <c:pt idx="3453">
                  <c:v>9</c:v>
                </c:pt>
                <c:pt idx="3454">
                  <c:v>3</c:v>
                </c:pt>
                <c:pt idx="3455">
                  <c:v>1</c:v>
                </c:pt>
                <c:pt idx="3456">
                  <c:v>3</c:v>
                </c:pt>
                <c:pt idx="3457">
                  <c:v>4</c:v>
                </c:pt>
                <c:pt idx="3458">
                  <c:v>19</c:v>
                </c:pt>
                <c:pt idx="3459">
                  <c:v>6</c:v>
                </c:pt>
                <c:pt idx="3460">
                  <c:v>3</c:v>
                </c:pt>
                <c:pt idx="3461">
                  <c:v>1</c:v>
                </c:pt>
                <c:pt idx="3462">
                  <c:v>5</c:v>
                </c:pt>
                <c:pt idx="3463">
                  <c:v>6</c:v>
                </c:pt>
                <c:pt idx="3464">
                  <c:v>21</c:v>
                </c:pt>
                <c:pt idx="3465">
                  <c:v>2</c:v>
                </c:pt>
                <c:pt idx="3466">
                  <c:v>4</c:v>
                </c:pt>
                <c:pt idx="3467">
                  <c:v>1</c:v>
                </c:pt>
                <c:pt idx="3468">
                  <c:v>41</c:v>
                </c:pt>
                <c:pt idx="3469">
                  <c:v>2</c:v>
                </c:pt>
                <c:pt idx="3470">
                  <c:v>1</c:v>
                </c:pt>
                <c:pt idx="3471">
                  <c:v>5</c:v>
                </c:pt>
                <c:pt idx="3472">
                  <c:v>22</c:v>
                </c:pt>
                <c:pt idx="3473">
                  <c:v>3</c:v>
                </c:pt>
                <c:pt idx="3474">
                  <c:v>2</c:v>
                </c:pt>
                <c:pt idx="3475">
                  <c:v>1</c:v>
                </c:pt>
                <c:pt idx="3476">
                  <c:v>1</c:v>
                </c:pt>
                <c:pt idx="3477">
                  <c:v>1</c:v>
                </c:pt>
                <c:pt idx="3478">
                  <c:v>5</c:v>
                </c:pt>
                <c:pt idx="3479">
                  <c:v>7</c:v>
                </c:pt>
                <c:pt idx="3480">
                  <c:v>2</c:v>
                </c:pt>
                <c:pt idx="3481">
                  <c:v>7</c:v>
                </c:pt>
                <c:pt idx="3482">
                  <c:v>2</c:v>
                </c:pt>
                <c:pt idx="3483">
                  <c:v>1</c:v>
                </c:pt>
                <c:pt idx="3484">
                  <c:v>3</c:v>
                </c:pt>
                <c:pt idx="3485">
                  <c:v>4</c:v>
                </c:pt>
                <c:pt idx="3486">
                  <c:v>4</c:v>
                </c:pt>
                <c:pt idx="3487">
                  <c:v>4</c:v>
                </c:pt>
                <c:pt idx="3488">
                  <c:v>6</c:v>
                </c:pt>
                <c:pt idx="3489">
                  <c:v>8</c:v>
                </c:pt>
                <c:pt idx="3490">
                  <c:v>10</c:v>
                </c:pt>
                <c:pt idx="3491">
                  <c:v>1</c:v>
                </c:pt>
                <c:pt idx="3492">
                  <c:v>2</c:v>
                </c:pt>
                <c:pt idx="3493">
                  <c:v>4</c:v>
                </c:pt>
                <c:pt idx="3494">
                  <c:v>13</c:v>
                </c:pt>
                <c:pt idx="3495">
                  <c:v>4</c:v>
                </c:pt>
                <c:pt idx="3496">
                  <c:v>1</c:v>
                </c:pt>
                <c:pt idx="3497">
                  <c:v>2</c:v>
                </c:pt>
                <c:pt idx="3498">
                  <c:v>36</c:v>
                </c:pt>
                <c:pt idx="3499">
                  <c:v>7</c:v>
                </c:pt>
                <c:pt idx="3500">
                  <c:v>13</c:v>
                </c:pt>
                <c:pt idx="3501">
                  <c:v>17</c:v>
                </c:pt>
                <c:pt idx="3502">
                  <c:v>10</c:v>
                </c:pt>
                <c:pt idx="3503">
                  <c:v>1</c:v>
                </c:pt>
                <c:pt idx="3504">
                  <c:v>14</c:v>
                </c:pt>
                <c:pt idx="3505">
                  <c:v>10</c:v>
                </c:pt>
                <c:pt idx="3506">
                  <c:v>9</c:v>
                </c:pt>
                <c:pt idx="3507">
                  <c:v>2</c:v>
                </c:pt>
                <c:pt idx="3508">
                  <c:v>37</c:v>
                </c:pt>
                <c:pt idx="3509">
                  <c:v>1</c:v>
                </c:pt>
                <c:pt idx="3510">
                  <c:v>8</c:v>
                </c:pt>
                <c:pt idx="3511">
                  <c:v>1</c:v>
                </c:pt>
                <c:pt idx="3512">
                  <c:v>2</c:v>
                </c:pt>
                <c:pt idx="3513">
                  <c:v>2</c:v>
                </c:pt>
                <c:pt idx="3514">
                  <c:v>1</c:v>
                </c:pt>
                <c:pt idx="3515">
                  <c:v>2</c:v>
                </c:pt>
                <c:pt idx="3516">
                  <c:v>1</c:v>
                </c:pt>
                <c:pt idx="3517">
                  <c:v>2</c:v>
                </c:pt>
                <c:pt idx="3518">
                  <c:v>4</c:v>
                </c:pt>
                <c:pt idx="3519">
                  <c:v>6</c:v>
                </c:pt>
                <c:pt idx="3520">
                  <c:v>4</c:v>
                </c:pt>
                <c:pt idx="3521">
                  <c:v>9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7</c:v>
                </c:pt>
                <c:pt idx="3526">
                  <c:v>5</c:v>
                </c:pt>
                <c:pt idx="3527">
                  <c:v>2</c:v>
                </c:pt>
                <c:pt idx="3528">
                  <c:v>53</c:v>
                </c:pt>
                <c:pt idx="3529">
                  <c:v>4</c:v>
                </c:pt>
                <c:pt idx="3530">
                  <c:v>6</c:v>
                </c:pt>
                <c:pt idx="3531">
                  <c:v>13</c:v>
                </c:pt>
                <c:pt idx="3532">
                  <c:v>4</c:v>
                </c:pt>
                <c:pt idx="3533">
                  <c:v>2</c:v>
                </c:pt>
                <c:pt idx="3534">
                  <c:v>6</c:v>
                </c:pt>
                <c:pt idx="3535">
                  <c:v>2</c:v>
                </c:pt>
                <c:pt idx="3536">
                  <c:v>9</c:v>
                </c:pt>
                <c:pt idx="3537">
                  <c:v>9</c:v>
                </c:pt>
                <c:pt idx="3538">
                  <c:v>1</c:v>
                </c:pt>
                <c:pt idx="3539">
                  <c:v>6</c:v>
                </c:pt>
                <c:pt idx="3540">
                  <c:v>16</c:v>
                </c:pt>
                <c:pt idx="3541">
                  <c:v>7</c:v>
                </c:pt>
                <c:pt idx="3542">
                  <c:v>12</c:v>
                </c:pt>
                <c:pt idx="3543">
                  <c:v>2</c:v>
                </c:pt>
                <c:pt idx="3544">
                  <c:v>10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6</c:v>
                </c:pt>
                <c:pt idx="3549">
                  <c:v>1</c:v>
                </c:pt>
                <c:pt idx="3550">
                  <c:v>6</c:v>
                </c:pt>
                <c:pt idx="3551">
                  <c:v>1</c:v>
                </c:pt>
                <c:pt idx="3552">
                  <c:v>4</c:v>
                </c:pt>
                <c:pt idx="3553">
                  <c:v>6</c:v>
                </c:pt>
                <c:pt idx="3554">
                  <c:v>1</c:v>
                </c:pt>
                <c:pt idx="3555">
                  <c:v>11</c:v>
                </c:pt>
                <c:pt idx="3556">
                  <c:v>29</c:v>
                </c:pt>
                <c:pt idx="3557">
                  <c:v>2</c:v>
                </c:pt>
                <c:pt idx="3558">
                  <c:v>15</c:v>
                </c:pt>
                <c:pt idx="3559">
                  <c:v>49</c:v>
                </c:pt>
                <c:pt idx="3560">
                  <c:v>4</c:v>
                </c:pt>
                <c:pt idx="3561">
                  <c:v>2</c:v>
                </c:pt>
                <c:pt idx="3562">
                  <c:v>2</c:v>
                </c:pt>
                <c:pt idx="3563">
                  <c:v>2</c:v>
                </c:pt>
                <c:pt idx="3564">
                  <c:v>9</c:v>
                </c:pt>
                <c:pt idx="3565">
                  <c:v>12</c:v>
                </c:pt>
                <c:pt idx="3566">
                  <c:v>1</c:v>
                </c:pt>
                <c:pt idx="3567">
                  <c:v>1</c:v>
                </c:pt>
                <c:pt idx="3568">
                  <c:v>3</c:v>
                </c:pt>
                <c:pt idx="3569">
                  <c:v>7</c:v>
                </c:pt>
                <c:pt idx="3570">
                  <c:v>1</c:v>
                </c:pt>
                <c:pt idx="3571">
                  <c:v>1</c:v>
                </c:pt>
                <c:pt idx="3572">
                  <c:v>2</c:v>
                </c:pt>
                <c:pt idx="3573">
                  <c:v>10</c:v>
                </c:pt>
                <c:pt idx="3574">
                  <c:v>1</c:v>
                </c:pt>
                <c:pt idx="3575">
                  <c:v>1</c:v>
                </c:pt>
                <c:pt idx="3576">
                  <c:v>1</c:v>
                </c:pt>
                <c:pt idx="3577">
                  <c:v>8</c:v>
                </c:pt>
                <c:pt idx="3578">
                  <c:v>5</c:v>
                </c:pt>
                <c:pt idx="3579">
                  <c:v>7</c:v>
                </c:pt>
                <c:pt idx="3580">
                  <c:v>1</c:v>
                </c:pt>
                <c:pt idx="3581">
                  <c:v>7</c:v>
                </c:pt>
                <c:pt idx="3582">
                  <c:v>6</c:v>
                </c:pt>
                <c:pt idx="3583">
                  <c:v>4</c:v>
                </c:pt>
                <c:pt idx="3584">
                  <c:v>4</c:v>
                </c:pt>
                <c:pt idx="3585">
                  <c:v>2</c:v>
                </c:pt>
                <c:pt idx="3586">
                  <c:v>2</c:v>
                </c:pt>
                <c:pt idx="3587">
                  <c:v>4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7</c:v>
                </c:pt>
                <c:pt idx="3592">
                  <c:v>1</c:v>
                </c:pt>
                <c:pt idx="3593">
                  <c:v>5</c:v>
                </c:pt>
                <c:pt idx="3594">
                  <c:v>8</c:v>
                </c:pt>
                <c:pt idx="3595">
                  <c:v>1</c:v>
                </c:pt>
                <c:pt idx="3596">
                  <c:v>3</c:v>
                </c:pt>
                <c:pt idx="3597">
                  <c:v>1</c:v>
                </c:pt>
                <c:pt idx="3598">
                  <c:v>10</c:v>
                </c:pt>
                <c:pt idx="3599">
                  <c:v>2</c:v>
                </c:pt>
                <c:pt idx="3600">
                  <c:v>2</c:v>
                </c:pt>
                <c:pt idx="3601">
                  <c:v>1</c:v>
                </c:pt>
                <c:pt idx="3602">
                  <c:v>7</c:v>
                </c:pt>
                <c:pt idx="3603">
                  <c:v>5</c:v>
                </c:pt>
                <c:pt idx="3604">
                  <c:v>7</c:v>
                </c:pt>
                <c:pt idx="3605">
                  <c:v>5</c:v>
                </c:pt>
                <c:pt idx="3606">
                  <c:v>3</c:v>
                </c:pt>
                <c:pt idx="3607">
                  <c:v>15</c:v>
                </c:pt>
                <c:pt idx="3608">
                  <c:v>17</c:v>
                </c:pt>
                <c:pt idx="3609">
                  <c:v>1</c:v>
                </c:pt>
                <c:pt idx="3610">
                  <c:v>4</c:v>
                </c:pt>
                <c:pt idx="3611">
                  <c:v>6</c:v>
                </c:pt>
                <c:pt idx="3612">
                  <c:v>19</c:v>
                </c:pt>
                <c:pt idx="3613">
                  <c:v>21</c:v>
                </c:pt>
                <c:pt idx="3614">
                  <c:v>1</c:v>
                </c:pt>
                <c:pt idx="3615">
                  <c:v>6</c:v>
                </c:pt>
                <c:pt idx="3616">
                  <c:v>8</c:v>
                </c:pt>
                <c:pt idx="3617">
                  <c:v>3</c:v>
                </c:pt>
                <c:pt idx="3618">
                  <c:v>1</c:v>
                </c:pt>
                <c:pt idx="3619">
                  <c:v>1</c:v>
                </c:pt>
                <c:pt idx="3620">
                  <c:v>2</c:v>
                </c:pt>
                <c:pt idx="3621">
                  <c:v>13</c:v>
                </c:pt>
                <c:pt idx="3622">
                  <c:v>1</c:v>
                </c:pt>
                <c:pt idx="3623">
                  <c:v>6</c:v>
                </c:pt>
                <c:pt idx="3624">
                  <c:v>2</c:v>
                </c:pt>
                <c:pt idx="3625">
                  <c:v>1</c:v>
                </c:pt>
                <c:pt idx="3626">
                  <c:v>4</c:v>
                </c:pt>
                <c:pt idx="3627">
                  <c:v>100</c:v>
                </c:pt>
                <c:pt idx="3628">
                  <c:v>22</c:v>
                </c:pt>
                <c:pt idx="3629">
                  <c:v>1</c:v>
                </c:pt>
                <c:pt idx="3630">
                  <c:v>3</c:v>
                </c:pt>
                <c:pt idx="3631">
                  <c:v>13</c:v>
                </c:pt>
                <c:pt idx="3632">
                  <c:v>1</c:v>
                </c:pt>
                <c:pt idx="3633">
                  <c:v>28</c:v>
                </c:pt>
                <c:pt idx="3634">
                  <c:v>1</c:v>
                </c:pt>
                <c:pt idx="3635">
                  <c:v>10</c:v>
                </c:pt>
                <c:pt idx="3636">
                  <c:v>48</c:v>
                </c:pt>
                <c:pt idx="3637">
                  <c:v>16</c:v>
                </c:pt>
                <c:pt idx="3638">
                  <c:v>2</c:v>
                </c:pt>
                <c:pt idx="3639">
                  <c:v>3</c:v>
                </c:pt>
                <c:pt idx="3640">
                  <c:v>2</c:v>
                </c:pt>
                <c:pt idx="3641">
                  <c:v>13</c:v>
                </c:pt>
                <c:pt idx="3642">
                  <c:v>13</c:v>
                </c:pt>
                <c:pt idx="3643">
                  <c:v>1</c:v>
                </c:pt>
                <c:pt idx="3644">
                  <c:v>1</c:v>
                </c:pt>
                <c:pt idx="3645">
                  <c:v>4</c:v>
                </c:pt>
                <c:pt idx="3646">
                  <c:v>4</c:v>
                </c:pt>
                <c:pt idx="3647">
                  <c:v>5</c:v>
                </c:pt>
                <c:pt idx="3648">
                  <c:v>4</c:v>
                </c:pt>
                <c:pt idx="3649">
                  <c:v>7</c:v>
                </c:pt>
                <c:pt idx="3650">
                  <c:v>16</c:v>
                </c:pt>
                <c:pt idx="3651">
                  <c:v>12</c:v>
                </c:pt>
                <c:pt idx="3652">
                  <c:v>21</c:v>
                </c:pt>
                <c:pt idx="3653">
                  <c:v>22</c:v>
                </c:pt>
                <c:pt idx="3654">
                  <c:v>5</c:v>
                </c:pt>
                <c:pt idx="3655">
                  <c:v>4</c:v>
                </c:pt>
                <c:pt idx="3656">
                  <c:v>2</c:v>
                </c:pt>
                <c:pt idx="3657">
                  <c:v>24</c:v>
                </c:pt>
                <c:pt idx="3658">
                  <c:v>11</c:v>
                </c:pt>
                <c:pt idx="3659">
                  <c:v>1</c:v>
                </c:pt>
                <c:pt idx="3660">
                  <c:v>5</c:v>
                </c:pt>
                <c:pt idx="3661">
                  <c:v>1</c:v>
                </c:pt>
                <c:pt idx="3662">
                  <c:v>9</c:v>
                </c:pt>
                <c:pt idx="3663">
                  <c:v>5</c:v>
                </c:pt>
                <c:pt idx="3664">
                  <c:v>4</c:v>
                </c:pt>
                <c:pt idx="3665">
                  <c:v>5</c:v>
                </c:pt>
                <c:pt idx="3666">
                  <c:v>1</c:v>
                </c:pt>
                <c:pt idx="3667">
                  <c:v>10</c:v>
                </c:pt>
                <c:pt idx="3668">
                  <c:v>13</c:v>
                </c:pt>
                <c:pt idx="3669">
                  <c:v>2</c:v>
                </c:pt>
                <c:pt idx="3670">
                  <c:v>6</c:v>
                </c:pt>
                <c:pt idx="3671">
                  <c:v>1</c:v>
                </c:pt>
                <c:pt idx="3672">
                  <c:v>1</c:v>
                </c:pt>
                <c:pt idx="3673">
                  <c:v>14</c:v>
                </c:pt>
                <c:pt idx="3674">
                  <c:v>3</c:v>
                </c:pt>
                <c:pt idx="3675">
                  <c:v>26</c:v>
                </c:pt>
                <c:pt idx="3676">
                  <c:v>2</c:v>
                </c:pt>
                <c:pt idx="3677">
                  <c:v>1</c:v>
                </c:pt>
                <c:pt idx="3678">
                  <c:v>3</c:v>
                </c:pt>
                <c:pt idx="3679">
                  <c:v>9</c:v>
                </c:pt>
                <c:pt idx="3680">
                  <c:v>5</c:v>
                </c:pt>
                <c:pt idx="3681">
                  <c:v>2</c:v>
                </c:pt>
                <c:pt idx="3682">
                  <c:v>29</c:v>
                </c:pt>
                <c:pt idx="3683">
                  <c:v>2</c:v>
                </c:pt>
                <c:pt idx="3684">
                  <c:v>15</c:v>
                </c:pt>
                <c:pt idx="3685">
                  <c:v>2</c:v>
                </c:pt>
                <c:pt idx="3686">
                  <c:v>1</c:v>
                </c:pt>
                <c:pt idx="3687">
                  <c:v>2</c:v>
                </c:pt>
                <c:pt idx="3688">
                  <c:v>2</c:v>
                </c:pt>
                <c:pt idx="3689">
                  <c:v>2</c:v>
                </c:pt>
                <c:pt idx="3690">
                  <c:v>3</c:v>
                </c:pt>
                <c:pt idx="3691">
                  <c:v>2</c:v>
                </c:pt>
                <c:pt idx="3692">
                  <c:v>1</c:v>
                </c:pt>
                <c:pt idx="3693">
                  <c:v>2</c:v>
                </c:pt>
                <c:pt idx="3694">
                  <c:v>3</c:v>
                </c:pt>
                <c:pt idx="3695">
                  <c:v>2</c:v>
                </c:pt>
                <c:pt idx="3696">
                  <c:v>3</c:v>
                </c:pt>
                <c:pt idx="3697">
                  <c:v>3</c:v>
                </c:pt>
                <c:pt idx="3698">
                  <c:v>13</c:v>
                </c:pt>
                <c:pt idx="3699">
                  <c:v>1</c:v>
                </c:pt>
                <c:pt idx="3700">
                  <c:v>1</c:v>
                </c:pt>
                <c:pt idx="3701">
                  <c:v>2</c:v>
                </c:pt>
                <c:pt idx="3702">
                  <c:v>18</c:v>
                </c:pt>
                <c:pt idx="3703">
                  <c:v>1</c:v>
                </c:pt>
                <c:pt idx="3704">
                  <c:v>1</c:v>
                </c:pt>
                <c:pt idx="3705">
                  <c:v>4</c:v>
                </c:pt>
                <c:pt idx="3706">
                  <c:v>23</c:v>
                </c:pt>
                <c:pt idx="3707">
                  <c:v>2</c:v>
                </c:pt>
                <c:pt idx="3708">
                  <c:v>1</c:v>
                </c:pt>
                <c:pt idx="3709">
                  <c:v>2</c:v>
                </c:pt>
                <c:pt idx="3710">
                  <c:v>5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12</c:v>
                </c:pt>
                <c:pt idx="3716">
                  <c:v>5</c:v>
                </c:pt>
                <c:pt idx="3717">
                  <c:v>1</c:v>
                </c:pt>
                <c:pt idx="3718">
                  <c:v>1</c:v>
                </c:pt>
                <c:pt idx="3719">
                  <c:v>37</c:v>
                </c:pt>
                <c:pt idx="3720">
                  <c:v>1</c:v>
                </c:pt>
                <c:pt idx="3721">
                  <c:v>8</c:v>
                </c:pt>
                <c:pt idx="3722">
                  <c:v>5</c:v>
                </c:pt>
                <c:pt idx="3723">
                  <c:v>4</c:v>
                </c:pt>
                <c:pt idx="3724">
                  <c:v>2</c:v>
                </c:pt>
                <c:pt idx="3725">
                  <c:v>13</c:v>
                </c:pt>
                <c:pt idx="3726">
                  <c:v>2</c:v>
                </c:pt>
                <c:pt idx="3727">
                  <c:v>1</c:v>
                </c:pt>
                <c:pt idx="3728">
                  <c:v>28</c:v>
                </c:pt>
                <c:pt idx="3729">
                  <c:v>4</c:v>
                </c:pt>
                <c:pt idx="3730">
                  <c:v>14</c:v>
                </c:pt>
                <c:pt idx="3731">
                  <c:v>7</c:v>
                </c:pt>
                <c:pt idx="3732">
                  <c:v>1</c:v>
                </c:pt>
                <c:pt idx="3733">
                  <c:v>1</c:v>
                </c:pt>
                <c:pt idx="3734">
                  <c:v>2</c:v>
                </c:pt>
                <c:pt idx="3735">
                  <c:v>2</c:v>
                </c:pt>
                <c:pt idx="3736">
                  <c:v>2</c:v>
                </c:pt>
                <c:pt idx="3737">
                  <c:v>1</c:v>
                </c:pt>
                <c:pt idx="3738">
                  <c:v>10</c:v>
                </c:pt>
                <c:pt idx="3739">
                  <c:v>6</c:v>
                </c:pt>
                <c:pt idx="3740">
                  <c:v>1</c:v>
                </c:pt>
                <c:pt idx="3741">
                  <c:v>1</c:v>
                </c:pt>
                <c:pt idx="3742">
                  <c:v>2</c:v>
                </c:pt>
                <c:pt idx="3743">
                  <c:v>4</c:v>
                </c:pt>
                <c:pt idx="3744">
                  <c:v>74</c:v>
                </c:pt>
                <c:pt idx="3745">
                  <c:v>47</c:v>
                </c:pt>
                <c:pt idx="3746">
                  <c:v>6</c:v>
                </c:pt>
                <c:pt idx="3747">
                  <c:v>2</c:v>
                </c:pt>
                <c:pt idx="3748">
                  <c:v>3</c:v>
                </c:pt>
                <c:pt idx="3749">
                  <c:v>4</c:v>
                </c:pt>
                <c:pt idx="3750">
                  <c:v>1</c:v>
                </c:pt>
                <c:pt idx="3751">
                  <c:v>1</c:v>
                </c:pt>
                <c:pt idx="3752">
                  <c:v>4</c:v>
                </c:pt>
                <c:pt idx="3753">
                  <c:v>3</c:v>
                </c:pt>
                <c:pt idx="3754">
                  <c:v>1</c:v>
                </c:pt>
                <c:pt idx="3755">
                  <c:v>2</c:v>
                </c:pt>
                <c:pt idx="3756">
                  <c:v>2</c:v>
                </c:pt>
                <c:pt idx="3757">
                  <c:v>3</c:v>
                </c:pt>
                <c:pt idx="3758">
                  <c:v>70</c:v>
                </c:pt>
                <c:pt idx="3759">
                  <c:v>11</c:v>
                </c:pt>
                <c:pt idx="3760">
                  <c:v>1</c:v>
                </c:pt>
                <c:pt idx="3761">
                  <c:v>6</c:v>
                </c:pt>
                <c:pt idx="3762">
                  <c:v>10</c:v>
                </c:pt>
                <c:pt idx="3763">
                  <c:v>1</c:v>
                </c:pt>
                <c:pt idx="3764">
                  <c:v>6</c:v>
                </c:pt>
                <c:pt idx="3765">
                  <c:v>28</c:v>
                </c:pt>
                <c:pt idx="3766">
                  <c:v>10</c:v>
                </c:pt>
                <c:pt idx="3767">
                  <c:v>70</c:v>
                </c:pt>
                <c:pt idx="3768">
                  <c:v>20</c:v>
                </c:pt>
                <c:pt idx="3769">
                  <c:v>14</c:v>
                </c:pt>
                <c:pt idx="3770">
                  <c:v>2</c:v>
                </c:pt>
                <c:pt idx="3771">
                  <c:v>2</c:v>
                </c:pt>
                <c:pt idx="3772">
                  <c:v>1</c:v>
                </c:pt>
                <c:pt idx="3773">
                  <c:v>2</c:v>
                </c:pt>
                <c:pt idx="3774">
                  <c:v>1</c:v>
                </c:pt>
                <c:pt idx="3775">
                  <c:v>37</c:v>
                </c:pt>
                <c:pt idx="3776">
                  <c:v>1</c:v>
                </c:pt>
                <c:pt idx="3777">
                  <c:v>3</c:v>
                </c:pt>
                <c:pt idx="3778">
                  <c:v>17</c:v>
                </c:pt>
                <c:pt idx="3779">
                  <c:v>9</c:v>
                </c:pt>
                <c:pt idx="3780">
                  <c:v>1</c:v>
                </c:pt>
                <c:pt idx="3781">
                  <c:v>2</c:v>
                </c:pt>
                <c:pt idx="3782">
                  <c:v>2</c:v>
                </c:pt>
                <c:pt idx="3783">
                  <c:v>63</c:v>
                </c:pt>
                <c:pt idx="3784">
                  <c:v>13</c:v>
                </c:pt>
                <c:pt idx="3785">
                  <c:v>2</c:v>
                </c:pt>
                <c:pt idx="3786">
                  <c:v>32</c:v>
                </c:pt>
                <c:pt idx="3787">
                  <c:v>2</c:v>
                </c:pt>
                <c:pt idx="3788">
                  <c:v>9</c:v>
                </c:pt>
                <c:pt idx="3789">
                  <c:v>4</c:v>
                </c:pt>
                <c:pt idx="3790">
                  <c:v>13</c:v>
                </c:pt>
                <c:pt idx="3791">
                  <c:v>2</c:v>
                </c:pt>
                <c:pt idx="3792">
                  <c:v>3</c:v>
                </c:pt>
                <c:pt idx="3793">
                  <c:v>14</c:v>
                </c:pt>
                <c:pt idx="3794">
                  <c:v>13</c:v>
                </c:pt>
                <c:pt idx="3795">
                  <c:v>7</c:v>
                </c:pt>
                <c:pt idx="3796">
                  <c:v>1</c:v>
                </c:pt>
                <c:pt idx="3797">
                  <c:v>3</c:v>
                </c:pt>
                <c:pt idx="3798">
                  <c:v>6</c:v>
                </c:pt>
                <c:pt idx="3799">
                  <c:v>3</c:v>
                </c:pt>
                <c:pt idx="3800">
                  <c:v>1</c:v>
                </c:pt>
                <c:pt idx="3801">
                  <c:v>2</c:v>
                </c:pt>
                <c:pt idx="3802">
                  <c:v>1</c:v>
                </c:pt>
                <c:pt idx="3803">
                  <c:v>10</c:v>
                </c:pt>
                <c:pt idx="3804">
                  <c:v>10</c:v>
                </c:pt>
                <c:pt idx="3805">
                  <c:v>3</c:v>
                </c:pt>
                <c:pt idx="3806">
                  <c:v>4</c:v>
                </c:pt>
                <c:pt idx="3807">
                  <c:v>4</c:v>
                </c:pt>
                <c:pt idx="3808">
                  <c:v>1</c:v>
                </c:pt>
                <c:pt idx="3809">
                  <c:v>2</c:v>
                </c:pt>
                <c:pt idx="3810">
                  <c:v>2</c:v>
                </c:pt>
                <c:pt idx="3811">
                  <c:v>4</c:v>
                </c:pt>
                <c:pt idx="3812">
                  <c:v>7</c:v>
                </c:pt>
                <c:pt idx="3813">
                  <c:v>10</c:v>
                </c:pt>
                <c:pt idx="3814">
                  <c:v>5</c:v>
                </c:pt>
                <c:pt idx="3815">
                  <c:v>1</c:v>
                </c:pt>
                <c:pt idx="3816">
                  <c:v>1</c:v>
                </c:pt>
                <c:pt idx="3817">
                  <c:v>4</c:v>
                </c:pt>
                <c:pt idx="3818">
                  <c:v>1</c:v>
                </c:pt>
                <c:pt idx="3819">
                  <c:v>43</c:v>
                </c:pt>
                <c:pt idx="3820">
                  <c:v>2</c:v>
                </c:pt>
                <c:pt idx="3821">
                  <c:v>1</c:v>
                </c:pt>
                <c:pt idx="3822">
                  <c:v>40</c:v>
                </c:pt>
                <c:pt idx="3823">
                  <c:v>15</c:v>
                </c:pt>
                <c:pt idx="3824">
                  <c:v>1</c:v>
                </c:pt>
                <c:pt idx="3825">
                  <c:v>23</c:v>
                </c:pt>
                <c:pt idx="3826">
                  <c:v>1</c:v>
                </c:pt>
                <c:pt idx="3827">
                  <c:v>41</c:v>
                </c:pt>
                <c:pt idx="3828">
                  <c:v>3</c:v>
                </c:pt>
                <c:pt idx="3829">
                  <c:v>18</c:v>
                </c:pt>
                <c:pt idx="3830">
                  <c:v>4</c:v>
                </c:pt>
                <c:pt idx="3831">
                  <c:v>3</c:v>
                </c:pt>
                <c:pt idx="3832">
                  <c:v>1</c:v>
                </c:pt>
                <c:pt idx="3833">
                  <c:v>6</c:v>
                </c:pt>
                <c:pt idx="3834">
                  <c:v>15</c:v>
                </c:pt>
                <c:pt idx="3835">
                  <c:v>11</c:v>
                </c:pt>
                <c:pt idx="3836">
                  <c:v>7</c:v>
                </c:pt>
                <c:pt idx="3837">
                  <c:v>8</c:v>
                </c:pt>
                <c:pt idx="3838">
                  <c:v>3</c:v>
                </c:pt>
                <c:pt idx="3839">
                  <c:v>1</c:v>
                </c:pt>
                <c:pt idx="3840">
                  <c:v>32</c:v>
                </c:pt>
                <c:pt idx="3841">
                  <c:v>3</c:v>
                </c:pt>
                <c:pt idx="3842">
                  <c:v>2</c:v>
                </c:pt>
                <c:pt idx="3843">
                  <c:v>1</c:v>
                </c:pt>
                <c:pt idx="3844">
                  <c:v>8</c:v>
                </c:pt>
                <c:pt idx="3845">
                  <c:v>5</c:v>
                </c:pt>
                <c:pt idx="3846">
                  <c:v>120</c:v>
                </c:pt>
                <c:pt idx="3847">
                  <c:v>16</c:v>
                </c:pt>
                <c:pt idx="3848">
                  <c:v>1</c:v>
                </c:pt>
                <c:pt idx="3849">
                  <c:v>2</c:v>
                </c:pt>
                <c:pt idx="3850">
                  <c:v>1</c:v>
                </c:pt>
                <c:pt idx="3851">
                  <c:v>5</c:v>
                </c:pt>
                <c:pt idx="3852">
                  <c:v>48</c:v>
                </c:pt>
                <c:pt idx="3853">
                  <c:v>1</c:v>
                </c:pt>
                <c:pt idx="3854">
                  <c:v>9</c:v>
                </c:pt>
                <c:pt idx="3855">
                  <c:v>2</c:v>
                </c:pt>
                <c:pt idx="3856">
                  <c:v>3</c:v>
                </c:pt>
                <c:pt idx="3857">
                  <c:v>37</c:v>
                </c:pt>
                <c:pt idx="3858">
                  <c:v>1</c:v>
                </c:pt>
                <c:pt idx="3859">
                  <c:v>1</c:v>
                </c:pt>
                <c:pt idx="3860">
                  <c:v>2</c:v>
                </c:pt>
                <c:pt idx="3861">
                  <c:v>1</c:v>
                </c:pt>
                <c:pt idx="3862">
                  <c:v>1</c:v>
                </c:pt>
                <c:pt idx="3863">
                  <c:v>3</c:v>
                </c:pt>
                <c:pt idx="3864">
                  <c:v>24</c:v>
                </c:pt>
                <c:pt idx="3865">
                  <c:v>4</c:v>
                </c:pt>
                <c:pt idx="3866">
                  <c:v>1</c:v>
                </c:pt>
                <c:pt idx="3867">
                  <c:v>15</c:v>
                </c:pt>
                <c:pt idx="3868">
                  <c:v>17</c:v>
                </c:pt>
                <c:pt idx="3869">
                  <c:v>3</c:v>
                </c:pt>
                <c:pt idx="3870">
                  <c:v>2</c:v>
                </c:pt>
                <c:pt idx="3871">
                  <c:v>3</c:v>
                </c:pt>
                <c:pt idx="3872">
                  <c:v>12</c:v>
                </c:pt>
                <c:pt idx="3873">
                  <c:v>2</c:v>
                </c:pt>
                <c:pt idx="3874">
                  <c:v>10</c:v>
                </c:pt>
                <c:pt idx="3875">
                  <c:v>1</c:v>
                </c:pt>
                <c:pt idx="3876">
                  <c:v>24</c:v>
                </c:pt>
                <c:pt idx="3877">
                  <c:v>2</c:v>
                </c:pt>
                <c:pt idx="3878">
                  <c:v>4</c:v>
                </c:pt>
                <c:pt idx="3879">
                  <c:v>2</c:v>
                </c:pt>
                <c:pt idx="3880">
                  <c:v>7</c:v>
                </c:pt>
                <c:pt idx="3881">
                  <c:v>3</c:v>
                </c:pt>
                <c:pt idx="3882">
                  <c:v>5</c:v>
                </c:pt>
                <c:pt idx="3883">
                  <c:v>5</c:v>
                </c:pt>
                <c:pt idx="3884">
                  <c:v>4</c:v>
                </c:pt>
                <c:pt idx="3885">
                  <c:v>13</c:v>
                </c:pt>
                <c:pt idx="3886">
                  <c:v>2</c:v>
                </c:pt>
                <c:pt idx="3887">
                  <c:v>2</c:v>
                </c:pt>
                <c:pt idx="3888">
                  <c:v>17</c:v>
                </c:pt>
                <c:pt idx="3889">
                  <c:v>1</c:v>
                </c:pt>
                <c:pt idx="3890">
                  <c:v>8</c:v>
                </c:pt>
                <c:pt idx="3891">
                  <c:v>34</c:v>
                </c:pt>
                <c:pt idx="3892">
                  <c:v>2</c:v>
                </c:pt>
                <c:pt idx="3893">
                  <c:v>27</c:v>
                </c:pt>
                <c:pt idx="3894">
                  <c:v>1</c:v>
                </c:pt>
                <c:pt idx="3895">
                  <c:v>13</c:v>
                </c:pt>
                <c:pt idx="3896">
                  <c:v>21</c:v>
                </c:pt>
                <c:pt idx="3897">
                  <c:v>2</c:v>
                </c:pt>
                <c:pt idx="3898">
                  <c:v>4</c:v>
                </c:pt>
                <c:pt idx="3899">
                  <c:v>2</c:v>
                </c:pt>
                <c:pt idx="3900">
                  <c:v>2</c:v>
                </c:pt>
                <c:pt idx="3901">
                  <c:v>2</c:v>
                </c:pt>
                <c:pt idx="3902">
                  <c:v>1</c:v>
                </c:pt>
                <c:pt idx="3903">
                  <c:v>6</c:v>
                </c:pt>
                <c:pt idx="3904">
                  <c:v>2</c:v>
                </c:pt>
                <c:pt idx="3905">
                  <c:v>18</c:v>
                </c:pt>
                <c:pt idx="3906">
                  <c:v>11</c:v>
                </c:pt>
                <c:pt idx="3907">
                  <c:v>14</c:v>
                </c:pt>
                <c:pt idx="3908">
                  <c:v>29</c:v>
                </c:pt>
                <c:pt idx="3909">
                  <c:v>71</c:v>
                </c:pt>
                <c:pt idx="3910">
                  <c:v>6</c:v>
                </c:pt>
                <c:pt idx="3911">
                  <c:v>2</c:v>
                </c:pt>
                <c:pt idx="3912">
                  <c:v>9</c:v>
                </c:pt>
                <c:pt idx="3913">
                  <c:v>2</c:v>
                </c:pt>
                <c:pt idx="3914">
                  <c:v>1</c:v>
                </c:pt>
                <c:pt idx="3915">
                  <c:v>62</c:v>
                </c:pt>
                <c:pt idx="3916">
                  <c:v>1</c:v>
                </c:pt>
                <c:pt idx="3917">
                  <c:v>1</c:v>
                </c:pt>
                <c:pt idx="3918">
                  <c:v>1</c:v>
                </c:pt>
                <c:pt idx="3919">
                  <c:v>1</c:v>
                </c:pt>
                <c:pt idx="3920">
                  <c:v>2</c:v>
                </c:pt>
                <c:pt idx="3921">
                  <c:v>3</c:v>
                </c:pt>
                <c:pt idx="3922">
                  <c:v>10</c:v>
                </c:pt>
                <c:pt idx="3923">
                  <c:v>1</c:v>
                </c:pt>
                <c:pt idx="3924">
                  <c:v>4</c:v>
                </c:pt>
                <c:pt idx="3925">
                  <c:v>3</c:v>
                </c:pt>
                <c:pt idx="3926">
                  <c:v>3</c:v>
                </c:pt>
                <c:pt idx="3927">
                  <c:v>4</c:v>
                </c:pt>
                <c:pt idx="3928">
                  <c:v>3</c:v>
                </c:pt>
                <c:pt idx="3929">
                  <c:v>1</c:v>
                </c:pt>
                <c:pt idx="3930">
                  <c:v>1</c:v>
                </c:pt>
                <c:pt idx="3931">
                  <c:v>11</c:v>
                </c:pt>
                <c:pt idx="3932">
                  <c:v>14</c:v>
                </c:pt>
                <c:pt idx="3933">
                  <c:v>5</c:v>
                </c:pt>
                <c:pt idx="3934">
                  <c:v>8</c:v>
                </c:pt>
                <c:pt idx="3935">
                  <c:v>2</c:v>
                </c:pt>
                <c:pt idx="3936">
                  <c:v>3</c:v>
                </c:pt>
                <c:pt idx="3937">
                  <c:v>5</c:v>
                </c:pt>
                <c:pt idx="3938">
                  <c:v>4</c:v>
                </c:pt>
                <c:pt idx="3939">
                  <c:v>3</c:v>
                </c:pt>
                <c:pt idx="3940">
                  <c:v>1</c:v>
                </c:pt>
                <c:pt idx="3941">
                  <c:v>1</c:v>
                </c:pt>
                <c:pt idx="3942">
                  <c:v>1</c:v>
                </c:pt>
                <c:pt idx="3943">
                  <c:v>5</c:v>
                </c:pt>
                <c:pt idx="3944">
                  <c:v>2</c:v>
                </c:pt>
                <c:pt idx="3945">
                  <c:v>5</c:v>
                </c:pt>
                <c:pt idx="3946">
                  <c:v>5</c:v>
                </c:pt>
                <c:pt idx="3947">
                  <c:v>2</c:v>
                </c:pt>
                <c:pt idx="3948">
                  <c:v>2</c:v>
                </c:pt>
                <c:pt idx="3949">
                  <c:v>9</c:v>
                </c:pt>
                <c:pt idx="3950">
                  <c:v>1</c:v>
                </c:pt>
                <c:pt idx="3951">
                  <c:v>2</c:v>
                </c:pt>
                <c:pt idx="3952">
                  <c:v>2</c:v>
                </c:pt>
                <c:pt idx="3953">
                  <c:v>1</c:v>
                </c:pt>
                <c:pt idx="3954">
                  <c:v>3</c:v>
                </c:pt>
                <c:pt idx="3955">
                  <c:v>2</c:v>
                </c:pt>
                <c:pt idx="3956">
                  <c:v>2</c:v>
                </c:pt>
                <c:pt idx="3957">
                  <c:v>5</c:v>
                </c:pt>
                <c:pt idx="3958">
                  <c:v>2</c:v>
                </c:pt>
                <c:pt idx="3959">
                  <c:v>2</c:v>
                </c:pt>
                <c:pt idx="3960">
                  <c:v>1</c:v>
                </c:pt>
                <c:pt idx="3961">
                  <c:v>8</c:v>
                </c:pt>
                <c:pt idx="3962">
                  <c:v>3</c:v>
                </c:pt>
                <c:pt idx="3963">
                  <c:v>10</c:v>
                </c:pt>
                <c:pt idx="3964">
                  <c:v>1</c:v>
                </c:pt>
                <c:pt idx="3965">
                  <c:v>7</c:v>
                </c:pt>
                <c:pt idx="3966">
                  <c:v>4</c:v>
                </c:pt>
                <c:pt idx="3967">
                  <c:v>1</c:v>
                </c:pt>
                <c:pt idx="3968">
                  <c:v>52</c:v>
                </c:pt>
                <c:pt idx="3969">
                  <c:v>10</c:v>
                </c:pt>
                <c:pt idx="3970">
                  <c:v>2</c:v>
                </c:pt>
                <c:pt idx="3971">
                  <c:v>1</c:v>
                </c:pt>
                <c:pt idx="3972">
                  <c:v>2</c:v>
                </c:pt>
                <c:pt idx="3973">
                  <c:v>2</c:v>
                </c:pt>
                <c:pt idx="3974">
                  <c:v>5</c:v>
                </c:pt>
                <c:pt idx="3975">
                  <c:v>1</c:v>
                </c:pt>
                <c:pt idx="3976">
                  <c:v>4</c:v>
                </c:pt>
                <c:pt idx="3977">
                  <c:v>1</c:v>
                </c:pt>
                <c:pt idx="3978">
                  <c:v>1</c:v>
                </c:pt>
                <c:pt idx="3979">
                  <c:v>5</c:v>
                </c:pt>
                <c:pt idx="3980">
                  <c:v>3</c:v>
                </c:pt>
                <c:pt idx="3981">
                  <c:v>3</c:v>
                </c:pt>
                <c:pt idx="3982">
                  <c:v>3</c:v>
                </c:pt>
                <c:pt idx="3983">
                  <c:v>4</c:v>
                </c:pt>
                <c:pt idx="3984">
                  <c:v>1</c:v>
                </c:pt>
                <c:pt idx="3985">
                  <c:v>1</c:v>
                </c:pt>
                <c:pt idx="3986">
                  <c:v>45</c:v>
                </c:pt>
                <c:pt idx="3987">
                  <c:v>9</c:v>
                </c:pt>
                <c:pt idx="3988">
                  <c:v>1</c:v>
                </c:pt>
                <c:pt idx="3989">
                  <c:v>1</c:v>
                </c:pt>
                <c:pt idx="3990">
                  <c:v>10</c:v>
                </c:pt>
                <c:pt idx="3991">
                  <c:v>1</c:v>
                </c:pt>
                <c:pt idx="3992">
                  <c:v>4</c:v>
                </c:pt>
                <c:pt idx="3993">
                  <c:v>2</c:v>
                </c:pt>
                <c:pt idx="3994">
                  <c:v>22</c:v>
                </c:pt>
                <c:pt idx="3995">
                  <c:v>5</c:v>
                </c:pt>
                <c:pt idx="3996">
                  <c:v>3</c:v>
                </c:pt>
                <c:pt idx="3997">
                  <c:v>3</c:v>
                </c:pt>
                <c:pt idx="3998">
                  <c:v>2</c:v>
                </c:pt>
                <c:pt idx="3999">
                  <c:v>5</c:v>
                </c:pt>
                <c:pt idx="4000">
                  <c:v>2</c:v>
                </c:pt>
                <c:pt idx="4001">
                  <c:v>2</c:v>
                </c:pt>
                <c:pt idx="4002">
                  <c:v>1</c:v>
                </c:pt>
                <c:pt idx="4003">
                  <c:v>2</c:v>
                </c:pt>
                <c:pt idx="4004">
                  <c:v>3</c:v>
                </c:pt>
                <c:pt idx="4005">
                  <c:v>3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7</c:v>
                </c:pt>
                <c:pt idx="4010">
                  <c:v>2</c:v>
                </c:pt>
                <c:pt idx="4011">
                  <c:v>5</c:v>
                </c:pt>
                <c:pt idx="4012">
                  <c:v>20</c:v>
                </c:pt>
                <c:pt idx="4013">
                  <c:v>11</c:v>
                </c:pt>
                <c:pt idx="4014">
                  <c:v>18</c:v>
                </c:pt>
                <c:pt idx="4015">
                  <c:v>2</c:v>
                </c:pt>
                <c:pt idx="4016">
                  <c:v>1</c:v>
                </c:pt>
                <c:pt idx="4017">
                  <c:v>1</c:v>
                </c:pt>
                <c:pt idx="4018">
                  <c:v>6</c:v>
                </c:pt>
                <c:pt idx="4019">
                  <c:v>2</c:v>
                </c:pt>
                <c:pt idx="4020">
                  <c:v>12</c:v>
                </c:pt>
                <c:pt idx="4021">
                  <c:v>14</c:v>
                </c:pt>
                <c:pt idx="4022">
                  <c:v>2</c:v>
                </c:pt>
                <c:pt idx="4023">
                  <c:v>1</c:v>
                </c:pt>
                <c:pt idx="4024">
                  <c:v>1</c:v>
                </c:pt>
                <c:pt idx="4025">
                  <c:v>10</c:v>
                </c:pt>
                <c:pt idx="4026">
                  <c:v>3</c:v>
                </c:pt>
                <c:pt idx="4027">
                  <c:v>16</c:v>
                </c:pt>
                <c:pt idx="4028">
                  <c:v>2</c:v>
                </c:pt>
                <c:pt idx="4029">
                  <c:v>8</c:v>
                </c:pt>
                <c:pt idx="4030">
                  <c:v>3</c:v>
                </c:pt>
                <c:pt idx="4031">
                  <c:v>4</c:v>
                </c:pt>
                <c:pt idx="4032">
                  <c:v>1</c:v>
                </c:pt>
                <c:pt idx="4033">
                  <c:v>1</c:v>
                </c:pt>
                <c:pt idx="4034">
                  <c:v>2</c:v>
                </c:pt>
                <c:pt idx="4035">
                  <c:v>1</c:v>
                </c:pt>
                <c:pt idx="4036">
                  <c:v>8</c:v>
                </c:pt>
                <c:pt idx="4037">
                  <c:v>10</c:v>
                </c:pt>
                <c:pt idx="4038">
                  <c:v>2</c:v>
                </c:pt>
                <c:pt idx="4039">
                  <c:v>11</c:v>
                </c:pt>
                <c:pt idx="4040">
                  <c:v>9</c:v>
                </c:pt>
                <c:pt idx="4041">
                  <c:v>36</c:v>
                </c:pt>
                <c:pt idx="4042">
                  <c:v>3</c:v>
                </c:pt>
                <c:pt idx="4043">
                  <c:v>3</c:v>
                </c:pt>
                <c:pt idx="4044">
                  <c:v>14</c:v>
                </c:pt>
                <c:pt idx="4045">
                  <c:v>3</c:v>
                </c:pt>
                <c:pt idx="4046">
                  <c:v>4</c:v>
                </c:pt>
                <c:pt idx="4047">
                  <c:v>10</c:v>
                </c:pt>
                <c:pt idx="4048">
                  <c:v>5</c:v>
                </c:pt>
                <c:pt idx="4049">
                  <c:v>48</c:v>
                </c:pt>
                <c:pt idx="4050">
                  <c:v>1</c:v>
                </c:pt>
                <c:pt idx="4051">
                  <c:v>1</c:v>
                </c:pt>
                <c:pt idx="4052">
                  <c:v>4</c:v>
                </c:pt>
                <c:pt idx="4053">
                  <c:v>7</c:v>
                </c:pt>
                <c:pt idx="4054">
                  <c:v>1</c:v>
                </c:pt>
                <c:pt idx="4055">
                  <c:v>1</c:v>
                </c:pt>
                <c:pt idx="4056">
                  <c:v>5</c:v>
                </c:pt>
                <c:pt idx="4057">
                  <c:v>2</c:v>
                </c:pt>
                <c:pt idx="4058">
                  <c:v>1</c:v>
                </c:pt>
                <c:pt idx="4059">
                  <c:v>6</c:v>
                </c:pt>
                <c:pt idx="4060">
                  <c:v>3</c:v>
                </c:pt>
                <c:pt idx="4061">
                  <c:v>2</c:v>
                </c:pt>
                <c:pt idx="4062">
                  <c:v>3</c:v>
                </c:pt>
                <c:pt idx="4063">
                  <c:v>8</c:v>
                </c:pt>
                <c:pt idx="4064">
                  <c:v>8</c:v>
                </c:pt>
                <c:pt idx="4065">
                  <c:v>5</c:v>
                </c:pt>
                <c:pt idx="4066">
                  <c:v>1</c:v>
                </c:pt>
                <c:pt idx="4067">
                  <c:v>2</c:v>
                </c:pt>
                <c:pt idx="4068">
                  <c:v>1</c:v>
                </c:pt>
                <c:pt idx="4069">
                  <c:v>12</c:v>
                </c:pt>
                <c:pt idx="4070">
                  <c:v>2</c:v>
                </c:pt>
                <c:pt idx="4071">
                  <c:v>17</c:v>
                </c:pt>
                <c:pt idx="4072">
                  <c:v>1</c:v>
                </c:pt>
                <c:pt idx="4073">
                  <c:v>2</c:v>
                </c:pt>
                <c:pt idx="4074">
                  <c:v>2</c:v>
                </c:pt>
                <c:pt idx="4075">
                  <c:v>27</c:v>
                </c:pt>
                <c:pt idx="4076">
                  <c:v>15</c:v>
                </c:pt>
                <c:pt idx="4077">
                  <c:v>7</c:v>
                </c:pt>
                <c:pt idx="4078">
                  <c:v>1</c:v>
                </c:pt>
                <c:pt idx="4079">
                  <c:v>4</c:v>
                </c:pt>
                <c:pt idx="4080">
                  <c:v>9</c:v>
                </c:pt>
                <c:pt idx="4081">
                  <c:v>1</c:v>
                </c:pt>
                <c:pt idx="4082">
                  <c:v>5</c:v>
                </c:pt>
                <c:pt idx="4083">
                  <c:v>2</c:v>
                </c:pt>
                <c:pt idx="4084">
                  <c:v>2</c:v>
                </c:pt>
                <c:pt idx="4085">
                  <c:v>24</c:v>
                </c:pt>
                <c:pt idx="4086">
                  <c:v>2</c:v>
                </c:pt>
                <c:pt idx="4087">
                  <c:v>7</c:v>
                </c:pt>
                <c:pt idx="4088">
                  <c:v>39</c:v>
                </c:pt>
                <c:pt idx="4089">
                  <c:v>11</c:v>
                </c:pt>
                <c:pt idx="4090">
                  <c:v>1</c:v>
                </c:pt>
                <c:pt idx="4091">
                  <c:v>21</c:v>
                </c:pt>
                <c:pt idx="4092">
                  <c:v>2</c:v>
                </c:pt>
                <c:pt idx="4093">
                  <c:v>3</c:v>
                </c:pt>
                <c:pt idx="4094">
                  <c:v>15</c:v>
                </c:pt>
                <c:pt idx="4095">
                  <c:v>1</c:v>
                </c:pt>
                <c:pt idx="4096">
                  <c:v>3</c:v>
                </c:pt>
                <c:pt idx="4097">
                  <c:v>6</c:v>
                </c:pt>
                <c:pt idx="4098">
                  <c:v>18</c:v>
                </c:pt>
                <c:pt idx="4099">
                  <c:v>1</c:v>
                </c:pt>
                <c:pt idx="4100">
                  <c:v>2</c:v>
                </c:pt>
                <c:pt idx="4101">
                  <c:v>1</c:v>
                </c:pt>
                <c:pt idx="4102">
                  <c:v>2</c:v>
                </c:pt>
                <c:pt idx="4103">
                  <c:v>1</c:v>
                </c:pt>
                <c:pt idx="4104">
                  <c:v>2</c:v>
                </c:pt>
                <c:pt idx="4105">
                  <c:v>6</c:v>
                </c:pt>
                <c:pt idx="4106">
                  <c:v>12</c:v>
                </c:pt>
                <c:pt idx="4107">
                  <c:v>3</c:v>
                </c:pt>
                <c:pt idx="4108">
                  <c:v>7</c:v>
                </c:pt>
                <c:pt idx="4109">
                  <c:v>2</c:v>
                </c:pt>
                <c:pt idx="4110">
                  <c:v>1</c:v>
                </c:pt>
                <c:pt idx="4111">
                  <c:v>6</c:v>
                </c:pt>
                <c:pt idx="4112">
                  <c:v>4</c:v>
                </c:pt>
                <c:pt idx="4113">
                  <c:v>4</c:v>
                </c:pt>
                <c:pt idx="4114">
                  <c:v>2</c:v>
                </c:pt>
                <c:pt idx="4115">
                  <c:v>2</c:v>
                </c:pt>
                <c:pt idx="4116">
                  <c:v>4</c:v>
                </c:pt>
                <c:pt idx="4117">
                  <c:v>1</c:v>
                </c:pt>
                <c:pt idx="4118">
                  <c:v>5</c:v>
                </c:pt>
                <c:pt idx="4119">
                  <c:v>9</c:v>
                </c:pt>
                <c:pt idx="4120">
                  <c:v>27</c:v>
                </c:pt>
                <c:pt idx="4121">
                  <c:v>1</c:v>
                </c:pt>
                <c:pt idx="4122">
                  <c:v>2</c:v>
                </c:pt>
                <c:pt idx="4123">
                  <c:v>1</c:v>
                </c:pt>
                <c:pt idx="4124">
                  <c:v>14</c:v>
                </c:pt>
                <c:pt idx="4125">
                  <c:v>46</c:v>
                </c:pt>
                <c:pt idx="4126">
                  <c:v>4</c:v>
                </c:pt>
                <c:pt idx="4127">
                  <c:v>1</c:v>
                </c:pt>
                <c:pt idx="4128">
                  <c:v>1</c:v>
                </c:pt>
                <c:pt idx="4129">
                  <c:v>9</c:v>
                </c:pt>
                <c:pt idx="4130">
                  <c:v>52</c:v>
                </c:pt>
                <c:pt idx="4131">
                  <c:v>4</c:v>
                </c:pt>
                <c:pt idx="4132">
                  <c:v>24</c:v>
                </c:pt>
                <c:pt idx="4133">
                  <c:v>10</c:v>
                </c:pt>
                <c:pt idx="4134">
                  <c:v>19</c:v>
                </c:pt>
                <c:pt idx="4135">
                  <c:v>1</c:v>
                </c:pt>
                <c:pt idx="4136">
                  <c:v>2</c:v>
                </c:pt>
                <c:pt idx="4137">
                  <c:v>2</c:v>
                </c:pt>
                <c:pt idx="4138">
                  <c:v>23</c:v>
                </c:pt>
                <c:pt idx="4139">
                  <c:v>1</c:v>
                </c:pt>
                <c:pt idx="4140">
                  <c:v>1</c:v>
                </c:pt>
                <c:pt idx="4141">
                  <c:v>10</c:v>
                </c:pt>
                <c:pt idx="4142">
                  <c:v>1</c:v>
                </c:pt>
                <c:pt idx="4143">
                  <c:v>3</c:v>
                </c:pt>
                <c:pt idx="4144">
                  <c:v>1</c:v>
                </c:pt>
                <c:pt idx="4145">
                  <c:v>82</c:v>
                </c:pt>
                <c:pt idx="4146">
                  <c:v>2</c:v>
                </c:pt>
                <c:pt idx="4147">
                  <c:v>11</c:v>
                </c:pt>
                <c:pt idx="4148">
                  <c:v>3</c:v>
                </c:pt>
                <c:pt idx="4149">
                  <c:v>12</c:v>
                </c:pt>
                <c:pt idx="4150">
                  <c:v>2</c:v>
                </c:pt>
                <c:pt idx="4151">
                  <c:v>7</c:v>
                </c:pt>
                <c:pt idx="4152">
                  <c:v>9</c:v>
                </c:pt>
                <c:pt idx="4153">
                  <c:v>13</c:v>
                </c:pt>
                <c:pt idx="4154">
                  <c:v>19</c:v>
                </c:pt>
                <c:pt idx="4155">
                  <c:v>15</c:v>
                </c:pt>
                <c:pt idx="4156">
                  <c:v>3</c:v>
                </c:pt>
                <c:pt idx="4157">
                  <c:v>3</c:v>
                </c:pt>
                <c:pt idx="4158">
                  <c:v>1</c:v>
                </c:pt>
                <c:pt idx="4159">
                  <c:v>58</c:v>
                </c:pt>
                <c:pt idx="4160">
                  <c:v>5</c:v>
                </c:pt>
                <c:pt idx="4161">
                  <c:v>2</c:v>
                </c:pt>
                <c:pt idx="4162">
                  <c:v>3</c:v>
                </c:pt>
                <c:pt idx="4163">
                  <c:v>8</c:v>
                </c:pt>
                <c:pt idx="4164">
                  <c:v>6</c:v>
                </c:pt>
                <c:pt idx="4165">
                  <c:v>6</c:v>
                </c:pt>
                <c:pt idx="4166">
                  <c:v>18</c:v>
                </c:pt>
                <c:pt idx="4167">
                  <c:v>6</c:v>
                </c:pt>
                <c:pt idx="4168">
                  <c:v>3</c:v>
                </c:pt>
                <c:pt idx="4169">
                  <c:v>5</c:v>
                </c:pt>
                <c:pt idx="4170">
                  <c:v>2</c:v>
                </c:pt>
                <c:pt idx="4171">
                  <c:v>2</c:v>
                </c:pt>
                <c:pt idx="4172">
                  <c:v>4</c:v>
                </c:pt>
                <c:pt idx="4173">
                  <c:v>19</c:v>
                </c:pt>
                <c:pt idx="4174">
                  <c:v>1</c:v>
                </c:pt>
                <c:pt idx="4175">
                  <c:v>5</c:v>
                </c:pt>
                <c:pt idx="4176">
                  <c:v>1</c:v>
                </c:pt>
                <c:pt idx="4177">
                  <c:v>7</c:v>
                </c:pt>
                <c:pt idx="4178">
                  <c:v>1</c:v>
                </c:pt>
                <c:pt idx="4179">
                  <c:v>3</c:v>
                </c:pt>
                <c:pt idx="4180">
                  <c:v>36</c:v>
                </c:pt>
                <c:pt idx="4181">
                  <c:v>17</c:v>
                </c:pt>
                <c:pt idx="4182">
                  <c:v>9</c:v>
                </c:pt>
                <c:pt idx="4183">
                  <c:v>6</c:v>
                </c:pt>
                <c:pt idx="4184">
                  <c:v>20</c:v>
                </c:pt>
                <c:pt idx="4185">
                  <c:v>3</c:v>
                </c:pt>
                <c:pt idx="4186">
                  <c:v>7</c:v>
                </c:pt>
                <c:pt idx="4187">
                  <c:v>4</c:v>
                </c:pt>
                <c:pt idx="4188">
                  <c:v>3</c:v>
                </c:pt>
                <c:pt idx="4189">
                  <c:v>39</c:v>
                </c:pt>
                <c:pt idx="4190">
                  <c:v>1</c:v>
                </c:pt>
                <c:pt idx="4191">
                  <c:v>2</c:v>
                </c:pt>
                <c:pt idx="4192">
                  <c:v>7</c:v>
                </c:pt>
                <c:pt idx="4193">
                  <c:v>1</c:v>
                </c:pt>
                <c:pt idx="4194">
                  <c:v>2</c:v>
                </c:pt>
                <c:pt idx="4195">
                  <c:v>17</c:v>
                </c:pt>
                <c:pt idx="4196">
                  <c:v>1</c:v>
                </c:pt>
                <c:pt idx="4197">
                  <c:v>4</c:v>
                </c:pt>
                <c:pt idx="4198">
                  <c:v>1</c:v>
                </c:pt>
                <c:pt idx="4199">
                  <c:v>6</c:v>
                </c:pt>
                <c:pt idx="4200">
                  <c:v>46</c:v>
                </c:pt>
                <c:pt idx="4201">
                  <c:v>2</c:v>
                </c:pt>
                <c:pt idx="4202">
                  <c:v>1</c:v>
                </c:pt>
                <c:pt idx="4203">
                  <c:v>3</c:v>
                </c:pt>
                <c:pt idx="4204">
                  <c:v>13</c:v>
                </c:pt>
                <c:pt idx="4205">
                  <c:v>7</c:v>
                </c:pt>
                <c:pt idx="4206">
                  <c:v>1</c:v>
                </c:pt>
                <c:pt idx="4207">
                  <c:v>36</c:v>
                </c:pt>
                <c:pt idx="4208">
                  <c:v>6</c:v>
                </c:pt>
                <c:pt idx="4209">
                  <c:v>6</c:v>
                </c:pt>
                <c:pt idx="4210">
                  <c:v>1</c:v>
                </c:pt>
                <c:pt idx="4211">
                  <c:v>28</c:v>
                </c:pt>
                <c:pt idx="4212">
                  <c:v>11</c:v>
                </c:pt>
                <c:pt idx="4213">
                  <c:v>7</c:v>
                </c:pt>
                <c:pt idx="4214">
                  <c:v>4</c:v>
                </c:pt>
                <c:pt idx="4215">
                  <c:v>24</c:v>
                </c:pt>
                <c:pt idx="4216">
                  <c:v>3</c:v>
                </c:pt>
                <c:pt idx="4217">
                  <c:v>14</c:v>
                </c:pt>
                <c:pt idx="4218">
                  <c:v>1</c:v>
                </c:pt>
                <c:pt idx="4219">
                  <c:v>4</c:v>
                </c:pt>
                <c:pt idx="4220">
                  <c:v>2</c:v>
                </c:pt>
                <c:pt idx="4221">
                  <c:v>6</c:v>
                </c:pt>
                <c:pt idx="4222">
                  <c:v>4</c:v>
                </c:pt>
                <c:pt idx="4223">
                  <c:v>6</c:v>
                </c:pt>
                <c:pt idx="4224">
                  <c:v>16</c:v>
                </c:pt>
                <c:pt idx="4225">
                  <c:v>11</c:v>
                </c:pt>
                <c:pt idx="4226">
                  <c:v>4</c:v>
                </c:pt>
                <c:pt idx="4227">
                  <c:v>7</c:v>
                </c:pt>
                <c:pt idx="4228">
                  <c:v>5</c:v>
                </c:pt>
                <c:pt idx="4229">
                  <c:v>24</c:v>
                </c:pt>
                <c:pt idx="4230">
                  <c:v>23</c:v>
                </c:pt>
                <c:pt idx="4231">
                  <c:v>11</c:v>
                </c:pt>
                <c:pt idx="4232">
                  <c:v>18</c:v>
                </c:pt>
                <c:pt idx="4233">
                  <c:v>3</c:v>
                </c:pt>
                <c:pt idx="4234">
                  <c:v>1</c:v>
                </c:pt>
                <c:pt idx="4235">
                  <c:v>22</c:v>
                </c:pt>
                <c:pt idx="4236">
                  <c:v>2</c:v>
                </c:pt>
                <c:pt idx="4237">
                  <c:v>1</c:v>
                </c:pt>
                <c:pt idx="4238">
                  <c:v>1</c:v>
                </c:pt>
                <c:pt idx="4239">
                  <c:v>9</c:v>
                </c:pt>
                <c:pt idx="4240">
                  <c:v>3</c:v>
                </c:pt>
                <c:pt idx="4241">
                  <c:v>17</c:v>
                </c:pt>
                <c:pt idx="4242">
                  <c:v>4</c:v>
                </c:pt>
                <c:pt idx="4243">
                  <c:v>3</c:v>
                </c:pt>
                <c:pt idx="4244">
                  <c:v>1</c:v>
                </c:pt>
                <c:pt idx="4245">
                  <c:v>1</c:v>
                </c:pt>
                <c:pt idx="4246">
                  <c:v>32</c:v>
                </c:pt>
                <c:pt idx="4247">
                  <c:v>1</c:v>
                </c:pt>
                <c:pt idx="4248">
                  <c:v>1</c:v>
                </c:pt>
                <c:pt idx="4249">
                  <c:v>1</c:v>
                </c:pt>
                <c:pt idx="4250">
                  <c:v>1</c:v>
                </c:pt>
                <c:pt idx="4251">
                  <c:v>1</c:v>
                </c:pt>
                <c:pt idx="4252">
                  <c:v>1</c:v>
                </c:pt>
                <c:pt idx="4253">
                  <c:v>1</c:v>
                </c:pt>
                <c:pt idx="4254">
                  <c:v>2</c:v>
                </c:pt>
                <c:pt idx="4255">
                  <c:v>3</c:v>
                </c:pt>
                <c:pt idx="4256">
                  <c:v>2</c:v>
                </c:pt>
                <c:pt idx="4257">
                  <c:v>1</c:v>
                </c:pt>
                <c:pt idx="4258">
                  <c:v>36</c:v>
                </c:pt>
                <c:pt idx="4259">
                  <c:v>1</c:v>
                </c:pt>
                <c:pt idx="4260">
                  <c:v>2</c:v>
                </c:pt>
                <c:pt idx="4261">
                  <c:v>1</c:v>
                </c:pt>
                <c:pt idx="4262">
                  <c:v>7</c:v>
                </c:pt>
                <c:pt idx="4263">
                  <c:v>7</c:v>
                </c:pt>
                <c:pt idx="4264">
                  <c:v>2</c:v>
                </c:pt>
                <c:pt idx="4265">
                  <c:v>25</c:v>
                </c:pt>
                <c:pt idx="4266">
                  <c:v>3</c:v>
                </c:pt>
                <c:pt idx="4267">
                  <c:v>19</c:v>
                </c:pt>
                <c:pt idx="4268">
                  <c:v>4</c:v>
                </c:pt>
                <c:pt idx="4269">
                  <c:v>3</c:v>
                </c:pt>
                <c:pt idx="4270">
                  <c:v>3</c:v>
                </c:pt>
                <c:pt idx="4271">
                  <c:v>1</c:v>
                </c:pt>
                <c:pt idx="4272">
                  <c:v>1</c:v>
                </c:pt>
                <c:pt idx="4273">
                  <c:v>3</c:v>
                </c:pt>
                <c:pt idx="4274">
                  <c:v>9</c:v>
                </c:pt>
                <c:pt idx="4275">
                  <c:v>1</c:v>
                </c:pt>
                <c:pt idx="4276">
                  <c:v>1</c:v>
                </c:pt>
                <c:pt idx="4277">
                  <c:v>2</c:v>
                </c:pt>
                <c:pt idx="4278">
                  <c:v>6</c:v>
                </c:pt>
                <c:pt idx="4279">
                  <c:v>6</c:v>
                </c:pt>
                <c:pt idx="4280">
                  <c:v>11</c:v>
                </c:pt>
                <c:pt idx="4281">
                  <c:v>18</c:v>
                </c:pt>
                <c:pt idx="4282">
                  <c:v>1</c:v>
                </c:pt>
                <c:pt idx="4283">
                  <c:v>13</c:v>
                </c:pt>
                <c:pt idx="4284">
                  <c:v>2</c:v>
                </c:pt>
                <c:pt idx="4285">
                  <c:v>21</c:v>
                </c:pt>
                <c:pt idx="4286">
                  <c:v>12</c:v>
                </c:pt>
                <c:pt idx="4287">
                  <c:v>5</c:v>
                </c:pt>
                <c:pt idx="4288">
                  <c:v>4</c:v>
                </c:pt>
                <c:pt idx="4289">
                  <c:v>12</c:v>
                </c:pt>
                <c:pt idx="4290">
                  <c:v>4</c:v>
                </c:pt>
                <c:pt idx="4291">
                  <c:v>124</c:v>
                </c:pt>
                <c:pt idx="4292">
                  <c:v>14</c:v>
                </c:pt>
                <c:pt idx="4293">
                  <c:v>35</c:v>
                </c:pt>
                <c:pt idx="4294">
                  <c:v>3</c:v>
                </c:pt>
                <c:pt idx="4295">
                  <c:v>1</c:v>
                </c:pt>
                <c:pt idx="4296">
                  <c:v>13</c:v>
                </c:pt>
                <c:pt idx="4297">
                  <c:v>16</c:v>
                </c:pt>
                <c:pt idx="4298">
                  <c:v>18</c:v>
                </c:pt>
                <c:pt idx="4299">
                  <c:v>1</c:v>
                </c:pt>
                <c:pt idx="4300">
                  <c:v>9</c:v>
                </c:pt>
                <c:pt idx="4301">
                  <c:v>4</c:v>
                </c:pt>
                <c:pt idx="4302">
                  <c:v>7</c:v>
                </c:pt>
                <c:pt idx="4303">
                  <c:v>2</c:v>
                </c:pt>
                <c:pt idx="4304">
                  <c:v>1</c:v>
                </c:pt>
                <c:pt idx="4305">
                  <c:v>1</c:v>
                </c:pt>
                <c:pt idx="4306">
                  <c:v>2</c:v>
                </c:pt>
                <c:pt idx="4307">
                  <c:v>13</c:v>
                </c:pt>
                <c:pt idx="4308">
                  <c:v>22</c:v>
                </c:pt>
                <c:pt idx="4309">
                  <c:v>1</c:v>
                </c:pt>
                <c:pt idx="4310">
                  <c:v>4</c:v>
                </c:pt>
                <c:pt idx="4311">
                  <c:v>15</c:v>
                </c:pt>
                <c:pt idx="4312">
                  <c:v>1</c:v>
                </c:pt>
                <c:pt idx="4313">
                  <c:v>8</c:v>
                </c:pt>
                <c:pt idx="4314">
                  <c:v>1</c:v>
                </c:pt>
                <c:pt idx="4315">
                  <c:v>1</c:v>
                </c:pt>
                <c:pt idx="4316">
                  <c:v>4</c:v>
                </c:pt>
                <c:pt idx="4317">
                  <c:v>20</c:v>
                </c:pt>
                <c:pt idx="4318">
                  <c:v>1</c:v>
                </c:pt>
                <c:pt idx="4319">
                  <c:v>9</c:v>
                </c:pt>
                <c:pt idx="4320">
                  <c:v>1</c:v>
                </c:pt>
                <c:pt idx="4321">
                  <c:v>1</c:v>
                </c:pt>
                <c:pt idx="4322">
                  <c:v>6</c:v>
                </c:pt>
                <c:pt idx="4323">
                  <c:v>2</c:v>
                </c:pt>
                <c:pt idx="4324">
                  <c:v>6</c:v>
                </c:pt>
                <c:pt idx="4325">
                  <c:v>1</c:v>
                </c:pt>
                <c:pt idx="4326">
                  <c:v>1</c:v>
                </c:pt>
                <c:pt idx="4327">
                  <c:v>5</c:v>
                </c:pt>
                <c:pt idx="4328">
                  <c:v>1</c:v>
                </c:pt>
                <c:pt idx="4329">
                  <c:v>4</c:v>
                </c:pt>
                <c:pt idx="4330">
                  <c:v>1</c:v>
                </c:pt>
                <c:pt idx="4331">
                  <c:v>1</c:v>
                </c:pt>
                <c:pt idx="4332">
                  <c:v>8</c:v>
                </c:pt>
                <c:pt idx="4333">
                  <c:v>1</c:v>
                </c:pt>
                <c:pt idx="4334">
                  <c:v>26</c:v>
                </c:pt>
                <c:pt idx="4335">
                  <c:v>1</c:v>
                </c:pt>
                <c:pt idx="4336">
                  <c:v>6</c:v>
                </c:pt>
                <c:pt idx="4337">
                  <c:v>4</c:v>
                </c:pt>
                <c:pt idx="4338">
                  <c:v>7</c:v>
                </c:pt>
                <c:pt idx="4339">
                  <c:v>4</c:v>
                </c:pt>
                <c:pt idx="4340">
                  <c:v>1</c:v>
                </c:pt>
                <c:pt idx="4341">
                  <c:v>2</c:v>
                </c:pt>
                <c:pt idx="4342">
                  <c:v>6</c:v>
                </c:pt>
                <c:pt idx="4343">
                  <c:v>2</c:v>
                </c:pt>
                <c:pt idx="4344">
                  <c:v>2</c:v>
                </c:pt>
                <c:pt idx="4345">
                  <c:v>1</c:v>
                </c:pt>
                <c:pt idx="4346">
                  <c:v>1</c:v>
                </c:pt>
                <c:pt idx="4347">
                  <c:v>1</c:v>
                </c:pt>
                <c:pt idx="4348">
                  <c:v>19</c:v>
                </c:pt>
                <c:pt idx="4349">
                  <c:v>1</c:v>
                </c:pt>
                <c:pt idx="4350">
                  <c:v>5</c:v>
                </c:pt>
                <c:pt idx="4351">
                  <c:v>2</c:v>
                </c:pt>
                <c:pt idx="4352">
                  <c:v>5</c:v>
                </c:pt>
                <c:pt idx="4353">
                  <c:v>9</c:v>
                </c:pt>
                <c:pt idx="4354">
                  <c:v>31</c:v>
                </c:pt>
                <c:pt idx="4355">
                  <c:v>4</c:v>
                </c:pt>
                <c:pt idx="4356">
                  <c:v>16</c:v>
                </c:pt>
                <c:pt idx="4357">
                  <c:v>12</c:v>
                </c:pt>
                <c:pt idx="4358">
                  <c:v>2</c:v>
                </c:pt>
                <c:pt idx="4359">
                  <c:v>2</c:v>
                </c:pt>
                <c:pt idx="4360">
                  <c:v>2</c:v>
                </c:pt>
                <c:pt idx="4361">
                  <c:v>1</c:v>
                </c:pt>
                <c:pt idx="4362">
                  <c:v>1</c:v>
                </c:pt>
                <c:pt idx="4363">
                  <c:v>2</c:v>
                </c:pt>
                <c:pt idx="4364">
                  <c:v>1</c:v>
                </c:pt>
                <c:pt idx="4365">
                  <c:v>11</c:v>
                </c:pt>
                <c:pt idx="4366">
                  <c:v>11</c:v>
                </c:pt>
                <c:pt idx="4367">
                  <c:v>2</c:v>
                </c:pt>
                <c:pt idx="4368">
                  <c:v>1</c:v>
                </c:pt>
                <c:pt idx="4369">
                  <c:v>2</c:v>
                </c:pt>
                <c:pt idx="4370">
                  <c:v>9</c:v>
                </c:pt>
                <c:pt idx="4371">
                  <c:v>3</c:v>
                </c:pt>
                <c:pt idx="4372">
                  <c:v>6</c:v>
                </c:pt>
                <c:pt idx="4373">
                  <c:v>6</c:v>
                </c:pt>
                <c:pt idx="4374">
                  <c:v>1</c:v>
                </c:pt>
                <c:pt idx="4375">
                  <c:v>5</c:v>
                </c:pt>
                <c:pt idx="4376">
                  <c:v>13</c:v>
                </c:pt>
                <c:pt idx="4377">
                  <c:v>8</c:v>
                </c:pt>
                <c:pt idx="4378">
                  <c:v>5</c:v>
                </c:pt>
                <c:pt idx="4379">
                  <c:v>31</c:v>
                </c:pt>
                <c:pt idx="4380">
                  <c:v>4</c:v>
                </c:pt>
                <c:pt idx="4381">
                  <c:v>2</c:v>
                </c:pt>
                <c:pt idx="4382">
                  <c:v>6</c:v>
                </c:pt>
                <c:pt idx="4383">
                  <c:v>5</c:v>
                </c:pt>
                <c:pt idx="4384">
                  <c:v>6</c:v>
                </c:pt>
                <c:pt idx="4385">
                  <c:v>3</c:v>
                </c:pt>
                <c:pt idx="4386">
                  <c:v>2</c:v>
                </c:pt>
                <c:pt idx="4387">
                  <c:v>16</c:v>
                </c:pt>
                <c:pt idx="4388">
                  <c:v>4</c:v>
                </c:pt>
                <c:pt idx="4389">
                  <c:v>4</c:v>
                </c:pt>
                <c:pt idx="4390">
                  <c:v>3</c:v>
                </c:pt>
                <c:pt idx="4391">
                  <c:v>2</c:v>
                </c:pt>
                <c:pt idx="4392">
                  <c:v>25</c:v>
                </c:pt>
                <c:pt idx="4393">
                  <c:v>16</c:v>
                </c:pt>
                <c:pt idx="4394">
                  <c:v>4</c:v>
                </c:pt>
                <c:pt idx="4395">
                  <c:v>5</c:v>
                </c:pt>
                <c:pt idx="4396">
                  <c:v>5</c:v>
                </c:pt>
                <c:pt idx="4397">
                  <c:v>3</c:v>
                </c:pt>
                <c:pt idx="4398">
                  <c:v>3</c:v>
                </c:pt>
                <c:pt idx="4399">
                  <c:v>1</c:v>
                </c:pt>
                <c:pt idx="4400">
                  <c:v>3</c:v>
                </c:pt>
                <c:pt idx="4401">
                  <c:v>3</c:v>
                </c:pt>
                <c:pt idx="4402">
                  <c:v>2</c:v>
                </c:pt>
                <c:pt idx="4403">
                  <c:v>6</c:v>
                </c:pt>
                <c:pt idx="4404">
                  <c:v>66</c:v>
                </c:pt>
                <c:pt idx="4405">
                  <c:v>6</c:v>
                </c:pt>
                <c:pt idx="4406">
                  <c:v>4</c:v>
                </c:pt>
                <c:pt idx="4407">
                  <c:v>1</c:v>
                </c:pt>
                <c:pt idx="4408">
                  <c:v>1</c:v>
                </c:pt>
                <c:pt idx="4409">
                  <c:v>2</c:v>
                </c:pt>
                <c:pt idx="4410">
                  <c:v>10</c:v>
                </c:pt>
                <c:pt idx="4411">
                  <c:v>5</c:v>
                </c:pt>
                <c:pt idx="4412">
                  <c:v>7</c:v>
                </c:pt>
                <c:pt idx="4413">
                  <c:v>1</c:v>
                </c:pt>
                <c:pt idx="4414">
                  <c:v>8</c:v>
                </c:pt>
                <c:pt idx="4415">
                  <c:v>6</c:v>
                </c:pt>
                <c:pt idx="4416">
                  <c:v>4</c:v>
                </c:pt>
                <c:pt idx="4417">
                  <c:v>4</c:v>
                </c:pt>
                <c:pt idx="4418">
                  <c:v>15</c:v>
                </c:pt>
                <c:pt idx="4419">
                  <c:v>2</c:v>
                </c:pt>
                <c:pt idx="4420">
                  <c:v>11</c:v>
                </c:pt>
                <c:pt idx="4421">
                  <c:v>3</c:v>
                </c:pt>
                <c:pt idx="4422">
                  <c:v>34</c:v>
                </c:pt>
                <c:pt idx="4423">
                  <c:v>1</c:v>
                </c:pt>
                <c:pt idx="4424">
                  <c:v>5</c:v>
                </c:pt>
                <c:pt idx="4425">
                  <c:v>4</c:v>
                </c:pt>
                <c:pt idx="4426">
                  <c:v>3</c:v>
                </c:pt>
                <c:pt idx="4427">
                  <c:v>1</c:v>
                </c:pt>
                <c:pt idx="4428">
                  <c:v>4</c:v>
                </c:pt>
                <c:pt idx="4429">
                  <c:v>2</c:v>
                </c:pt>
                <c:pt idx="4430">
                  <c:v>1</c:v>
                </c:pt>
                <c:pt idx="4431">
                  <c:v>1</c:v>
                </c:pt>
                <c:pt idx="4432">
                  <c:v>1</c:v>
                </c:pt>
                <c:pt idx="4433">
                  <c:v>5</c:v>
                </c:pt>
                <c:pt idx="4434">
                  <c:v>1</c:v>
                </c:pt>
                <c:pt idx="4435">
                  <c:v>4</c:v>
                </c:pt>
                <c:pt idx="4436">
                  <c:v>1</c:v>
                </c:pt>
                <c:pt idx="4437">
                  <c:v>29</c:v>
                </c:pt>
                <c:pt idx="4438">
                  <c:v>1</c:v>
                </c:pt>
                <c:pt idx="4439">
                  <c:v>10</c:v>
                </c:pt>
                <c:pt idx="4440">
                  <c:v>25</c:v>
                </c:pt>
                <c:pt idx="4441">
                  <c:v>75</c:v>
                </c:pt>
                <c:pt idx="4442">
                  <c:v>1</c:v>
                </c:pt>
                <c:pt idx="4443">
                  <c:v>3</c:v>
                </c:pt>
                <c:pt idx="4444">
                  <c:v>3</c:v>
                </c:pt>
                <c:pt idx="4445">
                  <c:v>20</c:v>
                </c:pt>
                <c:pt idx="4446">
                  <c:v>5</c:v>
                </c:pt>
                <c:pt idx="4447">
                  <c:v>3</c:v>
                </c:pt>
                <c:pt idx="4448">
                  <c:v>1</c:v>
                </c:pt>
                <c:pt idx="4449">
                  <c:v>2</c:v>
                </c:pt>
                <c:pt idx="4450">
                  <c:v>5</c:v>
                </c:pt>
                <c:pt idx="4451">
                  <c:v>6</c:v>
                </c:pt>
                <c:pt idx="4452">
                  <c:v>14</c:v>
                </c:pt>
                <c:pt idx="4453">
                  <c:v>35</c:v>
                </c:pt>
                <c:pt idx="4454">
                  <c:v>5</c:v>
                </c:pt>
                <c:pt idx="4455">
                  <c:v>1</c:v>
                </c:pt>
                <c:pt idx="4456">
                  <c:v>7</c:v>
                </c:pt>
                <c:pt idx="4457">
                  <c:v>1</c:v>
                </c:pt>
                <c:pt idx="4458">
                  <c:v>2</c:v>
                </c:pt>
                <c:pt idx="4459">
                  <c:v>8</c:v>
                </c:pt>
                <c:pt idx="4460">
                  <c:v>2</c:v>
                </c:pt>
                <c:pt idx="4461">
                  <c:v>1</c:v>
                </c:pt>
                <c:pt idx="4462">
                  <c:v>3</c:v>
                </c:pt>
                <c:pt idx="4463">
                  <c:v>3</c:v>
                </c:pt>
                <c:pt idx="4464">
                  <c:v>17</c:v>
                </c:pt>
                <c:pt idx="4465">
                  <c:v>8</c:v>
                </c:pt>
                <c:pt idx="4466">
                  <c:v>4</c:v>
                </c:pt>
                <c:pt idx="4467">
                  <c:v>2</c:v>
                </c:pt>
                <c:pt idx="4468">
                  <c:v>28</c:v>
                </c:pt>
                <c:pt idx="4469">
                  <c:v>1</c:v>
                </c:pt>
                <c:pt idx="4470">
                  <c:v>4</c:v>
                </c:pt>
                <c:pt idx="4471">
                  <c:v>1</c:v>
                </c:pt>
                <c:pt idx="4472">
                  <c:v>1</c:v>
                </c:pt>
                <c:pt idx="4473">
                  <c:v>15</c:v>
                </c:pt>
                <c:pt idx="4474">
                  <c:v>4</c:v>
                </c:pt>
                <c:pt idx="4475">
                  <c:v>5</c:v>
                </c:pt>
                <c:pt idx="4476">
                  <c:v>6</c:v>
                </c:pt>
                <c:pt idx="4477">
                  <c:v>9</c:v>
                </c:pt>
                <c:pt idx="4478">
                  <c:v>3</c:v>
                </c:pt>
                <c:pt idx="4479">
                  <c:v>2</c:v>
                </c:pt>
                <c:pt idx="4480">
                  <c:v>1</c:v>
                </c:pt>
                <c:pt idx="4481">
                  <c:v>3</c:v>
                </c:pt>
                <c:pt idx="4482">
                  <c:v>2</c:v>
                </c:pt>
                <c:pt idx="4483">
                  <c:v>1</c:v>
                </c:pt>
                <c:pt idx="4484">
                  <c:v>2</c:v>
                </c:pt>
                <c:pt idx="4485">
                  <c:v>1</c:v>
                </c:pt>
                <c:pt idx="4486">
                  <c:v>1</c:v>
                </c:pt>
                <c:pt idx="4487">
                  <c:v>85</c:v>
                </c:pt>
                <c:pt idx="4488">
                  <c:v>3</c:v>
                </c:pt>
                <c:pt idx="4489">
                  <c:v>1</c:v>
                </c:pt>
                <c:pt idx="4490">
                  <c:v>1</c:v>
                </c:pt>
                <c:pt idx="4491">
                  <c:v>2</c:v>
                </c:pt>
                <c:pt idx="4492">
                  <c:v>1</c:v>
                </c:pt>
                <c:pt idx="4493">
                  <c:v>2</c:v>
                </c:pt>
                <c:pt idx="4494">
                  <c:v>13</c:v>
                </c:pt>
                <c:pt idx="4495">
                  <c:v>16</c:v>
                </c:pt>
                <c:pt idx="4496">
                  <c:v>1</c:v>
                </c:pt>
                <c:pt idx="4497">
                  <c:v>2</c:v>
                </c:pt>
                <c:pt idx="4498">
                  <c:v>63</c:v>
                </c:pt>
                <c:pt idx="4499">
                  <c:v>1</c:v>
                </c:pt>
                <c:pt idx="4500">
                  <c:v>1</c:v>
                </c:pt>
                <c:pt idx="4501">
                  <c:v>17</c:v>
                </c:pt>
                <c:pt idx="4502">
                  <c:v>1</c:v>
                </c:pt>
                <c:pt idx="4503">
                  <c:v>1</c:v>
                </c:pt>
                <c:pt idx="4504">
                  <c:v>1</c:v>
                </c:pt>
                <c:pt idx="4505">
                  <c:v>2</c:v>
                </c:pt>
                <c:pt idx="4506">
                  <c:v>4</c:v>
                </c:pt>
                <c:pt idx="4507">
                  <c:v>19</c:v>
                </c:pt>
                <c:pt idx="4508">
                  <c:v>4</c:v>
                </c:pt>
                <c:pt idx="4509">
                  <c:v>2</c:v>
                </c:pt>
                <c:pt idx="4510">
                  <c:v>1</c:v>
                </c:pt>
                <c:pt idx="4511">
                  <c:v>2</c:v>
                </c:pt>
                <c:pt idx="4512">
                  <c:v>1</c:v>
                </c:pt>
                <c:pt idx="4513">
                  <c:v>2</c:v>
                </c:pt>
                <c:pt idx="4514">
                  <c:v>1</c:v>
                </c:pt>
                <c:pt idx="4515">
                  <c:v>5</c:v>
                </c:pt>
                <c:pt idx="4516">
                  <c:v>3</c:v>
                </c:pt>
                <c:pt idx="4517">
                  <c:v>13</c:v>
                </c:pt>
                <c:pt idx="4518">
                  <c:v>2</c:v>
                </c:pt>
                <c:pt idx="4519">
                  <c:v>11</c:v>
                </c:pt>
                <c:pt idx="4520">
                  <c:v>1</c:v>
                </c:pt>
                <c:pt idx="4521">
                  <c:v>16</c:v>
                </c:pt>
                <c:pt idx="4522">
                  <c:v>14</c:v>
                </c:pt>
                <c:pt idx="4523">
                  <c:v>1</c:v>
                </c:pt>
                <c:pt idx="4524">
                  <c:v>10</c:v>
                </c:pt>
                <c:pt idx="4525">
                  <c:v>39</c:v>
                </c:pt>
                <c:pt idx="4526">
                  <c:v>15</c:v>
                </c:pt>
                <c:pt idx="4527">
                  <c:v>5</c:v>
                </c:pt>
                <c:pt idx="4528">
                  <c:v>1</c:v>
                </c:pt>
                <c:pt idx="4529">
                  <c:v>10</c:v>
                </c:pt>
                <c:pt idx="4530">
                  <c:v>2</c:v>
                </c:pt>
                <c:pt idx="4531">
                  <c:v>9</c:v>
                </c:pt>
                <c:pt idx="4532">
                  <c:v>24</c:v>
                </c:pt>
                <c:pt idx="4533">
                  <c:v>15</c:v>
                </c:pt>
                <c:pt idx="4534">
                  <c:v>9</c:v>
                </c:pt>
                <c:pt idx="4535">
                  <c:v>5</c:v>
                </c:pt>
                <c:pt idx="4536">
                  <c:v>1</c:v>
                </c:pt>
                <c:pt idx="4537">
                  <c:v>3</c:v>
                </c:pt>
                <c:pt idx="4538">
                  <c:v>1</c:v>
                </c:pt>
                <c:pt idx="4539">
                  <c:v>126</c:v>
                </c:pt>
                <c:pt idx="4540">
                  <c:v>4</c:v>
                </c:pt>
                <c:pt idx="4541">
                  <c:v>3</c:v>
                </c:pt>
                <c:pt idx="4542">
                  <c:v>1</c:v>
                </c:pt>
                <c:pt idx="4543">
                  <c:v>9</c:v>
                </c:pt>
                <c:pt idx="4544">
                  <c:v>4</c:v>
                </c:pt>
                <c:pt idx="4545">
                  <c:v>2</c:v>
                </c:pt>
                <c:pt idx="4546">
                  <c:v>1</c:v>
                </c:pt>
                <c:pt idx="4547">
                  <c:v>10</c:v>
                </c:pt>
                <c:pt idx="4548">
                  <c:v>5</c:v>
                </c:pt>
                <c:pt idx="4549">
                  <c:v>44</c:v>
                </c:pt>
                <c:pt idx="4550">
                  <c:v>5</c:v>
                </c:pt>
                <c:pt idx="4551">
                  <c:v>2</c:v>
                </c:pt>
                <c:pt idx="4552">
                  <c:v>4</c:v>
                </c:pt>
                <c:pt idx="4553">
                  <c:v>2</c:v>
                </c:pt>
                <c:pt idx="4554">
                  <c:v>16</c:v>
                </c:pt>
                <c:pt idx="4555">
                  <c:v>30</c:v>
                </c:pt>
                <c:pt idx="4556">
                  <c:v>14</c:v>
                </c:pt>
                <c:pt idx="4557">
                  <c:v>7</c:v>
                </c:pt>
                <c:pt idx="4558">
                  <c:v>6</c:v>
                </c:pt>
                <c:pt idx="4559">
                  <c:v>6</c:v>
                </c:pt>
                <c:pt idx="4560">
                  <c:v>1</c:v>
                </c:pt>
                <c:pt idx="4561">
                  <c:v>6</c:v>
                </c:pt>
                <c:pt idx="4562">
                  <c:v>5</c:v>
                </c:pt>
                <c:pt idx="4563">
                  <c:v>2</c:v>
                </c:pt>
                <c:pt idx="4564">
                  <c:v>6</c:v>
                </c:pt>
                <c:pt idx="4565">
                  <c:v>4</c:v>
                </c:pt>
                <c:pt idx="4566">
                  <c:v>7</c:v>
                </c:pt>
                <c:pt idx="4567">
                  <c:v>6</c:v>
                </c:pt>
                <c:pt idx="4568">
                  <c:v>19</c:v>
                </c:pt>
                <c:pt idx="4569">
                  <c:v>20</c:v>
                </c:pt>
                <c:pt idx="4570">
                  <c:v>3</c:v>
                </c:pt>
                <c:pt idx="4571">
                  <c:v>3</c:v>
                </c:pt>
                <c:pt idx="4572">
                  <c:v>2</c:v>
                </c:pt>
                <c:pt idx="4573">
                  <c:v>1</c:v>
                </c:pt>
                <c:pt idx="4574">
                  <c:v>2</c:v>
                </c:pt>
                <c:pt idx="4575">
                  <c:v>2</c:v>
                </c:pt>
                <c:pt idx="4576">
                  <c:v>9</c:v>
                </c:pt>
                <c:pt idx="4577">
                  <c:v>26</c:v>
                </c:pt>
                <c:pt idx="4578">
                  <c:v>1</c:v>
                </c:pt>
                <c:pt idx="4579">
                  <c:v>1</c:v>
                </c:pt>
                <c:pt idx="4580">
                  <c:v>7</c:v>
                </c:pt>
                <c:pt idx="4581">
                  <c:v>16</c:v>
                </c:pt>
                <c:pt idx="4582">
                  <c:v>2</c:v>
                </c:pt>
                <c:pt idx="4583">
                  <c:v>1</c:v>
                </c:pt>
                <c:pt idx="4584">
                  <c:v>1</c:v>
                </c:pt>
                <c:pt idx="4585">
                  <c:v>1</c:v>
                </c:pt>
                <c:pt idx="4586">
                  <c:v>2</c:v>
                </c:pt>
                <c:pt idx="4587">
                  <c:v>3</c:v>
                </c:pt>
                <c:pt idx="4588">
                  <c:v>9</c:v>
                </c:pt>
                <c:pt idx="4589">
                  <c:v>5</c:v>
                </c:pt>
                <c:pt idx="4590">
                  <c:v>2</c:v>
                </c:pt>
                <c:pt idx="4591">
                  <c:v>1</c:v>
                </c:pt>
                <c:pt idx="4592">
                  <c:v>4</c:v>
                </c:pt>
                <c:pt idx="4593">
                  <c:v>3</c:v>
                </c:pt>
                <c:pt idx="4594">
                  <c:v>26</c:v>
                </c:pt>
                <c:pt idx="4595">
                  <c:v>34</c:v>
                </c:pt>
                <c:pt idx="4596">
                  <c:v>10</c:v>
                </c:pt>
                <c:pt idx="4597">
                  <c:v>7</c:v>
                </c:pt>
                <c:pt idx="4598">
                  <c:v>7</c:v>
                </c:pt>
                <c:pt idx="4599">
                  <c:v>1</c:v>
                </c:pt>
                <c:pt idx="4600">
                  <c:v>4</c:v>
                </c:pt>
                <c:pt idx="4601">
                  <c:v>1</c:v>
                </c:pt>
                <c:pt idx="4602">
                  <c:v>2</c:v>
                </c:pt>
                <c:pt idx="4603">
                  <c:v>2</c:v>
                </c:pt>
                <c:pt idx="4604">
                  <c:v>9</c:v>
                </c:pt>
                <c:pt idx="4605">
                  <c:v>7</c:v>
                </c:pt>
                <c:pt idx="4606">
                  <c:v>42</c:v>
                </c:pt>
                <c:pt idx="4607">
                  <c:v>5</c:v>
                </c:pt>
                <c:pt idx="4608">
                  <c:v>2</c:v>
                </c:pt>
                <c:pt idx="4609">
                  <c:v>1</c:v>
                </c:pt>
                <c:pt idx="4610">
                  <c:v>11</c:v>
                </c:pt>
                <c:pt idx="4611">
                  <c:v>6</c:v>
                </c:pt>
                <c:pt idx="4612">
                  <c:v>7</c:v>
                </c:pt>
                <c:pt idx="4613">
                  <c:v>11</c:v>
                </c:pt>
                <c:pt idx="4614">
                  <c:v>3</c:v>
                </c:pt>
                <c:pt idx="4615">
                  <c:v>4</c:v>
                </c:pt>
                <c:pt idx="4616">
                  <c:v>5</c:v>
                </c:pt>
                <c:pt idx="4617">
                  <c:v>3</c:v>
                </c:pt>
                <c:pt idx="4618">
                  <c:v>5</c:v>
                </c:pt>
                <c:pt idx="4619">
                  <c:v>4</c:v>
                </c:pt>
                <c:pt idx="4620">
                  <c:v>3</c:v>
                </c:pt>
                <c:pt idx="4621">
                  <c:v>7</c:v>
                </c:pt>
                <c:pt idx="4622">
                  <c:v>2</c:v>
                </c:pt>
                <c:pt idx="4623">
                  <c:v>5</c:v>
                </c:pt>
                <c:pt idx="4624">
                  <c:v>11</c:v>
                </c:pt>
                <c:pt idx="4625">
                  <c:v>41</c:v>
                </c:pt>
                <c:pt idx="4626">
                  <c:v>1</c:v>
                </c:pt>
                <c:pt idx="4627">
                  <c:v>2</c:v>
                </c:pt>
                <c:pt idx="4628">
                  <c:v>1</c:v>
                </c:pt>
                <c:pt idx="4629">
                  <c:v>5</c:v>
                </c:pt>
                <c:pt idx="4630">
                  <c:v>9</c:v>
                </c:pt>
                <c:pt idx="4631">
                  <c:v>4</c:v>
                </c:pt>
                <c:pt idx="4632">
                  <c:v>1</c:v>
                </c:pt>
                <c:pt idx="4633">
                  <c:v>9</c:v>
                </c:pt>
                <c:pt idx="4634">
                  <c:v>3</c:v>
                </c:pt>
                <c:pt idx="4635">
                  <c:v>1</c:v>
                </c:pt>
                <c:pt idx="4636">
                  <c:v>1</c:v>
                </c:pt>
                <c:pt idx="4637">
                  <c:v>8</c:v>
                </c:pt>
                <c:pt idx="4638">
                  <c:v>2</c:v>
                </c:pt>
                <c:pt idx="4639">
                  <c:v>1</c:v>
                </c:pt>
                <c:pt idx="4640">
                  <c:v>1</c:v>
                </c:pt>
                <c:pt idx="4641">
                  <c:v>83</c:v>
                </c:pt>
                <c:pt idx="4642">
                  <c:v>1</c:v>
                </c:pt>
                <c:pt idx="4643">
                  <c:v>6</c:v>
                </c:pt>
                <c:pt idx="4644">
                  <c:v>2</c:v>
                </c:pt>
                <c:pt idx="4645">
                  <c:v>3</c:v>
                </c:pt>
                <c:pt idx="4646">
                  <c:v>6</c:v>
                </c:pt>
                <c:pt idx="4647">
                  <c:v>7</c:v>
                </c:pt>
                <c:pt idx="4648">
                  <c:v>3</c:v>
                </c:pt>
                <c:pt idx="4649">
                  <c:v>5</c:v>
                </c:pt>
                <c:pt idx="4650">
                  <c:v>6</c:v>
                </c:pt>
                <c:pt idx="4651">
                  <c:v>2</c:v>
                </c:pt>
                <c:pt idx="4652">
                  <c:v>2</c:v>
                </c:pt>
                <c:pt idx="4653">
                  <c:v>2</c:v>
                </c:pt>
                <c:pt idx="4654">
                  <c:v>3</c:v>
                </c:pt>
                <c:pt idx="4655">
                  <c:v>10</c:v>
                </c:pt>
                <c:pt idx="4656">
                  <c:v>1</c:v>
                </c:pt>
                <c:pt idx="4657">
                  <c:v>2</c:v>
                </c:pt>
                <c:pt idx="4658">
                  <c:v>10</c:v>
                </c:pt>
                <c:pt idx="4659">
                  <c:v>1</c:v>
                </c:pt>
                <c:pt idx="4660">
                  <c:v>1</c:v>
                </c:pt>
                <c:pt idx="4661">
                  <c:v>12</c:v>
                </c:pt>
                <c:pt idx="4662">
                  <c:v>1</c:v>
                </c:pt>
                <c:pt idx="4663">
                  <c:v>7</c:v>
                </c:pt>
                <c:pt idx="4664">
                  <c:v>423</c:v>
                </c:pt>
                <c:pt idx="4665">
                  <c:v>8</c:v>
                </c:pt>
                <c:pt idx="4666">
                  <c:v>4</c:v>
                </c:pt>
                <c:pt idx="4667">
                  <c:v>5</c:v>
                </c:pt>
                <c:pt idx="4668">
                  <c:v>1</c:v>
                </c:pt>
                <c:pt idx="4669">
                  <c:v>1</c:v>
                </c:pt>
                <c:pt idx="4670">
                  <c:v>10</c:v>
                </c:pt>
                <c:pt idx="4671">
                  <c:v>9</c:v>
                </c:pt>
                <c:pt idx="4672">
                  <c:v>2</c:v>
                </c:pt>
                <c:pt idx="4673">
                  <c:v>2</c:v>
                </c:pt>
                <c:pt idx="4674">
                  <c:v>2</c:v>
                </c:pt>
                <c:pt idx="4675">
                  <c:v>1</c:v>
                </c:pt>
                <c:pt idx="4676">
                  <c:v>3</c:v>
                </c:pt>
                <c:pt idx="4677">
                  <c:v>1</c:v>
                </c:pt>
                <c:pt idx="4678">
                  <c:v>2</c:v>
                </c:pt>
                <c:pt idx="4679">
                  <c:v>3</c:v>
                </c:pt>
                <c:pt idx="4680">
                  <c:v>2</c:v>
                </c:pt>
                <c:pt idx="4681">
                  <c:v>2</c:v>
                </c:pt>
                <c:pt idx="4682">
                  <c:v>1</c:v>
                </c:pt>
                <c:pt idx="4683">
                  <c:v>6</c:v>
                </c:pt>
                <c:pt idx="4684">
                  <c:v>2</c:v>
                </c:pt>
                <c:pt idx="4685">
                  <c:v>2</c:v>
                </c:pt>
                <c:pt idx="4686">
                  <c:v>1</c:v>
                </c:pt>
                <c:pt idx="4687">
                  <c:v>78</c:v>
                </c:pt>
                <c:pt idx="4688">
                  <c:v>18</c:v>
                </c:pt>
                <c:pt idx="4689">
                  <c:v>3</c:v>
                </c:pt>
                <c:pt idx="4690">
                  <c:v>11</c:v>
                </c:pt>
                <c:pt idx="4691">
                  <c:v>1</c:v>
                </c:pt>
                <c:pt idx="4692">
                  <c:v>13</c:v>
                </c:pt>
                <c:pt idx="4693">
                  <c:v>1</c:v>
                </c:pt>
                <c:pt idx="4694">
                  <c:v>4</c:v>
                </c:pt>
                <c:pt idx="4695">
                  <c:v>2</c:v>
                </c:pt>
                <c:pt idx="4696">
                  <c:v>7</c:v>
                </c:pt>
                <c:pt idx="4697">
                  <c:v>34</c:v>
                </c:pt>
                <c:pt idx="4698">
                  <c:v>13</c:v>
                </c:pt>
                <c:pt idx="4699">
                  <c:v>3</c:v>
                </c:pt>
                <c:pt idx="4700">
                  <c:v>2</c:v>
                </c:pt>
                <c:pt idx="4701">
                  <c:v>10</c:v>
                </c:pt>
                <c:pt idx="4702">
                  <c:v>9</c:v>
                </c:pt>
                <c:pt idx="4703">
                  <c:v>4</c:v>
                </c:pt>
                <c:pt idx="4704">
                  <c:v>10</c:v>
                </c:pt>
                <c:pt idx="4705">
                  <c:v>17</c:v>
                </c:pt>
                <c:pt idx="4706">
                  <c:v>1</c:v>
                </c:pt>
                <c:pt idx="4707">
                  <c:v>3</c:v>
                </c:pt>
                <c:pt idx="4708">
                  <c:v>1</c:v>
                </c:pt>
                <c:pt idx="4709">
                  <c:v>17</c:v>
                </c:pt>
                <c:pt idx="4710">
                  <c:v>48</c:v>
                </c:pt>
                <c:pt idx="4711">
                  <c:v>1</c:v>
                </c:pt>
                <c:pt idx="4712">
                  <c:v>1</c:v>
                </c:pt>
                <c:pt idx="4713">
                  <c:v>2</c:v>
                </c:pt>
                <c:pt idx="4714">
                  <c:v>30</c:v>
                </c:pt>
                <c:pt idx="4715">
                  <c:v>9</c:v>
                </c:pt>
                <c:pt idx="4716">
                  <c:v>40</c:v>
                </c:pt>
                <c:pt idx="4717">
                  <c:v>2</c:v>
                </c:pt>
                <c:pt idx="4718">
                  <c:v>1</c:v>
                </c:pt>
                <c:pt idx="4719">
                  <c:v>1</c:v>
                </c:pt>
                <c:pt idx="4720">
                  <c:v>1</c:v>
                </c:pt>
                <c:pt idx="4721">
                  <c:v>7</c:v>
                </c:pt>
                <c:pt idx="4722">
                  <c:v>8</c:v>
                </c:pt>
                <c:pt idx="4723">
                  <c:v>6</c:v>
                </c:pt>
                <c:pt idx="4724">
                  <c:v>2</c:v>
                </c:pt>
                <c:pt idx="4725">
                  <c:v>44</c:v>
                </c:pt>
                <c:pt idx="4726">
                  <c:v>2</c:v>
                </c:pt>
                <c:pt idx="4727">
                  <c:v>3</c:v>
                </c:pt>
                <c:pt idx="4728">
                  <c:v>2</c:v>
                </c:pt>
                <c:pt idx="4729">
                  <c:v>2</c:v>
                </c:pt>
                <c:pt idx="4730">
                  <c:v>1</c:v>
                </c:pt>
                <c:pt idx="4731">
                  <c:v>27</c:v>
                </c:pt>
                <c:pt idx="4732">
                  <c:v>14</c:v>
                </c:pt>
                <c:pt idx="4733">
                  <c:v>1</c:v>
                </c:pt>
                <c:pt idx="4734">
                  <c:v>2</c:v>
                </c:pt>
                <c:pt idx="4735">
                  <c:v>11</c:v>
                </c:pt>
                <c:pt idx="4736">
                  <c:v>11</c:v>
                </c:pt>
                <c:pt idx="4737">
                  <c:v>6</c:v>
                </c:pt>
                <c:pt idx="4738">
                  <c:v>1</c:v>
                </c:pt>
                <c:pt idx="4739">
                  <c:v>2</c:v>
                </c:pt>
                <c:pt idx="4740">
                  <c:v>1</c:v>
                </c:pt>
                <c:pt idx="4741">
                  <c:v>1</c:v>
                </c:pt>
                <c:pt idx="4742">
                  <c:v>2</c:v>
                </c:pt>
                <c:pt idx="4743">
                  <c:v>3</c:v>
                </c:pt>
                <c:pt idx="4744">
                  <c:v>5</c:v>
                </c:pt>
                <c:pt idx="4745">
                  <c:v>2</c:v>
                </c:pt>
                <c:pt idx="4746">
                  <c:v>18</c:v>
                </c:pt>
                <c:pt idx="4747">
                  <c:v>9</c:v>
                </c:pt>
                <c:pt idx="4748">
                  <c:v>1</c:v>
                </c:pt>
                <c:pt idx="4749">
                  <c:v>2</c:v>
                </c:pt>
                <c:pt idx="4750">
                  <c:v>1</c:v>
                </c:pt>
                <c:pt idx="4751">
                  <c:v>8</c:v>
                </c:pt>
                <c:pt idx="4752">
                  <c:v>21</c:v>
                </c:pt>
                <c:pt idx="4753">
                  <c:v>1</c:v>
                </c:pt>
                <c:pt idx="4754">
                  <c:v>2</c:v>
                </c:pt>
                <c:pt idx="4755">
                  <c:v>13</c:v>
                </c:pt>
                <c:pt idx="4756">
                  <c:v>1</c:v>
                </c:pt>
                <c:pt idx="4757">
                  <c:v>7</c:v>
                </c:pt>
                <c:pt idx="4758">
                  <c:v>4</c:v>
                </c:pt>
                <c:pt idx="4759">
                  <c:v>1</c:v>
                </c:pt>
                <c:pt idx="4760">
                  <c:v>6</c:v>
                </c:pt>
                <c:pt idx="4761">
                  <c:v>2</c:v>
                </c:pt>
                <c:pt idx="4762">
                  <c:v>13</c:v>
                </c:pt>
                <c:pt idx="4763">
                  <c:v>1</c:v>
                </c:pt>
                <c:pt idx="4764">
                  <c:v>1</c:v>
                </c:pt>
                <c:pt idx="4765">
                  <c:v>3</c:v>
                </c:pt>
                <c:pt idx="4766">
                  <c:v>5</c:v>
                </c:pt>
                <c:pt idx="4767">
                  <c:v>1</c:v>
                </c:pt>
                <c:pt idx="4768">
                  <c:v>32</c:v>
                </c:pt>
                <c:pt idx="4769">
                  <c:v>1</c:v>
                </c:pt>
                <c:pt idx="4770">
                  <c:v>5</c:v>
                </c:pt>
                <c:pt idx="4771">
                  <c:v>1</c:v>
                </c:pt>
                <c:pt idx="4772">
                  <c:v>3</c:v>
                </c:pt>
                <c:pt idx="4773">
                  <c:v>2</c:v>
                </c:pt>
                <c:pt idx="4774">
                  <c:v>1</c:v>
                </c:pt>
                <c:pt idx="4775">
                  <c:v>2</c:v>
                </c:pt>
                <c:pt idx="4776">
                  <c:v>7</c:v>
                </c:pt>
                <c:pt idx="4777">
                  <c:v>3</c:v>
                </c:pt>
                <c:pt idx="4778">
                  <c:v>6</c:v>
                </c:pt>
                <c:pt idx="4779">
                  <c:v>24</c:v>
                </c:pt>
                <c:pt idx="4780">
                  <c:v>7</c:v>
                </c:pt>
                <c:pt idx="4781">
                  <c:v>1</c:v>
                </c:pt>
                <c:pt idx="4782">
                  <c:v>12</c:v>
                </c:pt>
                <c:pt idx="4783">
                  <c:v>1</c:v>
                </c:pt>
                <c:pt idx="4784">
                  <c:v>1</c:v>
                </c:pt>
                <c:pt idx="4785">
                  <c:v>7</c:v>
                </c:pt>
                <c:pt idx="4786">
                  <c:v>4</c:v>
                </c:pt>
                <c:pt idx="4787">
                  <c:v>20</c:v>
                </c:pt>
                <c:pt idx="4788">
                  <c:v>7</c:v>
                </c:pt>
                <c:pt idx="4789">
                  <c:v>9</c:v>
                </c:pt>
                <c:pt idx="4790">
                  <c:v>11</c:v>
                </c:pt>
                <c:pt idx="4791">
                  <c:v>3</c:v>
                </c:pt>
                <c:pt idx="4792">
                  <c:v>15</c:v>
                </c:pt>
                <c:pt idx="4793">
                  <c:v>3</c:v>
                </c:pt>
                <c:pt idx="4794">
                  <c:v>3</c:v>
                </c:pt>
                <c:pt idx="4795">
                  <c:v>3</c:v>
                </c:pt>
                <c:pt idx="4796">
                  <c:v>2</c:v>
                </c:pt>
                <c:pt idx="4797">
                  <c:v>2</c:v>
                </c:pt>
                <c:pt idx="4798">
                  <c:v>2</c:v>
                </c:pt>
                <c:pt idx="4799">
                  <c:v>3</c:v>
                </c:pt>
                <c:pt idx="4800">
                  <c:v>3</c:v>
                </c:pt>
                <c:pt idx="4801">
                  <c:v>1</c:v>
                </c:pt>
                <c:pt idx="4802">
                  <c:v>1</c:v>
                </c:pt>
                <c:pt idx="4803">
                  <c:v>4</c:v>
                </c:pt>
                <c:pt idx="4804">
                  <c:v>2</c:v>
                </c:pt>
                <c:pt idx="4805">
                  <c:v>1</c:v>
                </c:pt>
                <c:pt idx="4806">
                  <c:v>1</c:v>
                </c:pt>
                <c:pt idx="4807">
                  <c:v>41</c:v>
                </c:pt>
                <c:pt idx="4808">
                  <c:v>3</c:v>
                </c:pt>
                <c:pt idx="4809">
                  <c:v>4</c:v>
                </c:pt>
                <c:pt idx="4810">
                  <c:v>8</c:v>
                </c:pt>
                <c:pt idx="4811">
                  <c:v>3</c:v>
                </c:pt>
                <c:pt idx="4812">
                  <c:v>14</c:v>
                </c:pt>
                <c:pt idx="4813">
                  <c:v>8</c:v>
                </c:pt>
                <c:pt idx="4814">
                  <c:v>2</c:v>
                </c:pt>
                <c:pt idx="4815">
                  <c:v>5</c:v>
                </c:pt>
                <c:pt idx="4816">
                  <c:v>9</c:v>
                </c:pt>
                <c:pt idx="4817">
                  <c:v>15</c:v>
                </c:pt>
                <c:pt idx="4818">
                  <c:v>1</c:v>
                </c:pt>
                <c:pt idx="4819">
                  <c:v>2</c:v>
                </c:pt>
                <c:pt idx="4820">
                  <c:v>5</c:v>
                </c:pt>
                <c:pt idx="4821">
                  <c:v>1</c:v>
                </c:pt>
                <c:pt idx="4822">
                  <c:v>3</c:v>
                </c:pt>
                <c:pt idx="4823">
                  <c:v>1</c:v>
                </c:pt>
                <c:pt idx="4824">
                  <c:v>1</c:v>
                </c:pt>
                <c:pt idx="4825">
                  <c:v>16</c:v>
                </c:pt>
                <c:pt idx="4826">
                  <c:v>17</c:v>
                </c:pt>
                <c:pt idx="4827">
                  <c:v>2</c:v>
                </c:pt>
                <c:pt idx="4828">
                  <c:v>2</c:v>
                </c:pt>
                <c:pt idx="4829">
                  <c:v>1</c:v>
                </c:pt>
                <c:pt idx="4830">
                  <c:v>4</c:v>
                </c:pt>
                <c:pt idx="4831">
                  <c:v>4</c:v>
                </c:pt>
                <c:pt idx="4832">
                  <c:v>6</c:v>
                </c:pt>
                <c:pt idx="4833">
                  <c:v>1</c:v>
                </c:pt>
                <c:pt idx="4834">
                  <c:v>1</c:v>
                </c:pt>
                <c:pt idx="4835">
                  <c:v>19</c:v>
                </c:pt>
                <c:pt idx="4836">
                  <c:v>2</c:v>
                </c:pt>
                <c:pt idx="4837">
                  <c:v>2</c:v>
                </c:pt>
                <c:pt idx="4838">
                  <c:v>7</c:v>
                </c:pt>
                <c:pt idx="4839">
                  <c:v>18</c:v>
                </c:pt>
                <c:pt idx="4840">
                  <c:v>5</c:v>
                </c:pt>
                <c:pt idx="4841">
                  <c:v>1</c:v>
                </c:pt>
                <c:pt idx="4842">
                  <c:v>1</c:v>
                </c:pt>
                <c:pt idx="4843">
                  <c:v>2</c:v>
                </c:pt>
                <c:pt idx="4844">
                  <c:v>14</c:v>
                </c:pt>
                <c:pt idx="4845">
                  <c:v>8</c:v>
                </c:pt>
                <c:pt idx="4846">
                  <c:v>3</c:v>
                </c:pt>
                <c:pt idx="4847">
                  <c:v>1</c:v>
                </c:pt>
                <c:pt idx="4848">
                  <c:v>3</c:v>
                </c:pt>
                <c:pt idx="4849">
                  <c:v>12</c:v>
                </c:pt>
                <c:pt idx="4850">
                  <c:v>4</c:v>
                </c:pt>
                <c:pt idx="4851">
                  <c:v>13</c:v>
                </c:pt>
                <c:pt idx="4852">
                  <c:v>3</c:v>
                </c:pt>
                <c:pt idx="4853">
                  <c:v>3</c:v>
                </c:pt>
                <c:pt idx="4854">
                  <c:v>1</c:v>
                </c:pt>
                <c:pt idx="4855">
                  <c:v>3</c:v>
                </c:pt>
                <c:pt idx="4856">
                  <c:v>3</c:v>
                </c:pt>
                <c:pt idx="4857">
                  <c:v>11</c:v>
                </c:pt>
                <c:pt idx="4858">
                  <c:v>12</c:v>
                </c:pt>
                <c:pt idx="4859">
                  <c:v>6</c:v>
                </c:pt>
                <c:pt idx="4860">
                  <c:v>4</c:v>
                </c:pt>
                <c:pt idx="4861">
                  <c:v>6</c:v>
                </c:pt>
                <c:pt idx="4862">
                  <c:v>4</c:v>
                </c:pt>
                <c:pt idx="4863">
                  <c:v>4</c:v>
                </c:pt>
                <c:pt idx="4864">
                  <c:v>1</c:v>
                </c:pt>
                <c:pt idx="4865">
                  <c:v>3</c:v>
                </c:pt>
                <c:pt idx="4866">
                  <c:v>6</c:v>
                </c:pt>
                <c:pt idx="4867">
                  <c:v>9</c:v>
                </c:pt>
                <c:pt idx="4868">
                  <c:v>1</c:v>
                </c:pt>
                <c:pt idx="4869">
                  <c:v>25</c:v>
                </c:pt>
                <c:pt idx="4870">
                  <c:v>1</c:v>
                </c:pt>
                <c:pt idx="4871">
                  <c:v>14</c:v>
                </c:pt>
                <c:pt idx="4872">
                  <c:v>2</c:v>
                </c:pt>
                <c:pt idx="4873">
                  <c:v>23</c:v>
                </c:pt>
                <c:pt idx="4874">
                  <c:v>3</c:v>
                </c:pt>
                <c:pt idx="4875">
                  <c:v>87</c:v>
                </c:pt>
                <c:pt idx="4876">
                  <c:v>2</c:v>
                </c:pt>
                <c:pt idx="4877">
                  <c:v>16</c:v>
                </c:pt>
                <c:pt idx="4878">
                  <c:v>3</c:v>
                </c:pt>
                <c:pt idx="4879">
                  <c:v>1</c:v>
                </c:pt>
                <c:pt idx="4880">
                  <c:v>1</c:v>
                </c:pt>
                <c:pt idx="4881">
                  <c:v>3</c:v>
                </c:pt>
                <c:pt idx="4882">
                  <c:v>6</c:v>
                </c:pt>
                <c:pt idx="4883">
                  <c:v>1</c:v>
                </c:pt>
                <c:pt idx="4884">
                  <c:v>16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2</c:v>
                </c:pt>
                <c:pt idx="4889">
                  <c:v>4</c:v>
                </c:pt>
                <c:pt idx="4890">
                  <c:v>10</c:v>
                </c:pt>
                <c:pt idx="4891">
                  <c:v>6</c:v>
                </c:pt>
                <c:pt idx="4892">
                  <c:v>5</c:v>
                </c:pt>
                <c:pt idx="4893">
                  <c:v>2</c:v>
                </c:pt>
                <c:pt idx="4894">
                  <c:v>3</c:v>
                </c:pt>
                <c:pt idx="4895">
                  <c:v>4</c:v>
                </c:pt>
                <c:pt idx="4896">
                  <c:v>8</c:v>
                </c:pt>
                <c:pt idx="4897">
                  <c:v>23</c:v>
                </c:pt>
                <c:pt idx="4898">
                  <c:v>2</c:v>
                </c:pt>
                <c:pt idx="4899">
                  <c:v>10</c:v>
                </c:pt>
                <c:pt idx="4900">
                  <c:v>6</c:v>
                </c:pt>
                <c:pt idx="4901">
                  <c:v>9</c:v>
                </c:pt>
                <c:pt idx="4902">
                  <c:v>27</c:v>
                </c:pt>
                <c:pt idx="4903">
                  <c:v>1</c:v>
                </c:pt>
                <c:pt idx="4904">
                  <c:v>14</c:v>
                </c:pt>
                <c:pt idx="4905">
                  <c:v>10</c:v>
                </c:pt>
                <c:pt idx="4906">
                  <c:v>22</c:v>
                </c:pt>
                <c:pt idx="4907">
                  <c:v>11</c:v>
                </c:pt>
                <c:pt idx="4908">
                  <c:v>7</c:v>
                </c:pt>
                <c:pt idx="4909">
                  <c:v>60</c:v>
                </c:pt>
                <c:pt idx="4910">
                  <c:v>1</c:v>
                </c:pt>
                <c:pt idx="4911">
                  <c:v>4</c:v>
                </c:pt>
                <c:pt idx="4912">
                  <c:v>2</c:v>
                </c:pt>
                <c:pt idx="4913">
                  <c:v>15</c:v>
                </c:pt>
                <c:pt idx="4914">
                  <c:v>12</c:v>
                </c:pt>
                <c:pt idx="4915">
                  <c:v>1</c:v>
                </c:pt>
                <c:pt idx="4916">
                  <c:v>1</c:v>
                </c:pt>
                <c:pt idx="4917">
                  <c:v>7</c:v>
                </c:pt>
                <c:pt idx="4918">
                  <c:v>8</c:v>
                </c:pt>
                <c:pt idx="4919">
                  <c:v>19</c:v>
                </c:pt>
                <c:pt idx="4920">
                  <c:v>5</c:v>
                </c:pt>
                <c:pt idx="4921">
                  <c:v>9</c:v>
                </c:pt>
                <c:pt idx="4922">
                  <c:v>1</c:v>
                </c:pt>
                <c:pt idx="4923">
                  <c:v>1</c:v>
                </c:pt>
                <c:pt idx="4924">
                  <c:v>7</c:v>
                </c:pt>
                <c:pt idx="4925">
                  <c:v>14</c:v>
                </c:pt>
                <c:pt idx="4926">
                  <c:v>4</c:v>
                </c:pt>
                <c:pt idx="4927">
                  <c:v>39</c:v>
                </c:pt>
                <c:pt idx="4928">
                  <c:v>2</c:v>
                </c:pt>
                <c:pt idx="4929">
                  <c:v>1</c:v>
                </c:pt>
                <c:pt idx="4930">
                  <c:v>3</c:v>
                </c:pt>
                <c:pt idx="4931">
                  <c:v>3</c:v>
                </c:pt>
                <c:pt idx="4932">
                  <c:v>1</c:v>
                </c:pt>
                <c:pt idx="4933">
                  <c:v>17</c:v>
                </c:pt>
                <c:pt idx="4934">
                  <c:v>1</c:v>
                </c:pt>
                <c:pt idx="4935">
                  <c:v>6</c:v>
                </c:pt>
                <c:pt idx="4936">
                  <c:v>2</c:v>
                </c:pt>
                <c:pt idx="4937">
                  <c:v>10</c:v>
                </c:pt>
                <c:pt idx="4938">
                  <c:v>4</c:v>
                </c:pt>
                <c:pt idx="4939">
                  <c:v>4</c:v>
                </c:pt>
                <c:pt idx="4940">
                  <c:v>1</c:v>
                </c:pt>
                <c:pt idx="4941">
                  <c:v>8</c:v>
                </c:pt>
                <c:pt idx="4942">
                  <c:v>3</c:v>
                </c:pt>
                <c:pt idx="4943">
                  <c:v>10</c:v>
                </c:pt>
                <c:pt idx="4944">
                  <c:v>3</c:v>
                </c:pt>
                <c:pt idx="4945">
                  <c:v>6</c:v>
                </c:pt>
                <c:pt idx="4946">
                  <c:v>7</c:v>
                </c:pt>
                <c:pt idx="4947">
                  <c:v>1</c:v>
                </c:pt>
                <c:pt idx="4948">
                  <c:v>1</c:v>
                </c:pt>
                <c:pt idx="4949">
                  <c:v>3</c:v>
                </c:pt>
                <c:pt idx="4950">
                  <c:v>3</c:v>
                </c:pt>
                <c:pt idx="4951">
                  <c:v>8</c:v>
                </c:pt>
                <c:pt idx="4952">
                  <c:v>6</c:v>
                </c:pt>
                <c:pt idx="4953">
                  <c:v>13</c:v>
                </c:pt>
                <c:pt idx="4954">
                  <c:v>12</c:v>
                </c:pt>
                <c:pt idx="4955">
                  <c:v>3</c:v>
                </c:pt>
                <c:pt idx="4956">
                  <c:v>11</c:v>
                </c:pt>
                <c:pt idx="4957">
                  <c:v>21</c:v>
                </c:pt>
                <c:pt idx="4958">
                  <c:v>1</c:v>
                </c:pt>
                <c:pt idx="4959">
                  <c:v>13</c:v>
                </c:pt>
                <c:pt idx="4960">
                  <c:v>5</c:v>
                </c:pt>
                <c:pt idx="4961">
                  <c:v>3</c:v>
                </c:pt>
                <c:pt idx="4962">
                  <c:v>3</c:v>
                </c:pt>
                <c:pt idx="4963">
                  <c:v>2</c:v>
                </c:pt>
                <c:pt idx="4964">
                  <c:v>5</c:v>
                </c:pt>
                <c:pt idx="4965">
                  <c:v>5</c:v>
                </c:pt>
                <c:pt idx="4966">
                  <c:v>15</c:v>
                </c:pt>
                <c:pt idx="4967">
                  <c:v>2</c:v>
                </c:pt>
                <c:pt idx="4968">
                  <c:v>5</c:v>
                </c:pt>
                <c:pt idx="4969">
                  <c:v>2</c:v>
                </c:pt>
                <c:pt idx="4970">
                  <c:v>17</c:v>
                </c:pt>
                <c:pt idx="4971">
                  <c:v>1</c:v>
                </c:pt>
                <c:pt idx="4972">
                  <c:v>12</c:v>
                </c:pt>
                <c:pt idx="4973">
                  <c:v>1</c:v>
                </c:pt>
                <c:pt idx="4974">
                  <c:v>1</c:v>
                </c:pt>
                <c:pt idx="4975">
                  <c:v>1</c:v>
                </c:pt>
                <c:pt idx="4976">
                  <c:v>12</c:v>
                </c:pt>
                <c:pt idx="4977">
                  <c:v>7</c:v>
                </c:pt>
                <c:pt idx="4978">
                  <c:v>1</c:v>
                </c:pt>
                <c:pt idx="4979">
                  <c:v>2</c:v>
                </c:pt>
                <c:pt idx="4980">
                  <c:v>2</c:v>
                </c:pt>
                <c:pt idx="4981">
                  <c:v>1</c:v>
                </c:pt>
                <c:pt idx="4982">
                  <c:v>5</c:v>
                </c:pt>
                <c:pt idx="4983">
                  <c:v>1</c:v>
                </c:pt>
                <c:pt idx="4984">
                  <c:v>3</c:v>
                </c:pt>
                <c:pt idx="4985">
                  <c:v>4</c:v>
                </c:pt>
                <c:pt idx="4986">
                  <c:v>8</c:v>
                </c:pt>
                <c:pt idx="4987">
                  <c:v>2</c:v>
                </c:pt>
                <c:pt idx="4988">
                  <c:v>32</c:v>
                </c:pt>
                <c:pt idx="4989">
                  <c:v>2</c:v>
                </c:pt>
                <c:pt idx="4990">
                  <c:v>6</c:v>
                </c:pt>
                <c:pt idx="4991">
                  <c:v>4</c:v>
                </c:pt>
                <c:pt idx="4992">
                  <c:v>7</c:v>
                </c:pt>
                <c:pt idx="4993">
                  <c:v>8</c:v>
                </c:pt>
                <c:pt idx="4994">
                  <c:v>1</c:v>
                </c:pt>
                <c:pt idx="4995">
                  <c:v>2</c:v>
                </c:pt>
                <c:pt idx="4996">
                  <c:v>1</c:v>
                </c:pt>
                <c:pt idx="4997">
                  <c:v>6</c:v>
                </c:pt>
                <c:pt idx="4998">
                  <c:v>9</c:v>
                </c:pt>
                <c:pt idx="4999">
                  <c:v>25</c:v>
                </c:pt>
                <c:pt idx="5000">
                  <c:v>1</c:v>
                </c:pt>
                <c:pt idx="5001">
                  <c:v>1</c:v>
                </c:pt>
                <c:pt idx="5002">
                  <c:v>1</c:v>
                </c:pt>
                <c:pt idx="5003">
                  <c:v>18</c:v>
                </c:pt>
                <c:pt idx="5004">
                  <c:v>1</c:v>
                </c:pt>
                <c:pt idx="5005">
                  <c:v>1</c:v>
                </c:pt>
                <c:pt idx="5006">
                  <c:v>9</c:v>
                </c:pt>
                <c:pt idx="5007">
                  <c:v>16</c:v>
                </c:pt>
                <c:pt idx="5008">
                  <c:v>4</c:v>
                </c:pt>
                <c:pt idx="5009">
                  <c:v>2</c:v>
                </c:pt>
                <c:pt idx="5010">
                  <c:v>1</c:v>
                </c:pt>
                <c:pt idx="5011">
                  <c:v>1</c:v>
                </c:pt>
                <c:pt idx="5012">
                  <c:v>3</c:v>
                </c:pt>
                <c:pt idx="5013">
                  <c:v>6</c:v>
                </c:pt>
                <c:pt idx="5014">
                  <c:v>9</c:v>
                </c:pt>
                <c:pt idx="5015">
                  <c:v>11</c:v>
                </c:pt>
                <c:pt idx="5016">
                  <c:v>8</c:v>
                </c:pt>
                <c:pt idx="5017">
                  <c:v>24</c:v>
                </c:pt>
                <c:pt idx="5018">
                  <c:v>2</c:v>
                </c:pt>
                <c:pt idx="5019">
                  <c:v>5</c:v>
                </c:pt>
                <c:pt idx="5020">
                  <c:v>3</c:v>
                </c:pt>
                <c:pt idx="5021">
                  <c:v>2</c:v>
                </c:pt>
                <c:pt idx="5022">
                  <c:v>20</c:v>
                </c:pt>
                <c:pt idx="5023">
                  <c:v>1</c:v>
                </c:pt>
                <c:pt idx="5024">
                  <c:v>5</c:v>
                </c:pt>
                <c:pt idx="5025">
                  <c:v>7</c:v>
                </c:pt>
                <c:pt idx="5026">
                  <c:v>6</c:v>
                </c:pt>
                <c:pt idx="5027">
                  <c:v>17</c:v>
                </c:pt>
                <c:pt idx="5028">
                  <c:v>10</c:v>
                </c:pt>
                <c:pt idx="5029">
                  <c:v>2</c:v>
                </c:pt>
                <c:pt idx="5030">
                  <c:v>3</c:v>
                </c:pt>
                <c:pt idx="5031">
                  <c:v>74</c:v>
                </c:pt>
                <c:pt idx="5032">
                  <c:v>1</c:v>
                </c:pt>
                <c:pt idx="5033">
                  <c:v>3</c:v>
                </c:pt>
                <c:pt idx="5034">
                  <c:v>2</c:v>
                </c:pt>
                <c:pt idx="5035">
                  <c:v>1</c:v>
                </c:pt>
                <c:pt idx="5036">
                  <c:v>11</c:v>
                </c:pt>
                <c:pt idx="5037">
                  <c:v>4</c:v>
                </c:pt>
                <c:pt idx="5038">
                  <c:v>5</c:v>
                </c:pt>
                <c:pt idx="5039">
                  <c:v>1</c:v>
                </c:pt>
                <c:pt idx="5040">
                  <c:v>20</c:v>
                </c:pt>
                <c:pt idx="5041">
                  <c:v>12</c:v>
                </c:pt>
                <c:pt idx="5042">
                  <c:v>3</c:v>
                </c:pt>
                <c:pt idx="5043">
                  <c:v>2</c:v>
                </c:pt>
                <c:pt idx="5044">
                  <c:v>8</c:v>
                </c:pt>
                <c:pt idx="5045">
                  <c:v>4</c:v>
                </c:pt>
                <c:pt idx="5046">
                  <c:v>1</c:v>
                </c:pt>
                <c:pt idx="5047">
                  <c:v>20</c:v>
                </c:pt>
                <c:pt idx="5048">
                  <c:v>4</c:v>
                </c:pt>
                <c:pt idx="5049">
                  <c:v>2</c:v>
                </c:pt>
                <c:pt idx="5050">
                  <c:v>1</c:v>
                </c:pt>
                <c:pt idx="5051">
                  <c:v>3</c:v>
                </c:pt>
                <c:pt idx="5052">
                  <c:v>99</c:v>
                </c:pt>
                <c:pt idx="5053">
                  <c:v>21</c:v>
                </c:pt>
                <c:pt idx="5054">
                  <c:v>3</c:v>
                </c:pt>
                <c:pt idx="5055">
                  <c:v>5</c:v>
                </c:pt>
                <c:pt idx="5056">
                  <c:v>2</c:v>
                </c:pt>
                <c:pt idx="5057">
                  <c:v>1</c:v>
                </c:pt>
                <c:pt idx="5058">
                  <c:v>4</c:v>
                </c:pt>
                <c:pt idx="5059">
                  <c:v>3</c:v>
                </c:pt>
                <c:pt idx="5060">
                  <c:v>2</c:v>
                </c:pt>
                <c:pt idx="5061">
                  <c:v>3</c:v>
                </c:pt>
                <c:pt idx="5062">
                  <c:v>4</c:v>
                </c:pt>
                <c:pt idx="5063">
                  <c:v>27</c:v>
                </c:pt>
                <c:pt idx="5064">
                  <c:v>4</c:v>
                </c:pt>
                <c:pt idx="5065">
                  <c:v>4</c:v>
                </c:pt>
                <c:pt idx="5066">
                  <c:v>9</c:v>
                </c:pt>
                <c:pt idx="5067">
                  <c:v>1</c:v>
                </c:pt>
                <c:pt idx="5068">
                  <c:v>42</c:v>
                </c:pt>
                <c:pt idx="5069">
                  <c:v>1</c:v>
                </c:pt>
                <c:pt idx="5070">
                  <c:v>3</c:v>
                </c:pt>
                <c:pt idx="5071">
                  <c:v>10</c:v>
                </c:pt>
                <c:pt idx="5072">
                  <c:v>2</c:v>
                </c:pt>
                <c:pt idx="5073">
                  <c:v>16</c:v>
                </c:pt>
                <c:pt idx="5074">
                  <c:v>13</c:v>
                </c:pt>
                <c:pt idx="5075">
                  <c:v>1</c:v>
                </c:pt>
                <c:pt idx="5076">
                  <c:v>1</c:v>
                </c:pt>
                <c:pt idx="5077">
                  <c:v>3</c:v>
                </c:pt>
                <c:pt idx="5078">
                  <c:v>1</c:v>
                </c:pt>
                <c:pt idx="5079">
                  <c:v>9</c:v>
                </c:pt>
                <c:pt idx="5080">
                  <c:v>12</c:v>
                </c:pt>
                <c:pt idx="5081">
                  <c:v>8</c:v>
                </c:pt>
                <c:pt idx="5082">
                  <c:v>1</c:v>
                </c:pt>
                <c:pt idx="5083">
                  <c:v>4</c:v>
                </c:pt>
                <c:pt idx="5084">
                  <c:v>2</c:v>
                </c:pt>
                <c:pt idx="5085">
                  <c:v>35</c:v>
                </c:pt>
                <c:pt idx="5086">
                  <c:v>17</c:v>
                </c:pt>
                <c:pt idx="5087">
                  <c:v>56</c:v>
                </c:pt>
                <c:pt idx="5088">
                  <c:v>3</c:v>
                </c:pt>
                <c:pt idx="5089">
                  <c:v>1</c:v>
                </c:pt>
                <c:pt idx="5090">
                  <c:v>1</c:v>
                </c:pt>
                <c:pt idx="5091">
                  <c:v>8</c:v>
                </c:pt>
                <c:pt idx="5092">
                  <c:v>4</c:v>
                </c:pt>
                <c:pt idx="5093">
                  <c:v>3</c:v>
                </c:pt>
                <c:pt idx="5094">
                  <c:v>9</c:v>
                </c:pt>
                <c:pt idx="5095">
                  <c:v>2</c:v>
                </c:pt>
                <c:pt idx="5096">
                  <c:v>3</c:v>
                </c:pt>
                <c:pt idx="5097">
                  <c:v>3</c:v>
                </c:pt>
                <c:pt idx="5098">
                  <c:v>3</c:v>
                </c:pt>
                <c:pt idx="5099">
                  <c:v>2</c:v>
                </c:pt>
                <c:pt idx="5100">
                  <c:v>7</c:v>
                </c:pt>
                <c:pt idx="5101">
                  <c:v>2</c:v>
                </c:pt>
                <c:pt idx="5102">
                  <c:v>1</c:v>
                </c:pt>
                <c:pt idx="5103">
                  <c:v>18</c:v>
                </c:pt>
                <c:pt idx="5104">
                  <c:v>1</c:v>
                </c:pt>
                <c:pt idx="5105">
                  <c:v>17</c:v>
                </c:pt>
                <c:pt idx="5106">
                  <c:v>9</c:v>
                </c:pt>
                <c:pt idx="5107">
                  <c:v>1</c:v>
                </c:pt>
                <c:pt idx="5108">
                  <c:v>3</c:v>
                </c:pt>
                <c:pt idx="5109">
                  <c:v>1</c:v>
                </c:pt>
                <c:pt idx="5110">
                  <c:v>7</c:v>
                </c:pt>
                <c:pt idx="5111">
                  <c:v>4</c:v>
                </c:pt>
                <c:pt idx="5112">
                  <c:v>4</c:v>
                </c:pt>
                <c:pt idx="5113">
                  <c:v>24</c:v>
                </c:pt>
                <c:pt idx="5114">
                  <c:v>2</c:v>
                </c:pt>
                <c:pt idx="5115">
                  <c:v>5</c:v>
                </c:pt>
                <c:pt idx="5116">
                  <c:v>1</c:v>
                </c:pt>
                <c:pt idx="5117">
                  <c:v>3</c:v>
                </c:pt>
                <c:pt idx="5118">
                  <c:v>1</c:v>
                </c:pt>
                <c:pt idx="5119">
                  <c:v>3</c:v>
                </c:pt>
                <c:pt idx="5120">
                  <c:v>2</c:v>
                </c:pt>
                <c:pt idx="5121">
                  <c:v>13</c:v>
                </c:pt>
                <c:pt idx="5122">
                  <c:v>3</c:v>
                </c:pt>
                <c:pt idx="5123">
                  <c:v>5</c:v>
                </c:pt>
                <c:pt idx="5124">
                  <c:v>2</c:v>
                </c:pt>
                <c:pt idx="5125">
                  <c:v>2</c:v>
                </c:pt>
                <c:pt idx="5126">
                  <c:v>3</c:v>
                </c:pt>
                <c:pt idx="5127">
                  <c:v>24</c:v>
                </c:pt>
                <c:pt idx="5128">
                  <c:v>2</c:v>
                </c:pt>
                <c:pt idx="5129">
                  <c:v>2</c:v>
                </c:pt>
                <c:pt idx="5130">
                  <c:v>6</c:v>
                </c:pt>
                <c:pt idx="5131">
                  <c:v>7</c:v>
                </c:pt>
                <c:pt idx="5132">
                  <c:v>6</c:v>
                </c:pt>
                <c:pt idx="5133">
                  <c:v>3</c:v>
                </c:pt>
                <c:pt idx="5134">
                  <c:v>2</c:v>
                </c:pt>
                <c:pt idx="5135">
                  <c:v>6</c:v>
                </c:pt>
                <c:pt idx="5136">
                  <c:v>5</c:v>
                </c:pt>
                <c:pt idx="5137">
                  <c:v>22</c:v>
                </c:pt>
                <c:pt idx="5138">
                  <c:v>1</c:v>
                </c:pt>
                <c:pt idx="5139">
                  <c:v>1</c:v>
                </c:pt>
                <c:pt idx="5140">
                  <c:v>2</c:v>
                </c:pt>
                <c:pt idx="5141">
                  <c:v>28</c:v>
                </c:pt>
                <c:pt idx="5142">
                  <c:v>5</c:v>
                </c:pt>
                <c:pt idx="5143">
                  <c:v>22</c:v>
                </c:pt>
                <c:pt idx="5144">
                  <c:v>4</c:v>
                </c:pt>
                <c:pt idx="5145">
                  <c:v>18</c:v>
                </c:pt>
                <c:pt idx="5146">
                  <c:v>4</c:v>
                </c:pt>
                <c:pt idx="5147">
                  <c:v>1</c:v>
                </c:pt>
                <c:pt idx="5148">
                  <c:v>2</c:v>
                </c:pt>
                <c:pt idx="5149">
                  <c:v>9</c:v>
                </c:pt>
                <c:pt idx="5150">
                  <c:v>1</c:v>
                </c:pt>
                <c:pt idx="5151">
                  <c:v>1</c:v>
                </c:pt>
                <c:pt idx="5152">
                  <c:v>3</c:v>
                </c:pt>
                <c:pt idx="5153">
                  <c:v>5</c:v>
                </c:pt>
                <c:pt idx="5154">
                  <c:v>5</c:v>
                </c:pt>
                <c:pt idx="5155">
                  <c:v>5</c:v>
                </c:pt>
                <c:pt idx="5156">
                  <c:v>1</c:v>
                </c:pt>
                <c:pt idx="5157">
                  <c:v>7</c:v>
                </c:pt>
                <c:pt idx="5158">
                  <c:v>61</c:v>
                </c:pt>
                <c:pt idx="5159">
                  <c:v>2</c:v>
                </c:pt>
                <c:pt idx="5160">
                  <c:v>3</c:v>
                </c:pt>
                <c:pt idx="5161">
                  <c:v>2</c:v>
                </c:pt>
                <c:pt idx="5162">
                  <c:v>1</c:v>
                </c:pt>
                <c:pt idx="5163">
                  <c:v>1</c:v>
                </c:pt>
                <c:pt idx="5164">
                  <c:v>1</c:v>
                </c:pt>
                <c:pt idx="5165">
                  <c:v>3</c:v>
                </c:pt>
                <c:pt idx="5166">
                  <c:v>3</c:v>
                </c:pt>
                <c:pt idx="5167">
                  <c:v>1</c:v>
                </c:pt>
                <c:pt idx="5168">
                  <c:v>5</c:v>
                </c:pt>
                <c:pt idx="5169">
                  <c:v>122</c:v>
                </c:pt>
                <c:pt idx="5170">
                  <c:v>1</c:v>
                </c:pt>
                <c:pt idx="5171">
                  <c:v>1</c:v>
                </c:pt>
                <c:pt idx="5172">
                  <c:v>1</c:v>
                </c:pt>
                <c:pt idx="5173">
                  <c:v>1</c:v>
                </c:pt>
                <c:pt idx="5174">
                  <c:v>1</c:v>
                </c:pt>
                <c:pt idx="5175">
                  <c:v>6</c:v>
                </c:pt>
                <c:pt idx="5176">
                  <c:v>9</c:v>
                </c:pt>
                <c:pt idx="5177">
                  <c:v>8</c:v>
                </c:pt>
                <c:pt idx="5178">
                  <c:v>18</c:v>
                </c:pt>
                <c:pt idx="5179">
                  <c:v>7</c:v>
                </c:pt>
                <c:pt idx="5180">
                  <c:v>1</c:v>
                </c:pt>
                <c:pt idx="5181">
                  <c:v>3</c:v>
                </c:pt>
                <c:pt idx="5182">
                  <c:v>7</c:v>
                </c:pt>
                <c:pt idx="5183">
                  <c:v>9</c:v>
                </c:pt>
                <c:pt idx="5184">
                  <c:v>1</c:v>
                </c:pt>
                <c:pt idx="5185">
                  <c:v>1</c:v>
                </c:pt>
                <c:pt idx="5186">
                  <c:v>7</c:v>
                </c:pt>
                <c:pt idx="5187">
                  <c:v>9</c:v>
                </c:pt>
                <c:pt idx="5188">
                  <c:v>2</c:v>
                </c:pt>
                <c:pt idx="5189">
                  <c:v>30</c:v>
                </c:pt>
                <c:pt idx="5190">
                  <c:v>1</c:v>
                </c:pt>
                <c:pt idx="5191">
                  <c:v>2</c:v>
                </c:pt>
                <c:pt idx="5192">
                  <c:v>18</c:v>
                </c:pt>
                <c:pt idx="5193">
                  <c:v>2</c:v>
                </c:pt>
                <c:pt idx="5194">
                  <c:v>2</c:v>
                </c:pt>
                <c:pt idx="5195">
                  <c:v>1</c:v>
                </c:pt>
                <c:pt idx="5196">
                  <c:v>3</c:v>
                </c:pt>
                <c:pt idx="5197">
                  <c:v>18</c:v>
                </c:pt>
                <c:pt idx="5198">
                  <c:v>15</c:v>
                </c:pt>
                <c:pt idx="5199">
                  <c:v>15</c:v>
                </c:pt>
                <c:pt idx="5200">
                  <c:v>1</c:v>
                </c:pt>
                <c:pt idx="5201">
                  <c:v>1</c:v>
                </c:pt>
                <c:pt idx="5202">
                  <c:v>2</c:v>
                </c:pt>
                <c:pt idx="5203">
                  <c:v>6</c:v>
                </c:pt>
                <c:pt idx="5204">
                  <c:v>1</c:v>
                </c:pt>
                <c:pt idx="5205">
                  <c:v>14</c:v>
                </c:pt>
                <c:pt idx="5206">
                  <c:v>1</c:v>
                </c:pt>
                <c:pt idx="5207">
                  <c:v>16</c:v>
                </c:pt>
                <c:pt idx="5208">
                  <c:v>21</c:v>
                </c:pt>
                <c:pt idx="5209">
                  <c:v>3</c:v>
                </c:pt>
                <c:pt idx="5210">
                  <c:v>3</c:v>
                </c:pt>
                <c:pt idx="5211">
                  <c:v>2</c:v>
                </c:pt>
                <c:pt idx="5212">
                  <c:v>11</c:v>
                </c:pt>
                <c:pt idx="5213">
                  <c:v>1</c:v>
                </c:pt>
                <c:pt idx="5214">
                  <c:v>4</c:v>
                </c:pt>
                <c:pt idx="5215">
                  <c:v>1</c:v>
                </c:pt>
                <c:pt idx="5216">
                  <c:v>2</c:v>
                </c:pt>
                <c:pt idx="5217">
                  <c:v>9</c:v>
                </c:pt>
                <c:pt idx="5218">
                  <c:v>1</c:v>
                </c:pt>
                <c:pt idx="5219">
                  <c:v>1</c:v>
                </c:pt>
                <c:pt idx="5220">
                  <c:v>7</c:v>
                </c:pt>
                <c:pt idx="5221">
                  <c:v>39</c:v>
                </c:pt>
                <c:pt idx="5222">
                  <c:v>7</c:v>
                </c:pt>
                <c:pt idx="5223">
                  <c:v>2</c:v>
                </c:pt>
                <c:pt idx="5224">
                  <c:v>5</c:v>
                </c:pt>
                <c:pt idx="5225">
                  <c:v>10</c:v>
                </c:pt>
                <c:pt idx="5226">
                  <c:v>2</c:v>
                </c:pt>
                <c:pt idx="5227">
                  <c:v>2</c:v>
                </c:pt>
                <c:pt idx="5228">
                  <c:v>1</c:v>
                </c:pt>
                <c:pt idx="5229">
                  <c:v>2</c:v>
                </c:pt>
                <c:pt idx="5230">
                  <c:v>2</c:v>
                </c:pt>
                <c:pt idx="5231">
                  <c:v>5</c:v>
                </c:pt>
                <c:pt idx="5232">
                  <c:v>4</c:v>
                </c:pt>
                <c:pt idx="5233">
                  <c:v>1</c:v>
                </c:pt>
                <c:pt idx="5234">
                  <c:v>4</c:v>
                </c:pt>
                <c:pt idx="5235">
                  <c:v>15</c:v>
                </c:pt>
                <c:pt idx="5236">
                  <c:v>4</c:v>
                </c:pt>
                <c:pt idx="5237">
                  <c:v>11</c:v>
                </c:pt>
                <c:pt idx="5238">
                  <c:v>1</c:v>
                </c:pt>
                <c:pt idx="5239">
                  <c:v>1</c:v>
                </c:pt>
                <c:pt idx="5240">
                  <c:v>2</c:v>
                </c:pt>
                <c:pt idx="5241">
                  <c:v>30</c:v>
                </c:pt>
                <c:pt idx="5242">
                  <c:v>1</c:v>
                </c:pt>
                <c:pt idx="5243">
                  <c:v>1</c:v>
                </c:pt>
                <c:pt idx="5244">
                  <c:v>8</c:v>
                </c:pt>
                <c:pt idx="5245">
                  <c:v>3</c:v>
                </c:pt>
                <c:pt idx="5246">
                  <c:v>3</c:v>
                </c:pt>
                <c:pt idx="5247">
                  <c:v>2</c:v>
                </c:pt>
                <c:pt idx="5248">
                  <c:v>4</c:v>
                </c:pt>
                <c:pt idx="5249">
                  <c:v>1</c:v>
                </c:pt>
                <c:pt idx="5250">
                  <c:v>3</c:v>
                </c:pt>
                <c:pt idx="5251">
                  <c:v>4</c:v>
                </c:pt>
                <c:pt idx="5252">
                  <c:v>6</c:v>
                </c:pt>
                <c:pt idx="5253">
                  <c:v>27</c:v>
                </c:pt>
                <c:pt idx="5254">
                  <c:v>1</c:v>
                </c:pt>
                <c:pt idx="5255">
                  <c:v>2</c:v>
                </c:pt>
                <c:pt idx="5256">
                  <c:v>4</c:v>
                </c:pt>
                <c:pt idx="5257">
                  <c:v>4</c:v>
                </c:pt>
                <c:pt idx="5258">
                  <c:v>1</c:v>
                </c:pt>
                <c:pt idx="5259">
                  <c:v>7</c:v>
                </c:pt>
                <c:pt idx="5260">
                  <c:v>26</c:v>
                </c:pt>
                <c:pt idx="5261">
                  <c:v>1</c:v>
                </c:pt>
                <c:pt idx="5262">
                  <c:v>1</c:v>
                </c:pt>
                <c:pt idx="5263">
                  <c:v>1</c:v>
                </c:pt>
                <c:pt idx="5264">
                  <c:v>3</c:v>
                </c:pt>
                <c:pt idx="5265">
                  <c:v>7</c:v>
                </c:pt>
                <c:pt idx="5266">
                  <c:v>3</c:v>
                </c:pt>
                <c:pt idx="5267">
                  <c:v>3</c:v>
                </c:pt>
                <c:pt idx="5268">
                  <c:v>4</c:v>
                </c:pt>
                <c:pt idx="5269">
                  <c:v>15</c:v>
                </c:pt>
                <c:pt idx="5270">
                  <c:v>8</c:v>
                </c:pt>
                <c:pt idx="5271">
                  <c:v>37</c:v>
                </c:pt>
                <c:pt idx="5272">
                  <c:v>4</c:v>
                </c:pt>
                <c:pt idx="5273">
                  <c:v>1</c:v>
                </c:pt>
                <c:pt idx="5274">
                  <c:v>19</c:v>
                </c:pt>
                <c:pt idx="5275">
                  <c:v>1</c:v>
                </c:pt>
                <c:pt idx="5276">
                  <c:v>1</c:v>
                </c:pt>
                <c:pt idx="5277">
                  <c:v>22</c:v>
                </c:pt>
                <c:pt idx="5278">
                  <c:v>7</c:v>
                </c:pt>
                <c:pt idx="5279">
                  <c:v>1</c:v>
                </c:pt>
                <c:pt idx="5280">
                  <c:v>4</c:v>
                </c:pt>
                <c:pt idx="5281">
                  <c:v>3</c:v>
                </c:pt>
                <c:pt idx="5282">
                  <c:v>2</c:v>
                </c:pt>
                <c:pt idx="5283">
                  <c:v>14</c:v>
                </c:pt>
                <c:pt idx="5284">
                  <c:v>1</c:v>
                </c:pt>
                <c:pt idx="5285">
                  <c:v>1</c:v>
                </c:pt>
                <c:pt idx="5286">
                  <c:v>4</c:v>
                </c:pt>
                <c:pt idx="5287">
                  <c:v>2</c:v>
                </c:pt>
                <c:pt idx="5288">
                  <c:v>5</c:v>
                </c:pt>
                <c:pt idx="5289">
                  <c:v>3</c:v>
                </c:pt>
                <c:pt idx="5290">
                  <c:v>4</c:v>
                </c:pt>
                <c:pt idx="5291">
                  <c:v>1</c:v>
                </c:pt>
                <c:pt idx="5292">
                  <c:v>2</c:v>
                </c:pt>
                <c:pt idx="5293">
                  <c:v>7</c:v>
                </c:pt>
                <c:pt idx="5294">
                  <c:v>3</c:v>
                </c:pt>
                <c:pt idx="5295">
                  <c:v>3</c:v>
                </c:pt>
                <c:pt idx="5296">
                  <c:v>5</c:v>
                </c:pt>
                <c:pt idx="5297">
                  <c:v>2</c:v>
                </c:pt>
                <c:pt idx="5298">
                  <c:v>23</c:v>
                </c:pt>
                <c:pt idx="5299">
                  <c:v>4</c:v>
                </c:pt>
                <c:pt idx="5300">
                  <c:v>41</c:v>
                </c:pt>
                <c:pt idx="5301">
                  <c:v>28</c:v>
                </c:pt>
                <c:pt idx="5302">
                  <c:v>10</c:v>
                </c:pt>
                <c:pt idx="5303">
                  <c:v>34</c:v>
                </c:pt>
                <c:pt idx="5304">
                  <c:v>17</c:v>
                </c:pt>
                <c:pt idx="5305">
                  <c:v>55</c:v>
                </c:pt>
                <c:pt idx="5306">
                  <c:v>5</c:v>
                </c:pt>
                <c:pt idx="5307">
                  <c:v>10</c:v>
                </c:pt>
                <c:pt idx="5308">
                  <c:v>7</c:v>
                </c:pt>
                <c:pt idx="5309">
                  <c:v>14</c:v>
                </c:pt>
                <c:pt idx="5310">
                  <c:v>1</c:v>
                </c:pt>
                <c:pt idx="5311">
                  <c:v>5</c:v>
                </c:pt>
                <c:pt idx="5312">
                  <c:v>1</c:v>
                </c:pt>
                <c:pt idx="5313">
                  <c:v>1</c:v>
                </c:pt>
                <c:pt idx="5314">
                  <c:v>3</c:v>
                </c:pt>
                <c:pt idx="5315">
                  <c:v>6</c:v>
                </c:pt>
                <c:pt idx="5316">
                  <c:v>1</c:v>
                </c:pt>
                <c:pt idx="5317">
                  <c:v>10</c:v>
                </c:pt>
                <c:pt idx="5318">
                  <c:v>2</c:v>
                </c:pt>
                <c:pt idx="5319">
                  <c:v>3</c:v>
                </c:pt>
                <c:pt idx="5320">
                  <c:v>6</c:v>
                </c:pt>
                <c:pt idx="5321">
                  <c:v>2</c:v>
                </c:pt>
                <c:pt idx="5322">
                  <c:v>1</c:v>
                </c:pt>
                <c:pt idx="5323">
                  <c:v>6</c:v>
                </c:pt>
                <c:pt idx="5324">
                  <c:v>1</c:v>
                </c:pt>
                <c:pt idx="5325">
                  <c:v>48</c:v>
                </c:pt>
                <c:pt idx="5326">
                  <c:v>2</c:v>
                </c:pt>
                <c:pt idx="5327">
                  <c:v>1</c:v>
                </c:pt>
                <c:pt idx="5328">
                  <c:v>4</c:v>
                </c:pt>
                <c:pt idx="5329">
                  <c:v>1</c:v>
                </c:pt>
                <c:pt idx="5330">
                  <c:v>8</c:v>
                </c:pt>
                <c:pt idx="5331">
                  <c:v>6</c:v>
                </c:pt>
                <c:pt idx="5332">
                  <c:v>3</c:v>
                </c:pt>
                <c:pt idx="5333">
                  <c:v>2</c:v>
                </c:pt>
                <c:pt idx="5334">
                  <c:v>9</c:v>
                </c:pt>
                <c:pt idx="5335">
                  <c:v>1</c:v>
                </c:pt>
                <c:pt idx="5336">
                  <c:v>3</c:v>
                </c:pt>
                <c:pt idx="5337">
                  <c:v>37</c:v>
                </c:pt>
                <c:pt idx="5338">
                  <c:v>4</c:v>
                </c:pt>
                <c:pt idx="5339">
                  <c:v>1</c:v>
                </c:pt>
                <c:pt idx="5340">
                  <c:v>33</c:v>
                </c:pt>
                <c:pt idx="5341">
                  <c:v>5</c:v>
                </c:pt>
                <c:pt idx="5342">
                  <c:v>2</c:v>
                </c:pt>
                <c:pt idx="5343">
                  <c:v>3</c:v>
                </c:pt>
                <c:pt idx="5344">
                  <c:v>1</c:v>
                </c:pt>
                <c:pt idx="5345">
                  <c:v>12</c:v>
                </c:pt>
                <c:pt idx="5346">
                  <c:v>6</c:v>
                </c:pt>
                <c:pt idx="5347">
                  <c:v>3</c:v>
                </c:pt>
                <c:pt idx="5348">
                  <c:v>2</c:v>
                </c:pt>
                <c:pt idx="5349">
                  <c:v>5</c:v>
                </c:pt>
                <c:pt idx="5350">
                  <c:v>7</c:v>
                </c:pt>
                <c:pt idx="5351">
                  <c:v>23</c:v>
                </c:pt>
                <c:pt idx="5352">
                  <c:v>4</c:v>
                </c:pt>
                <c:pt idx="5353">
                  <c:v>4</c:v>
                </c:pt>
                <c:pt idx="5354">
                  <c:v>6</c:v>
                </c:pt>
                <c:pt idx="5355">
                  <c:v>3</c:v>
                </c:pt>
                <c:pt idx="5356">
                  <c:v>1</c:v>
                </c:pt>
                <c:pt idx="5357">
                  <c:v>5</c:v>
                </c:pt>
                <c:pt idx="5358">
                  <c:v>41</c:v>
                </c:pt>
                <c:pt idx="5359">
                  <c:v>19</c:v>
                </c:pt>
                <c:pt idx="5360">
                  <c:v>43</c:v>
                </c:pt>
                <c:pt idx="5361">
                  <c:v>1</c:v>
                </c:pt>
                <c:pt idx="5362">
                  <c:v>2</c:v>
                </c:pt>
                <c:pt idx="5363">
                  <c:v>3</c:v>
                </c:pt>
                <c:pt idx="5364">
                  <c:v>7</c:v>
                </c:pt>
                <c:pt idx="5365">
                  <c:v>3</c:v>
                </c:pt>
                <c:pt idx="5366">
                  <c:v>1</c:v>
                </c:pt>
                <c:pt idx="5367">
                  <c:v>4</c:v>
                </c:pt>
                <c:pt idx="5368">
                  <c:v>4</c:v>
                </c:pt>
                <c:pt idx="5369">
                  <c:v>6</c:v>
                </c:pt>
                <c:pt idx="5370">
                  <c:v>3</c:v>
                </c:pt>
                <c:pt idx="5371">
                  <c:v>1</c:v>
                </c:pt>
                <c:pt idx="5372">
                  <c:v>3</c:v>
                </c:pt>
                <c:pt idx="5373">
                  <c:v>4</c:v>
                </c:pt>
                <c:pt idx="5374">
                  <c:v>11</c:v>
                </c:pt>
                <c:pt idx="5375">
                  <c:v>8</c:v>
                </c:pt>
                <c:pt idx="5376">
                  <c:v>3</c:v>
                </c:pt>
                <c:pt idx="5377">
                  <c:v>10</c:v>
                </c:pt>
                <c:pt idx="5378">
                  <c:v>38</c:v>
                </c:pt>
                <c:pt idx="5379">
                  <c:v>11</c:v>
                </c:pt>
                <c:pt idx="5380">
                  <c:v>4</c:v>
                </c:pt>
                <c:pt idx="5381">
                  <c:v>1</c:v>
                </c:pt>
                <c:pt idx="5382">
                  <c:v>26</c:v>
                </c:pt>
                <c:pt idx="5383">
                  <c:v>9</c:v>
                </c:pt>
                <c:pt idx="5384">
                  <c:v>6</c:v>
                </c:pt>
                <c:pt idx="5385">
                  <c:v>12</c:v>
                </c:pt>
                <c:pt idx="5386">
                  <c:v>8</c:v>
                </c:pt>
                <c:pt idx="5387">
                  <c:v>2</c:v>
                </c:pt>
                <c:pt idx="5388">
                  <c:v>12</c:v>
                </c:pt>
                <c:pt idx="5389">
                  <c:v>1</c:v>
                </c:pt>
                <c:pt idx="5390">
                  <c:v>2</c:v>
                </c:pt>
                <c:pt idx="5391">
                  <c:v>6</c:v>
                </c:pt>
                <c:pt idx="5392">
                  <c:v>1</c:v>
                </c:pt>
                <c:pt idx="5393">
                  <c:v>2</c:v>
                </c:pt>
                <c:pt idx="5394">
                  <c:v>47</c:v>
                </c:pt>
                <c:pt idx="5395">
                  <c:v>9</c:v>
                </c:pt>
                <c:pt idx="5396">
                  <c:v>1</c:v>
                </c:pt>
                <c:pt idx="5397">
                  <c:v>4</c:v>
                </c:pt>
                <c:pt idx="5398">
                  <c:v>1</c:v>
                </c:pt>
                <c:pt idx="5399">
                  <c:v>1</c:v>
                </c:pt>
                <c:pt idx="5400">
                  <c:v>3</c:v>
                </c:pt>
                <c:pt idx="5401">
                  <c:v>1</c:v>
                </c:pt>
                <c:pt idx="5402">
                  <c:v>1</c:v>
                </c:pt>
                <c:pt idx="5403">
                  <c:v>1</c:v>
                </c:pt>
                <c:pt idx="5404">
                  <c:v>3</c:v>
                </c:pt>
                <c:pt idx="5405">
                  <c:v>1</c:v>
                </c:pt>
                <c:pt idx="5406">
                  <c:v>2</c:v>
                </c:pt>
                <c:pt idx="5407">
                  <c:v>7</c:v>
                </c:pt>
                <c:pt idx="5408">
                  <c:v>5</c:v>
                </c:pt>
                <c:pt idx="5409">
                  <c:v>26</c:v>
                </c:pt>
                <c:pt idx="5410">
                  <c:v>11</c:v>
                </c:pt>
                <c:pt idx="5411">
                  <c:v>4</c:v>
                </c:pt>
                <c:pt idx="5412">
                  <c:v>2</c:v>
                </c:pt>
                <c:pt idx="5413">
                  <c:v>17</c:v>
                </c:pt>
                <c:pt idx="5414">
                  <c:v>1</c:v>
                </c:pt>
                <c:pt idx="5415">
                  <c:v>8</c:v>
                </c:pt>
                <c:pt idx="5416">
                  <c:v>7</c:v>
                </c:pt>
                <c:pt idx="5417">
                  <c:v>1</c:v>
                </c:pt>
                <c:pt idx="5418">
                  <c:v>1</c:v>
                </c:pt>
                <c:pt idx="5419">
                  <c:v>15</c:v>
                </c:pt>
                <c:pt idx="5420">
                  <c:v>3</c:v>
                </c:pt>
                <c:pt idx="5421">
                  <c:v>5</c:v>
                </c:pt>
                <c:pt idx="5422">
                  <c:v>2</c:v>
                </c:pt>
                <c:pt idx="5423">
                  <c:v>4</c:v>
                </c:pt>
                <c:pt idx="5424">
                  <c:v>1</c:v>
                </c:pt>
                <c:pt idx="5425">
                  <c:v>4</c:v>
                </c:pt>
                <c:pt idx="5426">
                  <c:v>3</c:v>
                </c:pt>
                <c:pt idx="5427">
                  <c:v>4</c:v>
                </c:pt>
                <c:pt idx="5428">
                  <c:v>1</c:v>
                </c:pt>
                <c:pt idx="5429">
                  <c:v>1</c:v>
                </c:pt>
                <c:pt idx="5430">
                  <c:v>6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12</c:v>
                </c:pt>
                <c:pt idx="5435">
                  <c:v>2</c:v>
                </c:pt>
                <c:pt idx="5436">
                  <c:v>16</c:v>
                </c:pt>
                <c:pt idx="5437">
                  <c:v>10</c:v>
                </c:pt>
                <c:pt idx="5438">
                  <c:v>2</c:v>
                </c:pt>
                <c:pt idx="5439">
                  <c:v>14</c:v>
                </c:pt>
                <c:pt idx="5440">
                  <c:v>46</c:v>
                </c:pt>
                <c:pt idx="5441">
                  <c:v>5</c:v>
                </c:pt>
                <c:pt idx="5442">
                  <c:v>2</c:v>
                </c:pt>
                <c:pt idx="5443">
                  <c:v>4</c:v>
                </c:pt>
                <c:pt idx="5444">
                  <c:v>4</c:v>
                </c:pt>
                <c:pt idx="5445">
                  <c:v>1</c:v>
                </c:pt>
                <c:pt idx="5446">
                  <c:v>8</c:v>
                </c:pt>
                <c:pt idx="5447">
                  <c:v>2</c:v>
                </c:pt>
                <c:pt idx="5448">
                  <c:v>8</c:v>
                </c:pt>
                <c:pt idx="5449">
                  <c:v>2</c:v>
                </c:pt>
                <c:pt idx="5450">
                  <c:v>1</c:v>
                </c:pt>
                <c:pt idx="5451">
                  <c:v>2</c:v>
                </c:pt>
                <c:pt idx="5452">
                  <c:v>1</c:v>
                </c:pt>
                <c:pt idx="5453">
                  <c:v>12</c:v>
                </c:pt>
                <c:pt idx="5454">
                  <c:v>1</c:v>
                </c:pt>
                <c:pt idx="5455">
                  <c:v>9</c:v>
                </c:pt>
                <c:pt idx="5456">
                  <c:v>1</c:v>
                </c:pt>
                <c:pt idx="5457">
                  <c:v>5</c:v>
                </c:pt>
                <c:pt idx="5458">
                  <c:v>7</c:v>
                </c:pt>
                <c:pt idx="5459">
                  <c:v>1</c:v>
                </c:pt>
                <c:pt idx="5460">
                  <c:v>8</c:v>
                </c:pt>
                <c:pt idx="5461">
                  <c:v>1</c:v>
                </c:pt>
                <c:pt idx="5462">
                  <c:v>1</c:v>
                </c:pt>
                <c:pt idx="5463">
                  <c:v>25</c:v>
                </c:pt>
                <c:pt idx="5464">
                  <c:v>3</c:v>
                </c:pt>
                <c:pt idx="5465">
                  <c:v>33</c:v>
                </c:pt>
                <c:pt idx="5466">
                  <c:v>1</c:v>
                </c:pt>
                <c:pt idx="5467">
                  <c:v>3</c:v>
                </c:pt>
                <c:pt idx="5468">
                  <c:v>1</c:v>
                </c:pt>
                <c:pt idx="5469">
                  <c:v>32</c:v>
                </c:pt>
                <c:pt idx="5470">
                  <c:v>1</c:v>
                </c:pt>
                <c:pt idx="5471">
                  <c:v>1</c:v>
                </c:pt>
                <c:pt idx="5472">
                  <c:v>4</c:v>
                </c:pt>
                <c:pt idx="5473">
                  <c:v>8</c:v>
                </c:pt>
                <c:pt idx="5474">
                  <c:v>2</c:v>
                </c:pt>
                <c:pt idx="5475">
                  <c:v>27</c:v>
                </c:pt>
                <c:pt idx="5476">
                  <c:v>27</c:v>
                </c:pt>
                <c:pt idx="5477">
                  <c:v>5</c:v>
                </c:pt>
                <c:pt idx="5478">
                  <c:v>7</c:v>
                </c:pt>
                <c:pt idx="5479">
                  <c:v>2</c:v>
                </c:pt>
                <c:pt idx="5480">
                  <c:v>3</c:v>
                </c:pt>
                <c:pt idx="5481">
                  <c:v>30</c:v>
                </c:pt>
                <c:pt idx="5482">
                  <c:v>2</c:v>
                </c:pt>
                <c:pt idx="5483">
                  <c:v>15</c:v>
                </c:pt>
                <c:pt idx="5484">
                  <c:v>7</c:v>
                </c:pt>
                <c:pt idx="5485">
                  <c:v>1</c:v>
                </c:pt>
                <c:pt idx="5486">
                  <c:v>1</c:v>
                </c:pt>
                <c:pt idx="5487">
                  <c:v>2</c:v>
                </c:pt>
                <c:pt idx="5488">
                  <c:v>5</c:v>
                </c:pt>
                <c:pt idx="5489">
                  <c:v>1</c:v>
                </c:pt>
                <c:pt idx="5490">
                  <c:v>4</c:v>
                </c:pt>
                <c:pt idx="5491">
                  <c:v>3</c:v>
                </c:pt>
                <c:pt idx="5492">
                  <c:v>1</c:v>
                </c:pt>
                <c:pt idx="5493">
                  <c:v>15</c:v>
                </c:pt>
                <c:pt idx="5494">
                  <c:v>6</c:v>
                </c:pt>
                <c:pt idx="5495">
                  <c:v>8</c:v>
                </c:pt>
                <c:pt idx="5496">
                  <c:v>2</c:v>
                </c:pt>
                <c:pt idx="5497">
                  <c:v>1</c:v>
                </c:pt>
                <c:pt idx="5498">
                  <c:v>18</c:v>
                </c:pt>
                <c:pt idx="5499">
                  <c:v>24</c:v>
                </c:pt>
                <c:pt idx="5500">
                  <c:v>2</c:v>
                </c:pt>
                <c:pt idx="5501">
                  <c:v>3</c:v>
                </c:pt>
                <c:pt idx="5502">
                  <c:v>1</c:v>
                </c:pt>
                <c:pt idx="5503">
                  <c:v>2</c:v>
                </c:pt>
                <c:pt idx="5504">
                  <c:v>1</c:v>
                </c:pt>
                <c:pt idx="5505">
                  <c:v>1</c:v>
                </c:pt>
                <c:pt idx="5506">
                  <c:v>24</c:v>
                </c:pt>
                <c:pt idx="5507">
                  <c:v>2</c:v>
                </c:pt>
                <c:pt idx="5508">
                  <c:v>3</c:v>
                </c:pt>
                <c:pt idx="5509">
                  <c:v>1</c:v>
                </c:pt>
                <c:pt idx="5510">
                  <c:v>2</c:v>
                </c:pt>
                <c:pt idx="5511">
                  <c:v>1</c:v>
                </c:pt>
                <c:pt idx="5512">
                  <c:v>1</c:v>
                </c:pt>
                <c:pt idx="5513">
                  <c:v>7</c:v>
                </c:pt>
                <c:pt idx="5514">
                  <c:v>4</c:v>
                </c:pt>
                <c:pt idx="5515">
                  <c:v>15</c:v>
                </c:pt>
                <c:pt idx="5516">
                  <c:v>3</c:v>
                </c:pt>
                <c:pt idx="5517">
                  <c:v>5</c:v>
                </c:pt>
                <c:pt idx="5518">
                  <c:v>3</c:v>
                </c:pt>
                <c:pt idx="5519">
                  <c:v>9</c:v>
                </c:pt>
                <c:pt idx="5520">
                  <c:v>4</c:v>
                </c:pt>
                <c:pt idx="5521">
                  <c:v>3</c:v>
                </c:pt>
                <c:pt idx="5522">
                  <c:v>6</c:v>
                </c:pt>
                <c:pt idx="5523">
                  <c:v>10</c:v>
                </c:pt>
                <c:pt idx="5524">
                  <c:v>1</c:v>
                </c:pt>
                <c:pt idx="5525">
                  <c:v>7</c:v>
                </c:pt>
                <c:pt idx="5526">
                  <c:v>32</c:v>
                </c:pt>
                <c:pt idx="5527">
                  <c:v>4</c:v>
                </c:pt>
                <c:pt idx="5528">
                  <c:v>4</c:v>
                </c:pt>
                <c:pt idx="5529">
                  <c:v>4</c:v>
                </c:pt>
                <c:pt idx="5530">
                  <c:v>1</c:v>
                </c:pt>
                <c:pt idx="5531">
                  <c:v>4</c:v>
                </c:pt>
                <c:pt idx="5532">
                  <c:v>1</c:v>
                </c:pt>
                <c:pt idx="5533">
                  <c:v>1</c:v>
                </c:pt>
                <c:pt idx="5534">
                  <c:v>18</c:v>
                </c:pt>
                <c:pt idx="5535">
                  <c:v>6</c:v>
                </c:pt>
                <c:pt idx="5536">
                  <c:v>38</c:v>
                </c:pt>
                <c:pt idx="5537">
                  <c:v>1</c:v>
                </c:pt>
                <c:pt idx="5538">
                  <c:v>24</c:v>
                </c:pt>
                <c:pt idx="5539">
                  <c:v>2</c:v>
                </c:pt>
                <c:pt idx="5540">
                  <c:v>3</c:v>
                </c:pt>
                <c:pt idx="5541">
                  <c:v>3</c:v>
                </c:pt>
                <c:pt idx="5542">
                  <c:v>2</c:v>
                </c:pt>
                <c:pt idx="5543">
                  <c:v>2</c:v>
                </c:pt>
                <c:pt idx="5544">
                  <c:v>9</c:v>
                </c:pt>
                <c:pt idx="5545">
                  <c:v>8</c:v>
                </c:pt>
                <c:pt idx="5546">
                  <c:v>2</c:v>
                </c:pt>
                <c:pt idx="5547">
                  <c:v>5</c:v>
                </c:pt>
                <c:pt idx="5548">
                  <c:v>2</c:v>
                </c:pt>
                <c:pt idx="5549">
                  <c:v>1</c:v>
                </c:pt>
                <c:pt idx="5550">
                  <c:v>2</c:v>
                </c:pt>
                <c:pt idx="5551">
                  <c:v>4</c:v>
                </c:pt>
                <c:pt idx="5552">
                  <c:v>1</c:v>
                </c:pt>
                <c:pt idx="5553">
                  <c:v>2</c:v>
                </c:pt>
                <c:pt idx="5554">
                  <c:v>3</c:v>
                </c:pt>
                <c:pt idx="5555">
                  <c:v>2</c:v>
                </c:pt>
                <c:pt idx="5556">
                  <c:v>1</c:v>
                </c:pt>
                <c:pt idx="5557">
                  <c:v>23</c:v>
                </c:pt>
                <c:pt idx="5558">
                  <c:v>6</c:v>
                </c:pt>
                <c:pt idx="5559">
                  <c:v>1</c:v>
                </c:pt>
                <c:pt idx="5560">
                  <c:v>8</c:v>
                </c:pt>
                <c:pt idx="5561">
                  <c:v>2</c:v>
                </c:pt>
                <c:pt idx="5562">
                  <c:v>1</c:v>
                </c:pt>
                <c:pt idx="5563">
                  <c:v>1</c:v>
                </c:pt>
                <c:pt idx="5564">
                  <c:v>1</c:v>
                </c:pt>
                <c:pt idx="5565">
                  <c:v>46</c:v>
                </c:pt>
                <c:pt idx="5566">
                  <c:v>2</c:v>
                </c:pt>
                <c:pt idx="5567">
                  <c:v>2</c:v>
                </c:pt>
                <c:pt idx="5568">
                  <c:v>2</c:v>
                </c:pt>
                <c:pt idx="5569">
                  <c:v>1</c:v>
                </c:pt>
                <c:pt idx="5570">
                  <c:v>2</c:v>
                </c:pt>
                <c:pt idx="5571">
                  <c:v>3</c:v>
                </c:pt>
                <c:pt idx="5572">
                  <c:v>7</c:v>
                </c:pt>
                <c:pt idx="5573">
                  <c:v>6</c:v>
                </c:pt>
                <c:pt idx="5574">
                  <c:v>5</c:v>
                </c:pt>
                <c:pt idx="5575">
                  <c:v>3</c:v>
                </c:pt>
                <c:pt idx="5576">
                  <c:v>4</c:v>
                </c:pt>
                <c:pt idx="5577">
                  <c:v>2</c:v>
                </c:pt>
                <c:pt idx="5578">
                  <c:v>4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3</c:v>
                </c:pt>
                <c:pt idx="5584">
                  <c:v>5</c:v>
                </c:pt>
                <c:pt idx="5585">
                  <c:v>9</c:v>
                </c:pt>
                <c:pt idx="5586">
                  <c:v>1</c:v>
                </c:pt>
                <c:pt idx="5587">
                  <c:v>3</c:v>
                </c:pt>
                <c:pt idx="5588">
                  <c:v>1</c:v>
                </c:pt>
                <c:pt idx="5589">
                  <c:v>7</c:v>
                </c:pt>
                <c:pt idx="5590">
                  <c:v>1</c:v>
                </c:pt>
                <c:pt idx="5591">
                  <c:v>4</c:v>
                </c:pt>
                <c:pt idx="5592">
                  <c:v>2</c:v>
                </c:pt>
                <c:pt idx="5593">
                  <c:v>10</c:v>
                </c:pt>
                <c:pt idx="5594">
                  <c:v>3</c:v>
                </c:pt>
                <c:pt idx="5595">
                  <c:v>16</c:v>
                </c:pt>
                <c:pt idx="5596">
                  <c:v>6</c:v>
                </c:pt>
                <c:pt idx="5597">
                  <c:v>6</c:v>
                </c:pt>
                <c:pt idx="5598">
                  <c:v>2</c:v>
                </c:pt>
                <c:pt idx="5599">
                  <c:v>2</c:v>
                </c:pt>
                <c:pt idx="5600">
                  <c:v>18</c:v>
                </c:pt>
                <c:pt idx="5601">
                  <c:v>5</c:v>
                </c:pt>
                <c:pt idx="5602">
                  <c:v>3</c:v>
                </c:pt>
                <c:pt idx="5603">
                  <c:v>7</c:v>
                </c:pt>
                <c:pt idx="5604">
                  <c:v>3</c:v>
                </c:pt>
                <c:pt idx="5605">
                  <c:v>6</c:v>
                </c:pt>
                <c:pt idx="5606">
                  <c:v>1</c:v>
                </c:pt>
                <c:pt idx="5607">
                  <c:v>1</c:v>
                </c:pt>
                <c:pt idx="5608">
                  <c:v>28</c:v>
                </c:pt>
                <c:pt idx="5609">
                  <c:v>8</c:v>
                </c:pt>
                <c:pt idx="5610">
                  <c:v>37</c:v>
                </c:pt>
                <c:pt idx="5611">
                  <c:v>2</c:v>
                </c:pt>
                <c:pt idx="5612">
                  <c:v>1</c:v>
                </c:pt>
                <c:pt idx="5613">
                  <c:v>1</c:v>
                </c:pt>
                <c:pt idx="5614">
                  <c:v>1</c:v>
                </c:pt>
                <c:pt idx="5615">
                  <c:v>1</c:v>
                </c:pt>
                <c:pt idx="5616">
                  <c:v>2</c:v>
                </c:pt>
                <c:pt idx="5617">
                  <c:v>1</c:v>
                </c:pt>
                <c:pt idx="5618">
                  <c:v>3</c:v>
                </c:pt>
                <c:pt idx="5619">
                  <c:v>1</c:v>
                </c:pt>
                <c:pt idx="5620">
                  <c:v>1</c:v>
                </c:pt>
                <c:pt idx="5621">
                  <c:v>34</c:v>
                </c:pt>
                <c:pt idx="5622">
                  <c:v>3</c:v>
                </c:pt>
                <c:pt idx="5623">
                  <c:v>3</c:v>
                </c:pt>
                <c:pt idx="5624">
                  <c:v>1</c:v>
                </c:pt>
                <c:pt idx="5625">
                  <c:v>2</c:v>
                </c:pt>
                <c:pt idx="5626">
                  <c:v>3</c:v>
                </c:pt>
                <c:pt idx="5627">
                  <c:v>1</c:v>
                </c:pt>
                <c:pt idx="5628">
                  <c:v>5</c:v>
                </c:pt>
                <c:pt idx="5629">
                  <c:v>1</c:v>
                </c:pt>
                <c:pt idx="5630">
                  <c:v>1</c:v>
                </c:pt>
                <c:pt idx="5631">
                  <c:v>1</c:v>
                </c:pt>
                <c:pt idx="5632">
                  <c:v>1</c:v>
                </c:pt>
                <c:pt idx="5633">
                  <c:v>14</c:v>
                </c:pt>
                <c:pt idx="5634">
                  <c:v>2</c:v>
                </c:pt>
                <c:pt idx="5635">
                  <c:v>3</c:v>
                </c:pt>
                <c:pt idx="5636">
                  <c:v>2</c:v>
                </c:pt>
                <c:pt idx="5637">
                  <c:v>9</c:v>
                </c:pt>
                <c:pt idx="5638">
                  <c:v>6</c:v>
                </c:pt>
                <c:pt idx="5639">
                  <c:v>12</c:v>
                </c:pt>
                <c:pt idx="5640">
                  <c:v>1</c:v>
                </c:pt>
                <c:pt idx="5641">
                  <c:v>4</c:v>
                </c:pt>
                <c:pt idx="5642">
                  <c:v>14</c:v>
                </c:pt>
                <c:pt idx="5643">
                  <c:v>6</c:v>
                </c:pt>
                <c:pt idx="5644">
                  <c:v>5</c:v>
                </c:pt>
                <c:pt idx="5645">
                  <c:v>8</c:v>
                </c:pt>
                <c:pt idx="5646">
                  <c:v>1</c:v>
                </c:pt>
                <c:pt idx="5647">
                  <c:v>10</c:v>
                </c:pt>
                <c:pt idx="5648">
                  <c:v>6</c:v>
                </c:pt>
                <c:pt idx="5649">
                  <c:v>2</c:v>
                </c:pt>
                <c:pt idx="5650">
                  <c:v>6</c:v>
                </c:pt>
                <c:pt idx="5651">
                  <c:v>10</c:v>
                </c:pt>
                <c:pt idx="5652">
                  <c:v>11</c:v>
                </c:pt>
                <c:pt idx="5653">
                  <c:v>1</c:v>
                </c:pt>
                <c:pt idx="5654">
                  <c:v>14</c:v>
                </c:pt>
                <c:pt idx="5655">
                  <c:v>3</c:v>
                </c:pt>
                <c:pt idx="5656">
                  <c:v>25</c:v>
                </c:pt>
                <c:pt idx="5657">
                  <c:v>6</c:v>
                </c:pt>
                <c:pt idx="5658">
                  <c:v>27</c:v>
                </c:pt>
                <c:pt idx="5659">
                  <c:v>7</c:v>
                </c:pt>
                <c:pt idx="5660">
                  <c:v>3</c:v>
                </c:pt>
                <c:pt idx="5661">
                  <c:v>5</c:v>
                </c:pt>
                <c:pt idx="5662">
                  <c:v>5</c:v>
                </c:pt>
                <c:pt idx="5663">
                  <c:v>2</c:v>
                </c:pt>
                <c:pt idx="5664">
                  <c:v>2</c:v>
                </c:pt>
                <c:pt idx="5665">
                  <c:v>4</c:v>
                </c:pt>
                <c:pt idx="5666">
                  <c:v>2</c:v>
                </c:pt>
                <c:pt idx="5667">
                  <c:v>4</c:v>
                </c:pt>
                <c:pt idx="5668">
                  <c:v>1</c:v>
                </c:pt>
                <c:pt idx="5669">
                  <c:v>1</c:v>
                </c:pt>
                <c:pt idx="5670">
                  <c:v>4</c:v>
                </c:pt>
                <c:pt idx="5671">
                  <c:v>6</c:v>
                </c:pt>
                <c:pt idx="5672">
                  <c:v>1</c:v>
                </c:pt>
                <c:pt idx="5673">
                  <c:v>1</c:v>
                </c:pt>
                <c:pt idx="5674">
                  <c:v>1</c:v>
                </c:pt>
                <c:pt idx="5675">
                  <c:v>4</c:v>
                </c:pt>
                <c:pt idx="5676">
                  <c:v>19</c:v>
                </c:pt>
                <c:pt idx="5677">
                  <c:v>1</c:v>
                </c:pt>
                <c:pt idx="5678">
                  <c:v>1</c:v>
                </c:pt>
                <c:pt idx="5679">
                  <c:v>2</c:v>
                </c:pt>
                <c:pt idx="5680">
                  <c:v>2</c:v>
                </c:pt>
                <c:pt idx="5681">
                  <c:v>4</c:v>
                </c:pt>
                <c:pt idx="5682">
                  <c:v>5</c:v>
                </c:pt>
                <c:pt idx="5683">
                  <c:v>26</c:v>
                </c:pt>
                <c:pt idx="5684">
                  <c:v>1</c:v>
                </c:pt>
                <c:pt idx="5685">
                  <c:v>7</c:v>
                </c:pt>
                <c:pt idx="5686">
                  <c:v>6</c:v>
                </c:pt>
                <c:pt idx="5687">
                  <c:v>20</c:v>
                </c:pt>
                <c:pt idx="5688">
                  <c:v>15</c:v>
                </c:pt>
                <c:pt idx="5689">
                  <c:v>4</c:v>
                </c:pt>
                <c:pt idx="5690">
                  <c:v>2</c:v>
                </c:pt>
                <c:pt idx="5691">
                  <c:v>7</c:v>
                </c:pt>
                <c:pt idx="5692">
                  <c:v>2</c:v>
                </c:pt>
                <c:pt idx="5693">
                  <c:v>1</c:v>
                </c:pt>
                <c:pt idx="5694">
                  <c:v>2</c:v>
                </c:pt>
                <c:pt idx="5695">
                  <c:v>12</c:v>
                </c:pt>
                <c:pt idx="5696">
                  <c:v>2</c:v>
                </c:pt>
                <c:pt idx="5697">
                  <c:v>1</c:v>
                </c:pt>
                <c:pt idx="5698">
                  <c:v>2</c:v>
                </c:pt>
                <c:pt idx="5699">
                  <c:v>2</c:v>
                </c:pt>
                <c:pt idx="5700">
                  <c:v>4</c:v>
                </c:pt>
                <c:pt idx="5701">
                  <c:v>3</c:v>
                </c:pt>
                <c:pt idx="5702">
                  <c:v>1</c:v>
                </c:pt>
                <c:pt idx="5703">
                  <c:v>2</c:v>
                </c:pt>
                <c:pt idx="5704">
                  <c:v>1</c:v>
                </c:pt>
                <c:pt idx="5705">
                  <c:v>2</c:v>
                </c:pt>
                <c:pt idx="5706">
                  <c:v>1</c:v>
                </c:pt>
                <c:pt idx="5707">
                  <c:v>2</c:v>
                </c:pt>
                <c:pt idx="5708">
                  <c:v>5</c:v>
                </c:pt>
                <c:pt idx="5709">
                  <c:v>2</c:v>
                </c:pt>
                <c:pt idx="5710">
                  <c:v>2</c:v>
                </c:pt>
                <c:pt idx="5711">
                  <c:v>1</c:v>
                </c:pt>
                <c:pt idx="5712">
                  <c:v>7</c:v>
                </c:pt>
                <c:pt idx="5713">
                  <c:v>8</c:v>
                </c:pt>
                <c:pt idx="5714">
                  <c:v>1</c:v>
                </c:pt>
                <c:pt idx="5715">
                  <c:v>4</c:v>
                </c:pt>
                <c:pt idx="5716">
                  <c:v>2</c:v>
                </c:pt>
                <c:pt idx="5717">
                  <c:v>12</c:v>
                </c:pt>
                <c:pt idx="5718">
                  <c:v>1</c:v>
                </c:pt>
                <c:pt idx="5719">
                  <c:v>18</c:v>
                </c:pt>
                <c:pt idx="5720">
                  <c:v>3</c:v>
                </c:pt>
                <c:pt idx="5721">
                  <c:v>1</c:v>
                </c:pt>
                <c:pt idx="5722">
                  <c:v>30</c:v>
                </c:pt>
                <c:pt idx="5723">
                  <c:v>2</c:v>
                </c:pt>
                <c:pt idx="5724">
                  <c:v>1</c:v>
                </c:pt>
                <c:pt idx="5725">
                  <c:v>1</c:v>
                </c:pt>
                <c:pt idx="5726">
                  <c:v>3</c:v>
                </c:pt>
                <c:pt idx="5727">
                  <c:v>8</c:v>
                </c:pt>
                <c:pt idx="5728">
                  <c:v>3</c:v>
                </c:pt>
                <c:pt idx="5729">
                  <c:v>8</c:v>
                </c:pt>
                <c:pt idx="5730">
                  <c:v>2</c:v>
                </c:pt>
                <c:pt idx="5731">
                  <c:v>2</c:v>
                </c:pt>
                <c:pt idx="5732">
                  <c:v>4</c:v>
                </c:pt>
                <c:pt idx="5733">
                  <c:v>9</c:v>
                </c:pt>
                <c:pt idx="5734">
                  <c:v>5</c:v>
                </c:pt>
                <c:pt idx="5735">
                  <c:v>9</c:v>
                </c:pt>
                <c:pt idx="5736">
                  <c:v>2</c:v>
                </c:pt>
                <c:pt idx="5737">
                  <c:v>1</c:v>
                </c:pt>
                <c:pt idx="5738">
                  <c:v>3</c:v>
                </c:pt>
                <c:pt idx="5739">
                  <c:v>2</c:v>
                </c:pt>
                <c:pt idx="5740">
                  <c:v>1</c:v>
                </c:pt>
                <c:pt idx="5741">
                  <c:v>1</c:v>
                </c:pt>
                <c:pt idx="5742">
                  <c:v>1</c:v>
                </c:pt>
                <c:pt idx="5743">
                  <c:v>4</c:v>
                </c:pt>
                <c:pt idx="5744">
                  <c:v>9</c:v>
                </c:pt>
                <c:pt idx="5745">
                  <c:v>6</c:v>
                </c:pt>
                <c:pt idx="5746">
                  <c:v>10</c:v>
                </c:pt>
                <c:pt idx="5747">
                  <c:v>1</c:v>
                </c:pt>
                <c:pt idx="5748">
                  <c:v>10</c:v>
                </c:pt>
                <c:pt idx="5749">
                  <c:v>3</c:v>
                </c:pt>
                <c:pt idx="5750">
                  <c:v>3</c:v>
                </c:pt>
                <c:pt idx="5751">
                  <c:v>4</c:v>
                </c:pt>
                <c:pt idx="5752">
                  <c:v>1</c:v>
                </c:pt>
                <c:pt idx="5753">
                  <c:v>6</c:v>
                </c:pt>
                <c:pt idx="5754">
                  <c:v>1</c:v>
                </c:pt>
                <c:pt idx="5755">
                  <c:v>26</c:v>
                </c:pt>
                <c:pt idx="5756">
                  <c:v>13</c:v>
                </c:pt>
                <c:pt idx="5757">
                  <c:v>5</c:v>
                </c:pt>
                <c:pt idx="5758">
                  <c:v>1</c:v>
                </c:pt>
                <c:pt idx="5759">
                  <c:v>1</c:v>
                </c:pt>
                <c:pt idx="5760">
                  <c:v>1</c:v>
                </c:pt>
                <c:pt idx="5761">
                  <c:v>6</c:v>
                </c:pt>
                <c:pt idx="5762">
                  <c:v>4</c:v>
                </c:pt>
                <c:pt idx="5763">
                  <c:v>1</c:v>
                </c:pt>
                <c:pt idx="5764">
                  <c:v>1</c:v>
                </c:pt>
                <c:pt idx="5765">
                  <c:v>2</c:v>
                </c:pt>
                <c:pt idx="5766">
                  <c:v>2</c:v>
                </c:pt>
                <c:pt idx="5767">
                  <c:v>19</c:v>
                </c:pt>
                <c:pt idx="5768">
                  <c:v>11</c:v>
                </c:pt>
                <c:pt idx="5769">
                  <c:v>2</c:v>
                </c:pt>
                <c:pt idx="5770">
                  <c:v>1</c:v>
                </c:pt>
                <c:pt idx="5771">
                  <c:v>7</c:v>
                </c:pt>
                <c:pt idx="5772">
                  <c:v>3</c:v>
                </c:pt>
                <c:pt idx="5773">
                  <c:v>2</c:v>
                </c:pt>
                <c:pt idx="5774">
                  <c:v>1</c:v>
                </c:pt>
                <c:pt idx="5775">
                  <c:v>1</c:v>
                </c:pt>
                <c:pt idx="5776">
                  <c:v>2</c:v>
                </c:pt>
                <c:pt idx="5777">
                  <c:v>2</c:v>
                </c:pt>
                <c:pt idx="5778">
                  <c:v>5</c:v>
                </c:pt>
                <c:pt idx="5779">
                  <c:v>5</c:v>
                </c:pt>
                <c:pt idx="5780">
                  <c:v>9</c:v>
                </c:pt>
                <c:pt idx="5781">
                  <c:v>1</c:v>
                </c:pt>
                <c:pt idx="5782">
                  <c:v>5</c:v>
                </c:pt>
                <c:pt idx="5783">
                  <c:v>5</c:v>
                </c:pt>
                <c:pt idx="5784">
                  <c:v>2</c:v>
                </c:pt>
                <c:pt idx="5785">
                  <c:v>1</c:v>
                </c:pt>
                <c:pt idx="5786">
                  <c:v>23</c:v>
                </c:pt>
                <c:pt idx="5787">
                  <c:v>13</c:v>
                </c:pt>
                <c:pt idx="5788">
                  <c:v>4</c:v>
                </c:pt>
                <c:pt idx="5789">
                  <c:v>19</c:v>
                </c:pt>
                <c:pt idx="5790">
                  <c:v>2</c:v>
                </c:pt>
                <c:pt idx="5791">
                  <c:v>4</c:v>
                </c:pt>
                <c:pt idx="5792">
                  <c:v>4</c:v>
                </c:pt>
                <c:pt idx="5793">
                  <c:v>1</c:v>
                </c:pt>
                <c:pt idx="5794">
                  <c:v>2</c:v>
                </c:pt>
                <c:pt idx="5795">
                  <c:v>2</c:v>
                </c:pt>
                <c:pt idx="5796">
                  <c:v>1</c:v>
                </c:pt>
                <c:pt idx="5797">
                  <c:v>11</c:v>
                </c:pt>
                <c:pt idx="5798">
                  <c:v>39</c:v>
                </c:pt>
                <c:pt idx="5799">
                  <c:v>25</c:v>
                </c:pt>
                <c:pt idx="5800">
                  <c:v>2</c:v>
                </c:pt>
                <c:pt idx="5801">
                  <c:v>4</c:v>
                </c:pt>
                <c:pt idx="5802">
                  <c:v>33</c:v>
                </c:pt>
                <c:pt idx="5803">
                  <c:v>11</c:v>
                </c:pt>
                <c:pt idx="5804">
                  <c:v>2</c:v>
                </c:pt>
                <c:pt idx="5805">
                  <c:v>1</c:v>
                </c:pt>
                <c:pt idx="5806">
                  <c:v>5</c:v>
                </c:pt>
                <c:pt idx="5807">
                  <c:v>1</c:v>
                </c:pt>
                <c:pt idx="5808">
                  <c:v>3</c:v>
                </c:pt>
                <c:pt idx="5809">
                  <c:v>1</c:v>
                </c:pt>
                <c:pt idx="5810">
                  <c:v>2</c:v>
                </c:pt>
                <c:pt idx="5811">
                  <c:v>1</c:v>
                </c:pt>
                <c:pt idx="5812">
                  <c:v>22</c:v>
                </c:pt>
                <c:pt idx="5813">
                  <c:v>2</c:v>
                </c:pt>
                <c:pt idx="5814">
                  <c:v>1</c:v>
                </c:pt>
                <c:pt idx="5815">
                  <c:v>6</c:v>
                </c:pt>
                <c:pt idx="5816">
                  <c:v>2</c:v>
                </c:pt>
                <c:pt idx="5817">
                  <c:v>1</c:v>
                </c:pt>
                <c:pt idx="5818">
                  <c:v>1</c:v>
                </c:pt>
                <c:pt idx="5819">
                  <c:v>3</c:v>
                </c:pt>
                <c:pt idx="5820">
                  <c:v>1</c:v>
                </c:pt>
                <c:pt idx="5821">
                  <c:v>2</c:v>
                </c:pt>
                <c:pt idx="5822">
                  <c:v>23</c:v>
                </c:pt>
                <c:pt idx="5823">
                  <c:v>3</c:v>
                </c:pt>
                <c:pt idx="5824">
                  <c:v>8</c:v>
                </c:pt>
                <c:pt idx="5825">
                  <c:v>3</c:v>
                </c:pt>
                <c:pt idx="5826">
                  <c:v>6</c:v>
                </c:pt>
                <c:pt idx="5827">
                  <c:v>3</c:v>
                </c:pt>
                <c:pt idx="5828">
                  <c:v>2</c:v>
                </c:pt>
                <c:pt idx="5829">
                  <c:v>7</c:v>
                </c:pt>
                <c:pt idx="5830">
                  <c:v>7</c:v>
                </c:pt>
                <c:pt idx="5831">
                  <c:v>3</c:v>
                </c:pt>
                <c:pt idx="5832">
                  <c:v>11</c:v>
                </c:pt>
                <c:pt idx="5833">
                  <c:v>3</c:v>
                </c:pt>
                <c:pt idx="5834">
                  <c:v>1</c:v>
                </c:pt>
                <c:pt idx="5835">
                  <c:v>2</c:v>
                </c:pt>
                <c:pt idx="5836">
                  <c:v>1</c:v>
                </c:pt>
                <c:pt idx="5837">
                  <c:v>5</c:v>
                </c:pt>
                <c:pt idx="5838">
                  <c:v>1</c:v>
                </c:pt>
                <c:pt idx="5839">
                  <c:v>1</c:v>
                </c:pt>
                <c:pt idx="5840">
                  <c:v>5</c:v>
                </c:pt>
                <c:pt idx="5841">
                  <c:v>6</c:v>
                </c:pt>
                <c:pt idx="5842">
                  <c:v>4</c:v>
                </c:pt>
                <c:pt idx="5843">
                  <c:v>2</c:v>
                </c:pt>
                <c:pt idx="5844">
                  <c:v>1</c:v>
                </c:pt>
                <c:pt idx="5845">
                  <c:v>11</c:v>
                </c:pt>
                <c:pt idx="5846">
                  <c:v>9</c:v>
                </c:pt>
                <c:pt idx="5847">
                  <c:v>1</c:v>
                </c:pt>
                <c:pt idx="5848">
                  <c:v>9</c:v>
                </c:pt>
                <c:pt idx="5849">
                  <c:v>7</c:v>
                </c:pt>
                <c:pt idx="5850">
                  <c:v>5</c:v>
                </c:pt>
                <c:pt idx="5851">
                  <c:v>3</c:v>
                </c:pt>
                <c:pt idx="5852">
                  <c:v>6</c:v>
                </c:pt>
                <c:pt idx="5853">
                  <c:v>1</c:v>
                </c:pt>
                <c:pt idx="5854">
                  <c:v>2</c:v>
                </c:pt>
                <c:pt idx="5855">
                  <c:v>1</c:v>
                </c:pt>
                <c:pt idx="5856">
                  <c:v>2</c:v>
                </c:pt>
                <c:pt idx="5857">
                  <c:v>1</c:v>
                </c:pt>
                <c:pt idx="5858">
                  <c:v>7</c:v>
                </c:pt>
                <c:pt idx="5859">
                  <c:v>3</c:v>
                </c:pt>
                <c:pt idx="5860">
                  <c:v>4</c:v>
                </c:pt>
                <c:pt idx="5861">
                  <c:v>1</c:v>
                </c:pt>
                <c:pt idx="5862">
                  <c:v>19</c:v>
                </c:pt>
                <c:pt idx="5863">
                  <c:v>1</c:v>
                </c:pt>
                <c:pt idx="5864">
                  <c:v>2</c:v>
                </c:pt>
                <c:pt idx="5865">
                  <c:v>10</c:v>
                </c:pt>
                <c:pt idx="5866">
                  <c:v>5</c:v>
                </c:pt>
                <c:pt idx="5867">
                  <c:v>9</c:v>
                </c:pt>
                <c:pt idx="5868">
                  <c:v>1</c:v>
                </c:pt>
                <c:pt idx="5869">
                  <c:v>4</c:v>
                </c:pt>
                <c:pt idx="5870">
                  <c:v>1</c:v>
                </c:pt>
                <c:pt idx="5871">
                  <c:v>1</c:v>
                </c:pt>
                <c:pt idx="5872">
                  <c:v>1</c:v>
                </c:pt>
                <c:pt idx="5873">
                  <c:v>3</c:v>
                </c:pt>
                <c:pt idx="5874">
                  <c:v>11</c:v>
                </c:pt>
                <c:pt idx="5875">
                  <c:v>15</c:v>
                </c:pt>
                <c:pt idx="5876">
                  <c:v>2</c:v>
                </c:pt>
                <c:pt idx="5877">
                  <c:v>3</c:v>
                </c:pt>
                <c:pt idx="5878">
                  <c:v>13</c:v>
                </c:pt>
                <c:pt idx="5879">
                  <c:v>1</c:v>
                </c:pt>
                <c:pt idx="5880">
                  <c:v>5</c:v>
                </c:pt>
                <c:pt idx="5881">
                  <c:v>1</c:v>
                </c:pt>
                <c:pt idx="5882">
                  <c:v>21</c:v>
                </c:pt>
                <c:pt idx="5883">
                  <c:v>17</c:v>
                </c:pt>
                <c:pt idx="5884">
                  <c:v>8</c:v>
                </c:pt>
                <c:pt idx="5885">
                  <c:v>5</c:v>
                </c:pt>
                <c:pt idx="5886">
                  <c:v>1</c:v>
                </c:pt>
                <c:pt idx="5887">
                  <c:v>35</c:v>
                </c:pt>
                <c:pt idx="5888">
                  <c:v>62</c:v>
                </c:pt>
                <c:pt idx="5889">
                  <c:v>3</c:v>
                </c:pt>
                <c:pt idx="5890">
                  <c:v>1</c:v>
                </c:pt>
                <c:pt idx="5891">
                  <c:v>2</c:v>
                </c:pt>
                <c:pt idx="5892">
                  <c:v>2</c:v>
                </c:pt>
                <c:pt idx="5893">
                  <c:v>2</c:v>
                </c:pt>
                <c:pt idx="5894">
                  <c:v>3</c:v>
                </c:pt>
                <c:pt idx="5895">
                  <c:v>5</c:v>
                </c:pt>
                <c:pt idx="5896">
                  <c:v>1</c:v>
                </c:pt>
                <c:pt idx="5897">
                  <c:v>2</c:v>
                </c:pt>
                <c:pt idx="5898">
                  <c:v>2</c:v>
                </c:pt>
                <c:pt idx="5899">
                  <c:v>5</c:v>
                </c:pt>
                <c:pt idx="5900">
                  <c:v>1</c:v>
                </c:pt>
                <c:pt idx="5901">
                  <c:v>11</c:v>
                </c:pt>
                <c:pt idx="5902">
                  <c:v>2</c:v>
                </c:pt>
                <c:pt idx="5903">
                  <c:v>27</c:v>
                </c:pt>
                <c:pt idx="5904">
                  <c:v>1</c:v>
                </c:pt>
                <c:pt idx="5905">
                  <c:v>2</c:v>
                </c:pt>
                <c:pt idx="5906">
                  <c:v>3</c:v>
                </c:pt>
                <c:pt idx="5907">
                  <c:v>13</c:v>
                </c:pt>
                <c:pt idx="5908">
                  <c:v>1</c:v>
                </c:pt>
                <c:pt idx="5909">
                  <c:v>1</c:v>
                </c:pt>
                <c:pt idx="5910">
                  <c:v>13</c:v>
                </c:pt>
                <c:pt idx="5911">
                  <c:v>2</c:v>
                </c:pt>
                <c:pt idx="5912">
                  <c:v>12</c:v>
                </c:pt>
                <c:pt idx="5913">
                  <c:v>3</c:v>
                </c:pt>
                <c:pt idx="5914">
                  <c:v>1</c:v>
                </c:pt>
                <c:pt idx="5915">
                  <c:v>23</c:v>
                </c:pt>
                <c:pt idx="5916">
                  <c:v>7</c:v>
                </c:pt>
                <c:pt idx="5917">
                  <c:v>4</c:v>
                </c:pt>
                <c:pt idx="5918">
                  <c:v>1</c:v>
                </c:pt>
                <c:pt idx="5919">
                  <c:v>1</c:v>
                </c:pt>
                <c:pt idx="5920">
                  <c:v>4</c:v>
                </c:pt>
                <c:pt idx="5921">
                  <c:v>3</c:v>
                </c:pt>
                <c:pt idx="5922">
                  <c:v>18</c:v>
                </c:pt>
                <c:pt idx="5923">
                  <c:v>1</c:v>
                </c:pt>
                <c:pt idx="5924">
                  <c:v>1</c:v>
                </c:pt>
                <c:pt idx="5925">
                  <c:v>1</c:v>
                </c:pt>
                <c:pt idx="5926">
                  <c:v>15</c:v>
                </c:pt>
                <c:pt idx="5927">
                  <c:v>23</c:v>
                </c:pt>
                <c:pt idx="5928">
                  <c:v>33</c:v>
                </c:pt>
                <c:pt idx="5929">
                  <c:v>2</c:v>
                </c:pt>
                <c:pt idx="5930">
                  <c:v>4</c:v>
                </c:pt>
                <c:pt idx="5931">
                  <c:v>1</c:v>
                </c:pt>
                <c:pt idx="5932">
                  <c:v>5</c:v>
                </c:pt>
                <c:pt idx="5933">
                  <c:v>4</c:v>
                </c:pt>
                <c:pt idx="5934">
                  <c:v>1</c:v>
                </c:pt>
                <c:pt idx="5935">
                  <c:v>18</c:v>
                </c:pt>
                <c:pt idx="5936">
                  <c:v>1</c:v>
                </c:pt>
                <c:pt idx="5937">
                  <c:v>8</c:v>
                </c:pt>
                <c:pt idx="5938">
                  <c:v>1</c:v>
                </c:pt>
                <c:pt idx="5939">
                  <c:v>15</c:v>
                </c:pt>
                <c:pt idx="5940">
                  <c:v>3</c:v>
                </c:pt>
                <c:pt idx="5941">
                  <c:v>1</c:v>
                </c:pt>
                <c:pt idx="5942">
                  <c:v>4</c:v>
                </c:pt>
                <c:pt idx="5943">
                  <c:v>4</c:v>
                </c:pt>
                <c:pt idx="5944">
                  <c:v>5</c:v>
                </c:pt>
                <c:pt idx="5945">
                  <c:v>22</c:v>
                </c:pt>
                <c:pt idx="5946">
                  <c:v>9</c:v>
                </c:pt>
                <c:pt idx="5947">
                  <c:v>4</c:v>
                </c:pt>
                <c:pt idx="5948">
                  <c:v>6</c:v>
                </c:pt>
                <c:pt idx="5949">
                  <c:v>2</c:v>
                </c:pt>
                <c:pt idx="5950">
                  <c:v>2</c:v>
                </c:pt>
                <c:pt idx="5951">
                  <c:v>4</c:v>
                </c:pt>
                <c:pt idx="5952">
                  <c:v>4</c:v>
                </c:pt>
                <c:pt idx="5953">
                  <c:v>24</c:v>
                </c:pt>
                <c:pt idx="5954">
                  <c:v>9</c:v>
                </c:pt>
                <c:pt idx="5955">
                  <c:v>2</c:v>
                </c:pt>
                <c:pt idx="5956">
                  <c:v>15</c:v>
                </c:pt>
                <c:pt idx="5957">
                  <c:v>3</c:v>
                </c:pt>
                <c:pt idx="5958">
                  <c:v>1</c:v>
                </c:pt>
                <c:pt idx="5959">
                  <c:v>1</c:v>
                </c:pt>
                <c:pt idx="5960">
                  <c:v>1</c:v>
                </c:pt>
                <c:pt idx="5961">
                  <c:v>2</c:v>
                </c:pt>
                <c:pt idx="5962">
                  <c:v>4</c:v>
                </c:pt>
                <c:pt idx="5963">
                  <c:v>4</c:v>
                </c:pt>
                <c:pt idx="5964">
                  <c:v>4</c:v>
                </c:pt>
                <c:pt idx="5965">
                  <c:v>1</c:v>
                </c:pt>
                <c:pt idx="5966">
                  <c:v>14</c:v>
                </c:pt>
                <c:pt idx="5967">
                  <c:v>1</c:v>
                </c:pt>
                <c:pt idx="5968">
                  <c:v>1</c:v>
                </c:pt>
                <c:pt idx="5969">
                  <c:v>1</c:v>
                </c:pt>
                <c:pt idx="5970">
                  <c:v>8</c:v>
                </c:pt>
                <c:pt idx="5971">
                  <c:v>1</c:v>
                </c:pt>
                <c:pt idx="5972">
                  <c:v>1</c:v>
                </c:pt>
                <c:pt idx="5973">
                  <c:v>21</c:v>
                </c:pt>
                <c:pt idx="5974">
                  <c:v>2</c:v>
                </c:pt>
                <c:pt idx="5975">
                  <c:v>35</c:v>
                </c:pt>
                <c:pt idx="5976">
                  <c:v>7</c:v>
                </c:pt>
                <c:pt idx="5977">
                  <c:v>4</c:v>
                </c:pt>
                <c:pt idx="5978">
                  <c:v>1</c:v>
                </c:pt>
                <c:pt idx="5979">
                  <c:v>13</c:v>
                </c:pt>
                <c:pt idx="5980">
                  <c:v>3</c:v>
                </c:pt>
                <c:pt idx="5981">
                  <c:v>8</c:v>
                </c:pt>
                <c:pt idx="5982">
                  <c:v>6</c:v>
                </c:pt>
                <c:pt idx="5983">
                  <c:v>3</c:v>
                </c:pt>
                <c:pt idx="5984">
                  <c:v>1</c:v>
                </c:pt>
                <c:pt idx="5985">
                  <c:v>20</c:v>
                </c:pt>
                <c:pt idx="5986">
                  <c:v>1</c:v>
                </c:pt>
                <c:pt idx="5987">
                  <c:v>2</c:v>
                </c:pt>
                <c:pt idx="5988">
                  <c:v>4</c:v>
                </c:pt>
                <c:pt idx="5989">
                  <c:v>7</c:v>
                </c:pt>
                <c:pt idx="5990">
                  <c:v>55</c:v>
                </c:pt>
                <c:pt idx="5991">
                  <c:v>1</c:v>
                </c:pt>
                <c:pt idx="5992">
                  <c:v>5</c:v>
                </c:pt>
                <c:pt idx="5993">
                  <c:v>16</c:v>
                </c:pt>
                <c:pt idx="5994">
                  <c:v>6</c:v>
                </c:pt>
                <c:pt idx="5995">
                  <c:v>2</c:v>
                </c:pt>
                <c:pt idx="5996">
                  <c:v>6</c:v>
                </c:pt>
                <c:pt idx="5997">
                  <c:v>1</c:v>
                </c:pt>
                <c:pt idx="5998">
                  <c:v>2</c:v>
                </c:pt>
                <c:pt idx="5999">
                  <c:v>2</c:v>
                </c:pt>
                <c:pt idx="6000">
                  <c:v>2</c:v>
                </c:pt>
                <c:pt idx="6001">
                  <c:v>6</c:v>
                </c:pt>
                <c:pt idx="6002">
                  <c:v>2</c:v>
                </c:pt>
                <c:pt idx="6003">
                  <c:v>1</c:v>
                </c:pt>
                <c:pt idx="6004">
                  <c:v>3</c:v>
                </c:pt>
                <c:pt idx="6005">
                  <c:v>9</c:v>
                </c:pt>
                <c:pt idx="6006">
                  <c:v>1</c:v>
                </c:pt>
                <c:pt idx="6007">
                  <c:v>12</c:v>
                </c:pt>
                <c:pt idx="6008">
                  <c:v>4</c:v>
                </c:pt>
                <c:pt idx="6009">
                  <c:v>7</c:v>
                </c:pt>
                <c:pt idx="6010">
                  <c:v>10</c:v>
                </c:pt>
                <c:pt idx="6011">
                  <c:v>5</c:v>
                </c:pt>
                <c:pt idx="6012">
                  <c:v>1</c:v>
                </c:pt>
                <c:pt idx="6013">
                  <c:v>5</c:v>
                </c:pt>
                <c:pt idx="6014">
                  <c:v>8</c:v>
                </c:pt>
                <c:pt idx="6015">
                  <c:v>1</c:v>
                </c:pt>
                <c:pt idx="6016">
                  <c:v>6</c:v>
                </c:pt>
                <c:pt idx="6017">
                  <c:v>1</c:v>
                </c:pt>
                <c:pt idx="6018">
                  <c:v>5</c:v>
                </c:pt>
                <c:pt idx="6019">
                  <c:v>9</c:v>
                </c:pt>
                <c:pt idx="6020">
                  <c:v>2</c:v>
                </c:pt>
                <c:pt idx="6021">
                  <c:v>8</c:v>
                </c:pt>
                <c:pt idx="6022">
                  <c:v>1</c:v>
                </c:pt>
                <c:pt idx="6023">
                  <c:v>3</c:v>
                </c:pt>
                <c:pt idx="6024">
                  <c:v>3</c:v>
                </c:pt>
                <c:pt idx="6025">
                  <c:v>4</c:v>
                </c:pt>
                <c:pt idx="6026">
                  <c:v>9</c:v>
                </c:pt>
                <c:pt idx="6027">
                  <c:v>1</c:v>
                </c:pt>
                <c:pt idx="6028">
                  <c:v>11</c:v>
                </c:pt>
                <c:pt idx="6029">
                  <c:v>41</c:v>
                </c:pt>
                <c:pt idx="6030">
                  <c:v>2</c:v>
                </c:pt>
                <c:pt idx="6031">
                  <c:v>4</c:v>
                </c:pt>
                <c:pt idx="6032">
                  <c:v>1</c:v>
                </c:pt>
                <c:pt idx="6033">
                  <c:v>1</c:v>
                </c:pt>
                <c:pt idx="6034">
                  <c:v>17</c:v>
                </c:pt>
                <c:pt idx="6035">
                  <c:v>1</c:v>
                </c:pt>
                <c:pt idx="6036">
                  <c:v>38</c:v>
                </c:pt>
                <c:pt idx="6037">
                  <c:v>19</c:v>
                </c:pt>
                <c:pt idx="6038">
                  <c:v>1</c:v>
                </c:pt>
                <c:pt idx="6039">
                  <c:v>4</c:v>
                </c:pt>
                <c:pt idx="6040">
                  <c:v>4</c:v>
                </c:pt>
                <c:pt idx="6041">
                  <c:v>12</c:v>
                </c:pt>
                <c:pt idx="6042">
                  <c:v>4</c:v>
                </c:pt>
                <c:pt idx="6043">
                  <c:v>13</c:v>
                </c:pt>
                <c:pt idx="6044">
                  <c:v>22</c:v>
                </c:pt>
                <c:pt idx="6045">
                  <c:v>18</c:v>
                </c:pt>
                <c:pt idx="6046">
                  <c:v>1</c:v>
                </c:pt>
                <c:pt idx="6047">
                  <c:v>1</c:v>
                </c:pt>
                <c:pt idx="6048">
                  <c:v>3</c:v>
                </c:pt>
                <c:pt idx="6049">
                  <c:v>15</c:v>
                </c:pt>
                <c:pt idx="6050">
                  <c:v>7</c:v>
                </c:pt>
                <c:pt idx="6051">
                  <c:v>8</c:v>
                </c:pt>
                <c:pt idx="6052">
                  <c:v>10</c:v>
                </c:pt>
                <c:pt idx="6053">
                  <c:v>1</c:v>
                </c:pt>
                <c:pt idx="6054">
                  <c:v>4</c:v>
                </c:pt>
                <c:pt idx="6055">
                  <c:v>24</c:v>
                </c:pt>
                <c:pt idx="6056">
                  <c:v>10</c:v>
                </c:pt>
                <c:pt idx="6057">
                  <c:v>6</c:v>
                </c:pt>
                <c:pt idx="6058">
                  <c:v>2</c:v>
                </c:pt>
                <c:pt idx="6059">
                  <c:v>13</c:v>
                </c:pt>
                <c:pt idx="6060">
                  <c:v>7</c:v>
                </c:pt>
                <c:pt idx="6061">
                  <c:v>5</c:v>
                </c:pt>
                <c:pt idx="6062">
                  <c:v>1</c:v>
                </c:pt>
                <c:pt idx="6063">
                  <c:v>9</c:v>
                </c:pt>
                <c:pt idx="6064">
                  <c:v>2</c:v>
                </c:pt>
                <c:pt idx="6065">
                  <c:v>19</c:v>
                </c:pt>
                <c:pt idx="6066">
                  <c:v>16</c:v>
                </c:pt>
                <c:pt idx="6067">
                  <c:v>15</c:v>
                </c:pt>
                <c:pt idx="6068">
                  <c:v>4</c:v>
                </c:pt>
                <c:pt idx="6069">
                  <c:v>11</c:v>
                </c:pt>
                <c:pt idx="6070">
                  <c:v>22</c:v>
                </c:pt>
                <c:pt idx="6071">
                  <c:v>1</c:v>
                </c:pt>
                <c:pt idx="6072">
                  <c:v>82</c:v>
                </c:pt>
                <c:pt idx="6073">
                  <c:v>5</c:v>
                </c:pt>
                <c:pt idx="6074">
                  <c:v>3</c:v>
                </c:pt>
                <c:pt idx="6075">
                  <c:v>5</c:v>
                </c:pt>
                <c:pt idx="6076">
                  <c:v>1</c:v>
                </c:pt>
                <c:pt idx="6077">
                  <c:v>1</c:v>
                </c:pt>
                <c:pt idx="6078">
                  <c:v>2</c:v>
                </c:pt>
                <c:pt idx="6079">
                  <c:v>3</c:v>
                </c:pt>
                <c:pt idx="6080">
                  <c:v>7</c:v>
                </c:pt>
                <c:pt idx="6081">
                  <c:v>21</c:v>
                </c:pt>
                <c:pt idx="6082">
                  <c:v>7</c:v>
                </c:pt>
                <c:pt idx="6083">
                  <c:v>1</c:v>
                </c:pt>
                <c:pt idx="6084">
                  <c:v>29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10</c:v>
                </c:pt>
                <c:pt idx="6089">
                  <c:v>16</c:v>
                </c:pt>
                <c:pt idx="6090">
                  <c:v>1</c:v>
                </c:pt>
                <c:pt idx="6091">
                  <c:v>2</c:v>
                </c:pt>
                <c:pt idx="6092">
                  <c:v>13</c:v>
                </c:pt>
                <c:pt idx="6093">
                  <c:v>1</c:v>
                </c:pt>
                <c:pt idx="6094">
                  <c:v>1</c:v>
                </c:pt>
                <c:pt idx="6095">
                  <c:v>5</c:v>
                </c:pt>
                <c:pt idx="6096">
                  <c:v>1</c:v>
                </c:pt>
                <c:pt idx="6097">
                  <c:v>7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26</c:v>
                </c:pt>
                <c:pt idx="6103">
                  <c:v>7</c:v>
                </c:pt>
                <c:pt idx="6104">
                  <c:v>7</c:v>
                </c:pt>
                <c:pt idx="6105">
                  <c:v>2</c:v>
                </c:pt>
                <c:pt idx="6106">
                  <c:v>2</c:v>
                </c:pt>
                <c:pt idx="6107">
                  <c:v>9</c:v>
                </c:pt>
                <c:pt idx="6108">
                  <c:v>4</c:v>
                </c:pt>
                <c:pt idx="6109">
                  <c:v>3</c:v>
                </c:pt>
                <c:pt idx="6110">
                  <c:v>7</c:v>
                </c:pt>
                <c:pt idx="6111">
                  <c:v>2</c:v>
                </c:pt>
                <c:pt idx="6112">
                  <c:v>6</c:v>
                </c:pt>
                <c:pt idx="6113">
                  <c:v>26</c:v>
                </c:pt>
                <c:pt idx="6114">
                  <c:v>3</c:v>
                </c:pt>
                <c:pt idx="6115">
                  <c:v>1</c:v>
                </c:pt>
                <c:pt idx="6116">
                  <c:v>1</c:v>
                </c:pt>
                <c:pt idx="6117">
                  <c:v>6</c:v>
                </c:pt>
                <c:pt idx="6118">
                  <c:v>2</c:v>
                </c:pt>
                <c:pt idx="6119">
                  <c:v>25</c:v>
                </c:pt>
                <c:pt idx="6120">
                  <c:v>1</c:v>
                </c:pt>
                <c:pt idx="6121">
                  <c:v>1</c:v>
                </c:pt>
                <c:pt idx="6122">
                  <c:v>4</c:v>
                </c:pt>
                <c:pt idx="6123">
                  <c:v>2</c:v>
                </c:pt>
                <c:pt idx="6124">
                  <c:v>2</c:v>
                </c:pt>
                <c:pt idx="6125">
                  <c:v>6</c:v>
                </c:pt>
                <c:pt idx="6126">
                  <c:v>3</c:v>
                </c:pt>
                <c:pt idx="6127">
                  <c:v>3</c:v>
                </c:pt>
                <c:pt idx="6128">
                  <c:v>1</c:v>
                </c:pt>
                <c:pt idx="6129">
                  <c:v>3</c:v>
                </c:pt>
                <c:pt idx="6130">
                  <c:v>6</c:v>
                </c:pt>
                <c:pt idx="6131">
                  <c:v>1</c:v>
                </c:pt>
                <c:pt idx="6132">
                  <c:v>2</c:v>
                </c:pt>
                <c:pt idx="6133">
                  <c:v>1</c:v>
                </c:pt>
                <c:pt idx="6134">
                  <c:v>22</c:v>
                </c:pt>
                <c:pt idx="6135">
                  <c:v>8</c:v>
                </c:pt>
                <c:pt idx="6136">
                  <c:v>3</c:v>
                </c:pt>
                <c:pt idx="6137">
                  <c:v>13</c:v>
                </c:pt>
                <c:pt idx="6138">
                  <c:v>4</c:v>
                </c:pt>
                <c:pt idx="6139">
                  <c:v>3</c:v>
                </c:pt>
                <c:pt idx="6140">
                  <c:v>14</c:v>
                </c:pt>
                <c:pt idx="6141">
                  <c:v>7</c:v>
                </c:pt>
                <c:pt idx="6142">
                  <c:v>24</c:v>
                </c:pt>
                <c:pt idx="6143">
                  <c:v>6</c:v>
                </c:pt>
                <c:pt idx="6144">
                  <c:v>2</c:v>
                </c:pt>
                <c:pt idx="6145">
                  <c:v>14</c:v>
                </c:pt>
                <c:pt idx="6146">
                  <c:v>16</c:v>
                </c:pt>
                <c:pt idx="6147">
                  <c:v>3</c:v>
                </c:pt>
                <c:pt idx="6148">
                  <c:v>11</c:v>
                </c:pt>
                <c:pt idx="6149">
                  <c:v>9</c:v>
                </c:pt>
                <c:pt idx="6150">
                  <c:v>3</c:v>
                </c:pt>
                <c:pt idx="6151">
                  <c:v>3</c:v>
                </c:pt>
                <c:pt idx="6152">
                  <c:v>2</c:v>
                </c:pt>
                <c:pt idx="6153">
                  <c:v>8</c:v>
                </c:pt>
                <c:pt idx="6154">
                  <c:v>2</c:v>
                </c:pt>
                <c:pt idx="6155">
                  <c:v>1</c:v>
                </c:pt>
                <c:pt idx="6156">
                  <c:v>1</c:v>
                </c:pt>
                <c:pt idx="6157">
                  <c:v>20</c:v>
                </c:pt>
                <c:pt idx="6158">
                  <c:v>4</c:v>
                </c:pt>
                <c:pt idx="6159">
                  <c:v>6</c:v>
                </c:pt>
                <c:pt idx="6160">
                  <c:v>7</c:v>
                </c:pt>
                <c:pt idx="6161">
                  <c:v>3</c:v>
                </c:pt>
                <c:pt idx="6162">
                  <c:v>2</c:v>
                </c:pt>
                <c:pt idx="6163">
                  <c:v>6</c:v>
                </c:pt>
                <c:pt idx="6164">
                  <c:v>26</c:v>
                </c:pt>
                <c:pt idx="6165">
                  <c:v>16</c:v>
                </c:pt>
                <c:pt idx="6166">
                  <c:v>17</c:v>
                </c:pt>
                <c:pt idx="6167">
                  <c:v>2</c:v>
                </c:pt>
                <c:pt idx="6168">
                  <c:v>2</c:v>
                </c:pt>
                <c:pt idx="6169">
                  <c:v>4</c:v>
                </c:pt>
                <c:pt idx="6170">
                  <c:v>3</c:v>
                </c:pt>
                <c:pt idx="6171">
                  <c:v>1</c:v>
                </c:pt>
                <c:pt idx="6172">
                  <c:v>2</c:v>
                </c:pt>
                <c:pt idx="6173">
                  <c:v>5</c:v>
                </c:pt>
                <c:pt idx="6174">
                  <c:v>2</c:v>
                </c:pt>
                <c:pt idx="6175">
                  <c:v>1</c:v>
                </c:pt>
                <c:pt idx="6176">
                  <c:v>11</c:v>
                </c:pt>
                <c:pt idx="6177">
                  <c:v>13</c:v>
                </c:pt>
                <c:pt idx="6178">
                  <c:v>3</c:v>
                </c:pt>
                <c:pt idx="6179">
                  <c:v>1</c:v>
                </c:pt>
                <c:pt idx="6180">
                  <c:v>2</c:v>
                </c:pt>
                <c:pt idx="6181">
                  <c:v>13</c:v>
                </c:pt>
                <c:pt idx="6182">
                  <c:v>11</c:v>
                </c:pt>
                <c:pt idx="6183">
                  <c:v>1</c:v>
                </c:pt>
                <c:pt idx="6184">
                  <c:v>2</c:v>
                </c:pt>
                <c:pt idx="6185">
                  <c:v>1</c:v>
                </c:pt>
                <c:pt idx="6186">
                  <c:v>4</c:v>
                </c:pt>
                <c:pt idx="6187">
                  <c:v>1</c:v>
                </c:pt>
                <c:pt idx="6188">
                  <c:v>10</c:v>
                </c:pt>
                <c:pt idx="6189">
                  <c:v>3</c:v>
                </c:pt>
                <c:pt idx="6190">
                  <c:v>1</c:v>
                </c:pt>
                <c:pt idx="6191">
                  <c:v>2</c:v>
                </c:pt>
                <c:pt idx="6192">
                  <c:v>3</c:v>
                </c:pt>
                <c:pt idx="6193">
                  <c:v>2</c:v>
                </c:pt>
                <c:pt idx="6194">
                  <c:v>6</c:v>
                </c:pt>
                <c:pt idx="6195">
                  <c:v>2</c:v>
                </c:pt>
                <c:pt idx="6196">
                  <c:v>20</c:v>
                </c:pt>
                <c:pt idx="6197">
                  <c:v>1</c:v>
                </c:pt>
                <c:pt idx="6198">
                  <c:v>3</c:v>
                </c:pt>
                <c:pt idx="6199">
                  <c:v>1</c:v>
                </c:pt>
                <c:pt idx="6200">
                  <c:v>1</c:v>
                </c:pt>
                <c:pt idx="6201">
                  <c:v>1</c:v>
                </c:pt>
                <c:pt idx="6202">
                  <c:v>4</c:v>
                </c:pt>
                <c:pt idx="6203">
                  <c:v>17</c:v>
                </c:pt>
                <c:pt idx="6204">
                  <c:v>5</c:v>
                </c:pt>
                <c:pt idx="6205">
                  <c:v>25</c:v>
                </c:pt>
                <c:pt idx="6206">
                  <c:v>1</c:v>
                </c:pt>
                <c:pt idx="6207">
                  <c:v>1</c:v>
                </c:pt>
                <c:pt idx="6208">
                  <c:v>33</c:v>
                </c:pt>
                <c:pt idx="6209">
                  <c:v>6</c:v>
                </c:pt>
                <c:pt idx="6210">
                  <c:v>3</c:v>
                </c:pt>
                <c:pt idx="6211">
                  <c:v>1</c:v>
                </c:pt>
                <c:pt idx="6212">
                  <c:v>4</c:v>
                </c:pt>
                <c:pt idx="6213">
                  <c:v>6</c:v>
                </c:pt>
                <c:pt idx="6214">
                  <c:v>1</c:v>
                </c:pt>
                <c:pt idx="6215">
                  <c:v>89</c:v>
                </c:pt>
                <c:pt idx="6216">
                  <c:v>2</c:v>
                </c:pt>
                <c:pt idx="6217">
                  <c:v>23</c:v>
                </c:pt>
                <c:pt idx="6218">
                  <c:v>22</c:v>
                </c:pt>
                <c:pt idx="6219">
                  <c:v>1</c:v>
                </c:pt>
                <c:pt idx="6220">
                  <c:v>33</c:v>
                </c:pt>
                <c:pt idx="6221">
                  <c:v>2</c:v>
                </c:pt>
                <c:pt idx="6222">
                  <c:v>2</c:v>
                </c:pt>
                <c:pt idx="6223">
                  <c:v>1</c:v>
                </c:pt>
                <c:pt idx="6224">
                  <c:v>1</c:v>
                </c:pt>
                <c:pt idx="6225">
                  <c:v>8</c:v>
                </c:pt>
                <c:pt idx="6226">
                  <c:v>2</c:v>
                </c:pt>
                <c:pt idx="6227">
                  <c:v>1</c:v>
                </c:pt>
                <c:pt idx="6228">
                  <c:v>4</c:v>
                </c:pt>
                <c:pt idx="6229">
                  <c:v>39</c:v>
                </c:pt>
                <c:pt idx="6230">
                  <c:v>1</c:v>
                </c:pt>
                <c:pt idx="6231">
                  <c:v>6</c:v>
                </c:pt>
                <c:pt idx="6232">
                  <c:v>9</c:v>
                </c:pt>
                <c:pt idx="6233">
                  <c:v>1</c:v>
                </c:pt>
                <c:pt idx="6234">
                  <c:v>3</c:v>
                </c:pt>
                <c:pt idx="6235">
                  <c:v>3</c:v>
                </c:pt>
                <c:pt idx="6236">
                  <c:v>1</c:v>
                </c:pt>
                <c:pt idx="6237">
                  <c:v>5</c:v>
                </c:pt>
                <c:pt idx="6238">
                  <c:v>4</c:v>
                </c:pt>
                <c:pt idx="6239">
                  <c:v>2</c:v>
                </c:pt>
                <c:pt idx="6240">
                  <c:v>4</c:v>
                </c:pt>
                <c:pt idx="6241">
                  <c:v>18</c:v>
                </c:pt>
                <c:pt idx="6242">
                  <c:v>1</c:v>
                </c:pt>
                <c:pt idx="6243">
                  <c:v>9</c:v>
                </c:pt>
                <c:pt idx="6244">
                  <c:v>1</c:v>
                </c:pt>
                <c:pt idx="6245">
                  <c:v>3</c:v>
                </c:pt>
                <c:pt idx="6246">
                  <c:v>1</c:v>
                </c:pt>
                <c:pt idx="6247">
                  <c:v>3</c:v>
                </c:pt>
                <c:pt idx="6248">
                  <c:v>5</c:v>
                </c:pt>
                <c:pt idx="6249">
                  <c:v>1</c:v>
                </c:pt>
                <c:pt idx="6250">
                  <c:v>1</c:v>
                </c:pt>
                <c:pt idx="6251">
                  <c:v>3</c:v>
                </c:pt>
                <c:pt idx="6252">
                  <c:v>4</c:v>
                </c:pt>
                <c:pt idx="6253">
                  <c:v>1</c:v>
                </c:pt>
                <c:pt idx="6254">
                  <c:v>2</c:v>
                </c:pt>
                <c:pt idx="6255">
                  <c:v>6</c:v>
                </c:pt>
                <c:pt idx="6256">
                  <c:v>5</c:v>
                </c:pt>
                <c:pt idx="6257">
                  <c:v>3</c:v>
                </c:pt>
                <c:pt idx="6258">
                  <c:v>2</c:v>
                </c:pt>
                <c:pt idx="6259">
                  <c:v>2</c:v>
                </c:pt>
                <c:pt idx="6260">
                  <c:v>3</c:v>
                </c:pt>
                <c:pt idx="6261">
                  <c:v>25</c:v>
                </c:pt>
                <c:pt idx="6262">
                  <c:v>3</c:v>
                </c:pt>
                <c:pt idx="6263">
                  <c:v>1</c:v>
                </c:pt>
                <c:pt idx="6264">
                  <c:v>2</c:v>
                </c:pt>
                <c:pt idx="6265">
                  <c:v>4</c:v>
                </c:pt>
                <c:pt idx="6266">
                  <c:v>2</c:v>
                </c:pt>
                <c:pt idx="6267">
                  <c:v>2</c:v>
                </c:pt>
                <c:pt idx="6268">
                  <c:v>1</c:v>
                </c:pt>
                <c:pt idx="6269">
                  <c:v>10</c:v>
                </c:pt>
                <c:pt idx="6270">
                  <c:v>2</c:v>
                </c:pt>
                <c:pt idx="6271">
                  <c:v>3</c:v>
                </c:pt>
                <c:pt idx="6272">
                  <c:v>7</c:v>
                </c:pt>
                <c:pt idx="6273">
                  <c:v>114</c:v>
                </c:pt>
                <c:pt idx="6274">
                  <c:v>1</c:v>
                </c:pt>
                <c:pt idx="6275">
                  <c:v>3</c:v>
                </c:pt>
                <c:pt idx="6276">
                  <c:v>1</c:v>
                </c:pt>
                <c:pt idx="6277">
                  <c:v>2</c:v>
                </c:pt>
                <c:pt idx="6278">
                  <c:v>1</c:v>
                </c:pt>
                <c:pt idx="6279">
                  <c:v>3</c:v>
                </c:pt>
                <c:pt idx="6280">
                  <c:v>6</c:v>
                </c:pt>
                <c:pt idx="6281">
                  <c:v>1</c:v>
                </c:pt>
                <c:pt idx="6282">
                  <c:v>4</c:v>
                </c:pt>
                <c:pt idx="6283">
                  <c:v>5</c:v>
                </c:pt>
                <c:pt idx="6284">
                  <c:v>7</c:v>
                </c:pt>
                <c:pt idx="6285">
                  <c:v>12</c:v>
                </c:pt>
                <c:pt idx="6286">
                  <c:v>1</c:v>
                </c:pt>
                <c:pt idx="6287">
                  <c:v>2</c:v>
                </c:pt>
                <c:pt idx="6288">
                  <c:v>1</c:v>
                </c:pt>
                <c:pt idx="6289">
                  <c:v>8</c:v>
                </c:pt>
                <c:pt idx="6290">
                  <c:v>9</c:v>
                </c:pt>
                <c:pt idx="6291">
                  <c:v>1</c:v>
                </c:pt>
                <c:pt idx="6292">
                  <c:v>3</c:v>
                </c:pt>
                <c:pt idx="6293">
                  <c:v>2</c:v>
                </c:pt>
                <c:pt idx="6294">
                  <c:v>1</c:v>
                </c:pt>
                <c:pt idx="6295">
                  <c:v>1</c:v>
                </c:pt>
                <c:pt idx="6296">
                  <c:v>2</c:v>
                </c:pt>
                <c:pt idx="6297">
                  <c:v>19</c:v>
                </c:pt>
                <c:pt idx="6298">
                  <c:v>3</c:v>
                </c:pt>
                <c:pt idx="6299">
                  <c:v>1</c:v>
                </c:pt>
                <c:pt idx="6300">
                  <c:v>1</c:v>
                </c:pt>
                <c:pt idx="6301">
                  <c:v>6</c:v>
                </c:pt>
                <c:pt idx="6302">
                  <c:v>1</c:v>
                </c:pt>
                <c:pt idx="6303">
                  <c:v>6</c:v>
                </c:pt>
                <c:pt idx="6304">
                  <c:v>1</c:v>
                </c:pt>
                <c:pt idx="6305">
                  <c:v>1</c:v>
                </c:pt>
                <c:pt idx="6306">
                  <c:v>9</c:v>
                </c:pt>
                <c:pt idx="6307">
                  <c:v>2</c:v>
                </c:pt>
                <c:pt idx="6308">
                  <c:v>5</c:v>
                </c:pt>
                <c:pt idx="6309">
                  <c:v>1</c:v>
                </c:pt>
                <c:pt idx="6310">
                  <c:v>18</c:v>
                </c:pt>
                <c:pt idx="6311">
                  <c:v>1</c:v>
                </c:pt>
                <c:pt idx="6312">
                  <c:v>9</c:v>
                </c:pt>
                <c:pt idx="6313">
                  <c:v>10</c:v>
                </c:pt>
                <c:pt idx="6314">
                  <c:v>1</c:v>
                </c:pt>
                <c:pt idx="6315">
                  <c:v>5</c:v>
                </c:pt>
                <c:pt idx="6316">
                  <c:v>33</c:v>
                </c:pt>
                <c:pt idx="6317">
                  <c:v>16</c:v>
                </c:pt>
                <c:pt idx="6318">
                  <c:v>4</c:v>
                </c:pt>
                <c:pt idx="6319">
                  <c:v>20</c:v>
                </c:pt>
                <c:pt idx="6320">
                  <c:v>2</c:v>
                </c:pt>
                <c:pt idx="6321">
                  <c:v>2</c:v>
                </c:pt>
                <c:pt idx="6322">
                  <c:v>14</c:v>
                </c:pt>
                <c:pt idx="6323">
                  <c:v>11</c:v>
                </c:pt>
                <c:pt idx="6324">
                  <c:v>10</c:v>
                </c:pt>
                <c:pt idx="6325">
                  <c:v>13</c:v>
                </c:pt>
                <c:pt idx="6326">
                  <c:v>4</c:v>
                </c:pt>
                <c:pt idx="6327">
                  <c:v>1</c:v>
                </c:pt>
                <c:pt idx="6328">
                  <c:v>2</c:v>
                </c:pt>
                <c:pt idx="6329">
                  <c:v>10</c:v>
                </c:pt>
                <c:pt idx="6330">
                  <c:v>9</c:v>
                </c:pt>
                <c:pt idx="6331">
                  <c:v>2</c:v>
                </c:pt>
                <c:pt idx="6332">
                  <c:v>1</c:v>
                </c:pt>
                <c:pt idx="6333">
                  <c:v>1</c:v>
                </c:pt>
                <c:pt idx="6334">
                  <c:v>12</c:v>
                </c:pt>
                <c:pt idx="6335">
                  <c:v>3</c:v>
                </c:pt>
                <c:pt idx="6336">
                  <c:v>1</c:v>
                </c:pt>
                <c:pt idx="6337">
                  <c:v>2</c:v>
                </c:pt>
                <c:pt idx="6338">
                  <c:v>3</c:v>
                </c:pt>
                <c:pt idx="6339">
                  <c:v>3</c:v>
                </c:pt>
                <c:pt idx="6340">
                  <c:v>16</c:v>
                </c:pt>
                <c:pt idx="6341">
                  <c:v>3</c:v>
                </c:pt>
                <c:pt idx="6342">
                  <c:v>4</c:v>
                </c:pt>
                <c:pt idx="6343">
                  <c:v>1</c:v>
                </c:pt>
                <c:pt idx="6344">
                  <c:v>1</c:v>
                </c:pt>
                <c:pt idx="6345">
                  <c:v>4</c:v>
                </c:pt>
                <c:pt idx="6346">
                  <c:v>2</c:v>
                </c:pt>
                <c:pt idx="6347">
                  <c:v>24</c:v>
                </c:pt>
                <c:pt idx="6348">
                  <c:v>7</c:v>
                </c:pt>
                <c:pt idx="6349">
                  <c:v>43</c:v>
                </c:pt>
                <c:pt idx="6350">
                  <c:v>5</c:v>
                </c:pt>
                <c:pt idx="6351">
                  <c:v>2</c:v>
                </c:pt>
                <c:pt idx="6352">
                  <c:v>1</c:v>
                </c:pt>
                <c:pt idx="6353">
                  <c:v>2</c:v>
                </c:pt>
                <c:pt idx="6354">
                  <c:v>5</c:v>
                </c:pt>
                <c:pt idx="6355">
                  <c:v>14</c:v>
                </c:pt>
                <c:pt idx="6356">
                  <c:v>4</c:v>
                </c:pt>
                <c:pt idx="6357">
                  <c:v>1</c:v>
                </c:pt>
                <c:pt idx="6358">
                  <c:v>3</c:v>
                </c:pt>
                <c:pt idx="6359">
                  <c:v>3</c:v>
                </c:pt>
                <c:pt idx="6360">
                  <c:v>8</c:v>
                </c:pt>
                <c:pt idx="6361">
                  <c:v>2</c:v>
                </c:pt>
                <c:pt idx="6362">
                  <c:v>1</c:v>
                </c:pt>
                <c:pt idx="6363">
                  <c:v>1</c:v>
                </c:pt>
                <c:pt idx="6364">
                  <c:v>1</c:v>
                </c:pt>
                <c:pt idx="6365">
                  <c:v>7</c:v>
                </c:pt>
                <c:pt idx="6366">
                  <c:v>15</c:v>
                </c:pt>
                <c:pt idx="6367">
                  <c:v>1</c:v>
                </c:pt>
                <c:pt idx="6368">
                  <c:v>3</c:v>
                </c:pt>
                <c:pt idx="6369">
                  <c:v>3</c:v>
                </c:pt>
                <c:pt idx="6370">
                  <c:v>3</c:v>
                </c:pt>
                <c:pt idx="6371">
                  <c:v>2</c:v>
                </c:pt>
                <c:pt idx="6372">
                  <c:v>4</c:v>
                </c:pt>
                <c:pt idx="6373">
                  <c:v>2</c:v>
                </c:pt>
                <c:pt idx="6374">
                  <c:v>2</c:v>
                </c:pt>
                <c:pt idx="6375">
                  <c:v>1</c:v>
                </c:pt>
                <c:pt idx="6376">
                  <c:v>1</c:v>
                </c:pt>
                <c:pt idx="6377">
                  <c:v>3</c:v>
                </c:pt>
                <c:pt idx="6378">
                  <c:v>2</c:v>
                </c:pt>
                <c:pt idx="6379">
                  <c:v>1</c:v>
                </c:pt>
                <c:pt idx="6380">
                  <c:v>8</c:v>
                </c:pt>
                <c:pt idx="6381">
                  <c:v>3</c:v>
                </c:pt>
                <c:pt idx="6382">
                  <c:v>1</c:v>
                </c:pt>
                <c:pt idx="6383">
                  <c:v>18</c:v>
                </c:pt>
                <c:pt idx="6384">
                  <c:v>3</c:v>
                </c:pt>
                <c:pt idx="6385">
                  <c:v>6</c:v>
                </c:pt>
                <c:pt idx="6386">
                  <c:v>2</c:v>
                </c:pt>
                <c:pt idx="6387">
                  <c:v>13</c:v>
                </c:pt>
                <c:pt idx="6388">
                  <c:v>10</c:v>
                </c:pt>
                <c:pt idx="6389">
                  <c:v>1</c:v>
                </c:pt>
                <c:pt idx="6390">
                  <c:v>3</c:v>
                </c:pt>
                <c:pt idx="6391">
                  <c:v>1</c:v>
                </c:pt>
                <c:pt idx="6392">
                  <c:v>16</c:v>
                </c:pt>
                <c:pt idx="6393">
                  <c:v>1</c:v>
                </c:pt>
                <c:pt idx="6394">
                  <c:v>1</c:v>
                </c:pt>
                <c:pt idx="6395">
                  <c:v>4</c:v>
                </c:pt>
                <c:pt idx="6396">
                  <c:v>1</c:v>
                </c:pt>
                <c:pt idx="6397">
                  <c:v>2</c:v>
                </c:pt>
                <c:pt idx="6398">
                  <c:v>4</c:v>
                </c:pt>
                <c:pt idx="6399">
                  <c:v>21</c:v>
                </c:pt>
                <c:pt idx="6400">
                  <c:v>6</c:v>
                </c:pt>
                <c:pt idx="6401">
                  <c:v>3</c:v>
                </c:pt>
                <c:pt idx="6402">
                  <c:v>1</c:v>
                </c:pt>
                <c:pt idx="6403">
                  <c:v>9</c:v>
                </c:pt>
                <c:pt idx="6404">
                  <c:v>15</c:v>
                </c:pt>
                <c:pt idx="6405">
                  <c:v>2</c:v>
                </c:pt>
                <c:pt idx="6406">
                  <c:v>1</c:v>
                </c:pt>
                <c:pt idx="6407">
                  <c:v>6</c:v>
                </c:pt>
                <c:pt idx="6408">
                  <c:v>4</c:v>
                </c:pt>
                <c:pt idx="6409">
                  <c:v>1</c:v>
                </c:pt>
                <c:pt idx="6410">
                  <c:v>3</c:v>
                </c:pt>
                <c:pt idx="6411">
                  <c:v>4</c:v>
                </c:pt>
                <c:pt idx="6412">
                  <c:v>16</c:v>
                </c:pt>
                <c:pt idx="6413">
                  <c:v>4</c:v>
                </c:pt>
                <c:pt idx="6414">
                  <c:v>1</c:v>
                </c:pt>
                <c:pt idx="6415">
                  <c:v>1</c:v>
                </c:pt>
                <c:pt idx="6416">
                  <c:v>1</c:v>
                </c:pt>
                <c:pt idx="6417">
                  <c:v>16</c:v>
                </c:pt>
                <c:pt idx="6418">
                  <c:v>8</c:v>
                </c:pt>
                <c:pt idx="6419">
                  <c:v>2</c:v>
                </c:pt>
                <c:pt idx="6420">
                  <c:v>20</c:v>
                </c:pt>
                <c:pt idx="6421">
                  <c:v>4</c:v>
                </c:pt>
                <c:pt idx="6422">
                  <c:v>4</c:v>
                </c:pt>
                <c:pt idx="6423">
                  <c:v>3</c:v>
                </c:pt>
                <c:pt idx="6424">
                  <c:v>1</c:v>
                </c:pt>
                <c:pt idx="6425">
                  <c:v>5</c:v>
                </c:pt>
                <c:pt idx="6426">
                  <c:v>2</c:v>
                </c:pt>
                <c:pt idx="6427">
                  <c:v>1</c:v>
                </c:pt>
                <c:pt idx="6428">
                  <c:v>25</c:v>
                </c:pt>
                <c:pt idx="6429">
                  <c:v>2</c:v>
                </c:pt>
                <c:pt idx="6430">
                  <c:v>10</c:v>
                </c:pt>
                <c:pt idx="6431">
                  <c:v>11</c:v>
                </c:pt>
                <c:pt idx="6432">
                  <c:v>3</c:v>
                </c:pt>
                <c:pt idx="6433">
                  <c:v>4</c:v>
                </c:pt>
                <c:pt idx="6434">
                  <c:v>6</c:v>
                </c:pt>
                <c:pt idx="6435">
                  <c:v>1</c:v>
                </c:pt>
                <c:pt idx="6436">
                  <c:v>17</c:v>
                </c:pt>
                <c:pt idx="6437">
                  <c:v>25</c:v>
                </c:pt>
                <c:pt idx="6438">
                  <c:v>2</c:v>
                </c:pt>
                <c:pt idx="6439">
                  <c:v>8</c:v>
                </c:pt>
                <c:pt idx="6440">
                  <c:v>9</c:v>
                </c:pt>
                <c:pt idx="6441">
                  <c:v>8</c:v>
                </c:pt>
                <c:pt idx="6442">
                  <c:v>2</c:v>
                </c:pt>
                <c:pt idx="6443">
                  <c:v>6</c:v>
                </c:pt>
                <c:pt idx="6444">
                  <c:v>1</c:v>
                </c:pt>
                <c:pt idx="6445">
                  <c:v>2</c:v>
                </c:pt>
                <c:pt idx="6446">
                  <c:v>2</c:v>
                </c:pt>
                <c:pt idx="6447">
                  <c:v>1</c:v>
                </c:pt>
                <c:pt idx="6448">
                  <c:v>2</c:v>
                </c:pt>
                <c:pt idx="6449">
                  <c:v>3</c:v>
                </c:pt>
                <c:pt idx="6450">
                  <c:v>27</c:v>
                </c:pt>
                <c:pt idx="6451">
                  <c:v>2</c:v>
                </c:pt>
                <c:pt idx="6452">
                  <c:v>34</c:v>
                </c:pt>
                <c:pt idx="6453">
                  <c:v>2</c:v>
                </c:pt>
                <c:pt idx="6454">
                  <c:v>3</c:v>
                </c:pt>
                <c:pt idx="6455">
                  <c:v>6</c:v>
                </c:pt>
                <c:pt idx="6456">
                  <c:v>1</c:v>
                </c:pt>
                <c:pt idx="6457">
                  <c:v>4</c:v>
                </c:pt>
                <c:pt idx="6458">
                  <c:v>8</c:v>
                </c:pt>
                <c:pt idx="6459">
                  <c:v>1</c:v>
                </c:pt>
                <c:pt idx="6460">
                  <c:v>20</c:v>
                </c:pt>
                <c:pt idx="6461">
                  <c:v>8</c:v>
                </c:pt>
                <c:pt idx="6462">
                  <c:v>1</c:v>
                </c:pt>
                <c:pt idx="6463">
                  <c:v>1</c:v>
                </c:pt>
                <c:pt idx="6464">
                  <c:v>2</c:v>
                </c:pt>
                <c:pt idx="6465">
                  <c:v>10</c:v>
                </c:pt>
                <c:pt idx="6466">
                  <c:v>16</c:v>
                </c:pt>
                <c:pt idx="6467">
                  <c:v>2</c:v>
                </c:pt>
                <c:pt idx="6468">
                  <c:v>7</c:v>
                </c:pt>
                <c:pt idx="6469">
                  <c:v>2</c:v>
                </c:pt>
                <c:pt idx="6470">
                  <c:v>1</c:v>
                </c:pt>
                <c:pt idx="6471">
                  <c:v>11</c:v>
                </c:pt>
                <c:pt idx="6472">
                  <c:v>1</c:v>
                </c:pt>
                <c:pt idx="6473">
                  <c:v>18</c:v>
                </c:pt>
                <c:pt idx="6474">
                  <c:v>4</c:v>
                </c:pt>
                <c:pt idx="6475">
                  <c:v>1</c:v>
                </c:pt>
                <c:pt idx="6476">
                  <c:v>7</c:v>
                </c:pt>
                <c:pt idx="6477">
                  <c:v>32</c:v>
                </c:pt>
                <c:pt idx="6478">
                  <c:v>1</c:v>
                </c:pt>
                <c:pt idx="6479">
                  <c:v>1</c:v>
                </c:pt>
                <c:pt idx="6480">
                  <c:v>21</c:v>
                </c:pt>
                <c:pt idx="6481">
                  <c:v>15</c:v>
                </c:pt>
                <c:pt idx="6482">
                  <c:v>6</c:v>
                </c:pt>
                <c:pt idx="6483">
                  <c:v>10</c:v>
                </c:pt>
                <c:pt idx="6484">
                  <c:v>4</c:v>
                </c:pt>
                <c:pt idx="6485">
                  <c:v>31</c:v>
                </c:pt>
                <c:pt idx="6486">
                  <c:v>4</c:v>
                </c:pt>
                <c:pt idx="6487">
                  <c:v>4</c:v>
                </c:pt>
                <c:pt idx="6488">
                  <c:v>9</c:v>
                </c:pt>
                <c:pt idx="6489">
                  <c:v>7</c:v>
                </c:pt>
                <c:pt idx="6490">
                  <c:v>60</c:v>
                </c:pt>
                <c:pt idx="6491">
                  <c:v>7</c:v>
                </c:pt>
                <c:pt idx="6492">
                  <c:v>2</c:v>
                </c:pt>
                <c:pt idx="6493">
                  <c:v>1</c:v>
                </c:pt>
                <c:pt idx="6494">
                  <c:v>1</c:v>
                </c:pt>
                <c:pt idx="6495">
                  <c:v>1</c:v>
                </c:pt>
                <c:pt idx="6496">
                  <c:v>2</c:v>
                </c:pt>
                <c:pt idx="6497">
                  <c:v>3</c:v>
                </c:pt>
                <c:pt idx="6498">
                  <c:v>3</c:v>
                </c:pt>
                <c:pt idx="6499">
                  <c:v>2</c:v>
                </c:pt>
                <c:pt idx="6500">
                  <c:v>16</c:v>
                </c:pt>
                <c:pt idx="6501">
                  <c:v>10</c:v>
                </c:pt>
                <c:pt idx="6502">
                  <c:v>10</c:v>
                </c:pt>
                <c:pt idx="6503">
                  <c:v>1</c:v>
                </c:pt>
                <c:pt idx="6504">
                  <c:v>230</c:v>
                </c:pt>
                <c:pt idx="6505">
                  <c:v>2</c:v>
                </c:pt>
                <c:pt idx="6506">
                  <c:v>2</c:v>
                </c:pt>
                <c:pt idx="6507">
                  <c:v>3</c:v>
                </c:pt>
                <c:pt idx="6508">
                  <c:v>1</c:v>
                </c:pt>
                <c:pt idx="6509">
                  <c:v>7</c:v>
                </c:pt>
                <c:pt idx="6510">
                  <c:v>7</c:v>
                </c:pt>
                <c:pt idx="6511">
                  <c:v>1</c:v>
                </c:pt>
                <c:pt idx="6512">
                  <c:v>2</c:v>
                </c:pt>
                <c:pt idx="6513">
                  <c:v>9</c:v>
                </c:pt>
                <c:pt idx="6514">
                  <c:v>6</c:v>
                </c:pt>
                <c:pt idx="6515">
                  <c:v>4</c:v>
                </c:pt>
                <c:pt idx="6516">
                  <c:v>4</c:v>
                </c:pt>
                <c:pt idx="6517">
                  <c:v>10</c:v>
                </c:pt>
                <c:pt idx="6518">
                  <c:v>2</c:v>
                </c:pt>
                <c:pt idx="6519">
                  <c:v>1</c:v>
                </c:pt>
                <c:pt idx="6520">
                  <c:v>1</c:v>
                </c:pt>
                <c:pt idx="6521">
                  <c:v>3</c:v>
                </c:pt>
                <c:pt idx="6522">
                  <c:v>13</c:v>
                </c:pt>
                <c:pt idx="6523">
                  <c:v>1</c:v>
                </c:pt>
                <c:pt idx="6524">
                  <c:v>10</c:v>
                </c:pt>
                <c:pt idx="6525">
                  <c:v>5</c:v>
                </c:pt>
                <c:pt idx="6526">
                  <c:v>2</c:v>
                </c:pt>
                <c:pt idx="6527">
                  <c:v>17</c:v>
                </c:pt>
                <c:pt idx="6528">
                  <c:v>3</c:v>
                </c:pt>
                <c:pt idx="6529">
                  <c:v>1</c:v>
                </c:pt>
                <c:pt idx="6530">
                  <c:v>2</c:v>
                </c:pt>
                <c:pt idx="6531">
                  <c:v>8</c:v>
                </c:pt>
                <c:pt idx="6532">
                  <c:v>5</c:v>
                </c:pt>
                <c:pt idx="6533">
                  <c:v>2</c:v>
                </c:pt>
                <c:pt idx="6534">
                  <c:v>3</c:v>
                </c:pt>
                <c:pt idx="6535">
                  <c:v>8</c:v>
                </c:pt>
                <c:pt idx="6536">
                  <c:v>1</c:v>
                </c:pt>
                <c:pt idx="6537">
                  <c:v>18</c:v>
                </c:pt>
                <c:pt idx="6538">
                  <c:v>2</c:v>
                </c:pt>
                <c:pt idx="6539">
                  <c:v>5</c:v>
                </c:pt>
                <c:pt idx="6540">
                  <c:v>2</c:v>
                </c:pt>
                <c:pt idx="6541">
                  <c:v>2</c:v>
                </c:pt>
                <c:pt idx="6542">
                  <c:v>7</c:v>
                </c:pt>
                <c:pt idx="6543">
                  <c:v>3</c:v>
                </c:pt>
                <c:pt idx="6544">
                  <c:v>5</c:v>
                </c:pt>
                <c:pt idx="6545">
                  <c:v>25</c:v>
                </c:pt>
                <c:pt idx="6546">
                  <c:v>1</c:v>
                </c:pt>
                <c:pt idx="6547">
                  <c:v>1</c:v>
                </c:pt>
                <c:pt idx="6548">
                  <c:v>4</c:v>
                </c:pt>
                <c:pt idx="6549">
                  <c:v>7</c:v>
                </c:pt>
                <c:pt idx="6550">
                  <c:v>1</c:v>
                </c:pt>
                <c:pt idx="6551">
                  <c:v>2</c:v>
                </c:pt>
                <c:pt idx="6552">
                  <c:v>8</c:v>
                </c:pt>
                <c:pt idx="6553">
                  <c:v>3</c:v>
                </c:pt>
                <c:pt idx="6554">
                  <c:v>2</c:v>
                </c:pt>
                <c:pt idx="6555">
                  <c:v>22</c:v>
                </c:pt>
                <c:pt idx="6556">
                  <c:v>1</c:v>
                </c:pt>
                <c:pt idx="6557">
                  <c:v>2</c:v>
                </c:pt>
                <c:pt idx="6558">
                  <c:v>6</c:v>
                </c:pt>
                <c:pt idx="6559">
                  <c:v>6</c:v>
                </c:pt>
                <c:pt idx="6560">
                  <c:v>14</c:v>
                </c:pt>
                <c:pt idx="6561">
                  <c:v>1</c:v>
                </c:pt>
                <c:pt idx="6562">
                  <c:v>2</c:v>
                </c:pt>
                <c:pt idx="6563">
                  <c:v>7</c:v>
                </c:pt>
                <c:pt idx="6564">
                  <c:v>3</c:v>
                </c:pt>
                <c:pt idx="6565">
                  <c:v>2</c:v>
                </c:pt>
                <c:pt idx="6566">
                  <c:v>3</c:v>
                </c:pt>
                <c:pt idx="6567">
                  <c:v>1</c:v>
                </c:pt>
                <c:pt idx="6568">
                  <c:v>14</c:v>
                </c:pt>
                <c:pt idx="6569">
                  <c:v>4</c:v>
                </c:pt>
                <c:pt idx="6570">
                  <c:v>3</c:v>
                </c:pt>
                <c:pt idx="6571">
                  <c:v>12</c:v>
                </c:pt>
                <c:pt idx="6572">
                  <c:v>1</c:v>
                </c:pt>
                <c:pt idx="6573">
                  <c:v>1</c:v>
                </c:pt>
                <c:pt idx="6574">
                  <c:v>4</c:v>
                </c:pt>
                <c:pt idx="6575">
                  <c:v>1</c:v>
                </c:pt>
                <c:pt idx="6576">
                  <c:v>15</c:v>
                </c:pt>
                <c:pt idx="6577">
                  <c:v>7</c:v>
                </c:pt>
                <c:pt idx="6578">
                  <c:v>2</c:v>
                </c:pt>
                <c:pt idx="6579">
                  <c:v>6</c:v>
                </c:pt>
                <c:pt idx="6580">
                  <c:v>5</c:v>
                </c:pt>
                <c:pt idx="6581">
                  <c:v>4</c:v>
                </c:pt>
                <c:pt idx="6582">
                  <c:v>61</c:v>
                </c:pt>
                <c:pt idx="6583">
                  <c:v>10</c:v>
                </c:pt>
                <c:pt idx="6584">
                  <c:v>3</c:v>
                </c:pt>
                <c:pt idx="6585">
                  <c:v>19</c:v>
                </c:pt>
                <c:pt idx="6586">
                  <c:v>4</c:v>
                </c:pt>
                <c:pt idx="6587">
                  <c:v>12</c:v>
                </c:pt>
                <c:pt idx="6588">
                  <c:v>4</c:v>
                </c:pt>
                <c:pt idx="6589">
                  <c:v>2</c:v>
                </c:pt>
                <c:pt idx="6590">
                  <c:v>1</c:v>
                </c:pt>
                <c:pt idx="6591">
                  <c:v>12</c:v>
                </c:pt>
                <c:pt idx="6592">
                  <c:v>14</c:v>
                </c:pt>
                <c:pt idx="6593">
                  <c:v>1</c:v>
                </c:pt>
                <c:pt idx="6594">
                  <c:v>2</c:v>
                </c:pt>
                <c:pt idx="6595">
                  <c:v>14</c:v>
                </c:pt>
                <c:pt idx="6596">
                  <c:v>11</c:v>
                </c:pt>
                <c:pt idx="6597">
                  <c:v>2</c:v>
                </c:pt>
                <c:pt idx="6598">
                  <c:v>20</c:v>
                </c:pt>
                <c:pt idx="6599">
                  <c:v>5</c:v>
                </c:pt>
                <c:pt idx="6600">
                  <c:v>1</c:v>
                </c:pt>
                <c:pt idx="6601">
                  <c:v>1</c:v>
                </c:pt>
                <c:pt idx="6602">
                  <c:v>5</c:v>
                </c:pt>
                <c:pt idx="6603">
                  <c:v>4</c:v>
                </c:pt>
                <c:pt idx="6604">
                  <c:v>1</c:v>
                </c:pt>
                <c:pt idx="6605">
                  <c:v>1</c:v>
                </c:pt>
                <c:pt idx="6606">
                  <c:v>3</c:v>
                </c:pt>
                <c:pt idx="6607">
                  <c:v>1</c:v>
                </c:pt>
                <c:pt idx="6608">
                  <c:v>4</c:v>
                </c:pt>
                <c:pt idx="6609">
                  <c:v>8</c:v>
                </c:pt>
                <c:pt idx="6610">
                  <c:v>11</c:v>
                </c:pt>
                <c:pt idx="6611">
                  <c:v>1</c:v>
                </c:pt>
                <c:pt idx="6612">
                  <c:v>9</c:v>
                </c:pt>
                <c:pt idx="6613">
                  <c:v>10</c:v>
                </c:pt>
                <c:pt idx="6614">
                  <c:v>1</c:v>
                </c:pt>
                <c:pt idx="6615">
                  <c:v>1</c:v>
                </c:pt>
                <c:pt idx="6616">
                  <c:v>6</c:v>
                </c:pt>
                <c:pt idx="6617">
                  <c:v>2</c:v>
                </c:pt>
                <c:pt idx="6618">
                  <c:v>17</c:v>
                </c:pt>
                <c:pt idx="6619">
                  <c:v>6</c:v>
                </c:pt>
                <c:pt idx="6620">
                  <c:v>9</c:v>
                </c:pt>
                <c:pt idx="6621">
                  <c:v>4</c:v>
                </c:pt>
                <c:pt idx="6622">
                  <c:v>24</c:v>
                </c:pt>
                <c:pt idx="6623">
                  <c:v>8</c:v>
                </c:pt>
                <c:pt idx="6624">
                  <c:v>1</c:v>
                </c:pt>
                <c:pt idx="6625">
                  <c:v>12</c:v>
                </c:pt>
                <c:pt idx="6626">
                  <c:v>2</c:v>
                </c:pt>
                <c:pt idx="6627">
                  <c:v>48</c:v>
                </c:pt>
                <c:pt idx="6628">
                  <c:v>2</c:v>
                </c:pt>
                <c:pt idx="6629">
                  <c:v>5</c:v>
                </c:pt>
                <c:pt idx="6630">
                  <c:v>2</c:v>
                </c:pt>
                <c:pt idx="6631">
                  <c:v>10</c:v>
                </c:pt>
                <c:pt idx="6632">
                  <c:v>4</c:v>
                </c:pt>
                <c:pt idx="6633">
                  <c:v>1</c:v>
                </c:pt>
                <c:pt idx="6634">
                  <c:v>1</c:v>
                </c:pt>
                <c:pt idx="6635">
                  <c:v>1</c:v>
                </c:pt>
                <c:pt idx="6636">
                  <c:v>3</c:v>
                </c:pt>
                <c:pt idx="6637">
                  <c:v>3</c:v>
                </c:pt>
                <c:pt idx="6638">
                  <c:v>1</c:v>
                </c:pt>
                <c:pt idx="6639">
                  <c:v>16</c:v>
                </c:pt>
                <c:pt idx="6640">
                  <c:v>1</c:v>
                </c:pt>
                <c:pt idx="6641">
                  <c:v>2</c:v>
                </c:pt>
                <c:pt idx="6642">
                  <c:v>1</c:v>
                </c:pt>
                <c:pt idx="6643">
                  <c:v>2</c:v>
                </c:pt>
                <c:pt idx="6644">
                  <c:v>1</c:v>
                </c:pt>
                <c:pt idx="6645">
                  <c:v>2</c:v>
                </c:pt>
                <c:pt idx="6646">
                  <c:v>12</c:v>
                </c:pt>
                <c:pt idx="6647">
                  <c:v>1</c:v>
                </c:pt>
                <c:pt idx="6648">
                  <c:v>6</c:v>
                </c:pt>
                <c:pt idx="6649">
                  <c:v>1</c:v>
                </c:pt>
                <c:pt idx="6650">
                  <c:v>45</c:v>
                </c:pt>
                <c:pt idx="6651">
                  <c:v>8</c:v>
                </c:pt>
                <c:pt idx="6652">
                  <c:v>4</c:v>
                </c:pt>
                <c:pt idx="6653">
                  <c:v>3</c:v>
                </c:pt>
                <c:pt idx="6654">
                  <c:v>1</c:v>
                </c:pt>
                <c:pt idx="6655">
                  <c:v>38</c:v>
                </c:pt>
                <c:pt idx="6656">
                  <c:v>2</c:v>
                </c:pt>
                <c:pt idx="6657">
                  <c:v>1</c:v>
                </c:pt>
                <c:pt idx="6658">
                  <c:v>4</c:v>
                </c:pt>
                <c:pt idx="6659">
                  <c:v>18</c:v>
                </c:pt>
                <c:pt idx="6660">
                  <c:v>6</c:v>
                </c:pt>
                <c:pt idx="6661">
                  <c:v>1</c:v>
                </c:pt>
                <c:pt idx="6662">
                  <c:v>1</c:v>
                </c:pt>
                <c:pt idx="6663">
                  <c:v>5</c:v>
                </c:pt>
                <c:pt idx="6664">
                  <c:v>2</c:v>
                </c:pt>
                <c:pt idx="6665">
                  <c:v>3</c:v>
                </c:pt>
                <c:pt idx="6666">
                  <c:v>4</c:v>
                </c:pt>
                <c:pt idx="6667">
                  <c:v>34</c:v>
                </c:pt>
                <c:pt idx="6668">
                  <c:v>1</c:v>
                </c:pt>
                <c:pt idx="6669">
                  <c:v>1</c:v>
                </c:pt>
                <c:pt idx="6670">
                  <c:v>14</c:v>
                </c:pt>
                <c:pt idx="6671">
                  <c:v>3</c:v>
                </c:pt>
                <c:pt idx="6672">
                  <c:v>1</c:v>
                </c:pt>
                <c:pt idx="6673">
                  <c:v>3</c:v>
                </c:pt>
                <c:pt idx="6674">
                  <c:v>2</c:v>
                </c:pt>
                <c:pt idx="6675">
                  <c:v>2</c:v>
                </c:pt>
                <c:pt idx="6676">
                  <c:v>4</c:v>
                </c:pt>
                <c:pt idx="6677">
                  <c:v>1</c:v>
                </c:pt>
                <c:pt idx="6678">
                  <c:v>5</c:v>
                </c:pt>
                <c:pt idx="6679">
                  <c:v>31</c:v>
                </c:pt>
                <c:pt idx="6680">
                  <c:v>1</c:v>
                </c:pt>
                <c:pt idx="6681">
                  <c:v>18</c:v>
                </c:pt>
                <c:pt idx="6682">
                  <c:v>2</c:v>
                </c:pt>
                <c:pt idx="6683">
                  <c:v>1</c:v>
                </c:pt>
                <c:pt idx="6684">
                  <c:v>4</c:v>
                </c:pt>
                <c:pt idx="6685">
                  <c:v>1</c:v>
                </c:pt>
                <c:pt idx="6686">
                  <c:v>1</c:v>
                </c:pt>
                <c:pt idx="6687">
                  <c:v>43</c:v>
                </c:pt>
                <c:pt idx="6688">
                  <c:v>11</c:v>
                </c:pt>
                <c:pt idx="6689">
                  <c:v>4</c:v>
                </c:pt>
                <c:pt idx="6690">
                  <c:v>2</c:v>
                </c:pt>
                <c:pt idx="6691">
                  <c:v>1</c:v>
                </c:pt>
                <c:pt idx="6692">
                  <c:v>29</c:v>
                </c:pt>
                <c:pt idx="6693">
                  <c:v>1</c:v>
                </c:pt>
                <c:pt idx="6694">
                  <c:v>7</c:v>
                </c:pt>
                <c:pt idx="6695">
                  <c:v>3</c:v>
                </c:pt>
                <c:pt idx="6696">
                  <c:v>4</c:v>
                </c:pt>
                <c:pt idx="6697">
                  <c:v>3</c:v>
                </c:pt>
                <c:pt idx="6698">
                  <c:v>2</c:v>
                </c:pt>
                <c:pt idx="6699">
                  <c:v>1</c:v>
                </c:pt>
                <c:pt idx="6700">
                  <c:v>3</c:v>
                </c:pt>
                <c:pt idx="6701">
                  <c:v>4</c:v>
                </c:pt>
                <c:pt idx="6702">
                  <c:v>2</c:v>
                </c:pt>
                <c:pt idx="6703">
                  <c:v>1</c:v>
                </c:pt>
                <c:pt idx="6704">
                  <c:v>1</c:v>
                </c:pt>
                <c:pt idx="6705">
                  <c:v>3</c:v>
                </c:pt>
                <c:pt idx="6706">
                  <c:v>2</c:v>
                </c:pt>
                <c:pt idx="6707">
                  <c:v>1</c:v>
                </c:pt>
                <c:pt idx="6708">
                  <c:v>2</c:v>
                </c:pt>
                <c:pt idx="6709">
                  <c:v>6</c:v>
                </c:pt>
                <c:pt idx="6710">
                  <c:v>2</c:v>
                </c:pt>
                <c:pt idx="6711">
                  <c:v>40</c:v>
                </c:pt>
                <c:pt idx="6712">
                  <c:v>4</c:v>
                </c:pt>
                <c:pt idx="6713">
                  <c:v>10</c:v>
                </c:pt>
                <c:pt idx="6714">
                  <c:v>1</c:v>
                </c:pt>
                <c:pt idx="6715">
                  <c:v>1</c:v>
                </c:pt>
                <c:pt idx="6716">
                  <c:v>2</c:v>
                </c:pt>
                <c:pt idx="6717">
                  <c:v>8</c:v>
                </c:pt>
                <c:pt idx="6718">
                  <c:v>1</c:v>
                </c:pt>
                <c:pt idx="6719">
                  <c:v>2</c:v>
                </c:pt>
                <c:pt idx="6720">
                  <c:v>1</c:v>
                </c:pt>
                <c:pt idx="6721">
                  <c:v>16</c:v>
                </c:pt>
                <c:pt idx="6722">
                  <c:v>2</c:v>
                </c:pt>
                <c:pt idx="6723">
                  <c:v>3</c:v>
                </c:pt>
                <c:pt idx="6724">
                  <c:v>7</c:v>
                </c:pt>
                <c:pt idx="6725">
                  <c:v>6</c:v>
                </c:pt>
                <c:pt idx="6726">
                  <c:v>4</c:v>
                </c:pt>
                <c:pt idx="6727">
                  <c:v>4</c:v>
                </c:pt>
                <c:pt idx="6728">
                  <c:v>5</c:v>
                </c:pt>
                <c:pt idx="6729">
                  <c:v>3</c:v>
                </c:pt>
                <c:pt idx="6730">
                  <c:v>10</c:v>
                </c:pt>
                <c:pt idx="6731">
                  <c:v>1</c:v>
                </c:pt>
                <c:pt idx="6732">
                  <c:v>1</c:v>
                </c:pt>
                <c:pt idx="6733">
                  <c:v>1</c:v>
                </c:pt>
                <c:pt idx="6734">
                  <c:v>11</c:v>
                </c:pt>
                <c:pt idx="6735">
                  <c:v>1</c:v>
                </c:pt>
                <c:pt idx="6736">
                  <c:v>2</c:v>
                </c:pt>
                <c:pt idx="6737">
                  <c:v>6</c:v>
                </c:pt>
                <c:pt idx="6738">
                  <c:v>2</c:v>
                </c:pt>
                <c:pt idx="6739">
                  <c:v>5</c:v>
                </c:pt>
                <c:pt idx="6740">
                  <c:v>16</c:v>
                </c:pt>
                <c:pt idx="6741">
                  <c:v>46</c:v>
                </c:pt>
                <c:pt idx="6742">
                  <c:v>5</c:v>
                </c:pt>
                <c:pt idx="6743">
                  <c:v>2</c:v>
                </c:pt>
                <c:pt idx="6744">
                  <c:v>6</c:v>
                </c:pt>
                <c:pt idx="6745">
                  <c:v>1</c:v>
                </c:pt>
                <c:pt idx="6746">
                  <c:v>7</c:v>
                </c:pt>
                <c:pt idx="6747">
                  <c:v>8</c:v>
                </c:pt>
                <c:pt idx="6748">
                  <c:v>1</c:v>
                </c:pt>
                <c:pt idx="6749">
                  <c:v>2</c:v>
                </c:pt>
                <c:pt idx="6750">
                  <c:v>3</c:v>
                </c:pt>
                <c:pt idx="6751">
                  <c:v>1</c:v>
                </c:pt>
                <c:pt idx="6752">
                  <c:v>1</c:v>
                </c:pt>
                <c:pt idx="6753">
                  <c:v>1</c:v>
                </c:pt>
                <c:pt idx="6754">
                  <c:v>11</c:v>
                </c:pt>
                <c:pt idx="6755">
                  <c:v>5</c:v>
                </c:pt>
                <c:pt idx="6756">
                  <c:v>1</c:v>
                </c:pt>
                <c:pt idx="6757">
                  <c:v>6</c:v>
                </c:pt>
                <c:pt idx="6758">
                  <c:v>17</c:v>
                </c:pt>
                <c:pt idx="6759">
                  <c:v>1</c:v>
                </c:pt>
                <c:pt idx="6760">
                  <c:v>1</c:v>
                </c:pt>
                <c:pt idx="6761">
                  <c:v>2</c:v>
                </c:pt>
                <c:pt idx="6762">
                  <c:v>3</c:v>
                </c:pt>
                <c:pt idx="6763">
                  <c:v>9</c:v>
                </c:pt>
                <c:pt idx="6764">
                  <c:v>1</c:v>
                </c:pt>
                <c:pt idx="6765">
                  <c:v>1</c:v>
                </c:pt>
                <c:pt idx="6766">
                  <c:v>5</c:v>
                </c:pt>
                <c:pt idx="6767">
                  <c:v>1</c:v>
                </c:pt>
                <c:pt idx="6768">
                  <c:v>3</c:v>
                </c:pt>
                <c:pt idx="6769">
                  <c:v>1</c:v>
                </c:pt>
                <c:pt idx="6770">
                  <c:v>2</c:v>
                </c:pt>
                <c:pt idx="6771">
                  <c:v>23</c:v>
                </c:pt>
                <c:pt idx="6772">
                  <c:v>1</c:v>
                </c:pt>
                <c:pt idx="6773">
                  <c:v>6</c:v>
                </c:pt>
                <c:pt idx="6774">
                  <c:v>9</c:v>
                </c:pt>
                <c:pt idx="6775">
                  <c:v>2</c:v>
                </c:pt>
                <c:pt idx="6776">
                  <c:v>2</c:v>
                </c:pt>
                <c:pt idx="6777">
                  <c:v>1</c:v>
                </c:pt>
                <c:pt idx="6778">
                  <c:v>2</c:v>
                </c:pt>
                <c:pt idx="6779">
                  <c:v>6</c:v>
                </c:pt>
                <c:pt idx="6780">
                  <c:v>2</c:v>
                </c:pt>
                <c:pt idx="6781">
                  <c:v>1</c:v>
                </c:pt>
                <c:pt idx="6782">
                  <c:v>15</c:v>
                </c:pt>
                <c:pt idx="6783">
                  <c:v>7</c:v>
                </c:pt>
                <c:pt idx="6784">
                  <c:v>3</c:v>
                </c:pt>
                <c:pt idx="6785">
                  <c:v>14</c:v>
                </c:pt>
                <c:pt idx="6786">
                  <c:v>1</c:v>
                </c:pt>
                <c:pt idx="6787">
                  <c:v>10</c:v>
                </c:pt>
                <c:pt idx="6788">
                  <c:v>1</c:v>
                </c:pt>
                <c:pt idx="6789">
                  <c:v>7</c:v>
                </c:pt>
                <c:pt idx="6790">
                  <c:v>6</c:v>
                </c:pt>
                <c:pt idx="6791">
                  <c:v>3</c:v>
                </c:pt>
                <c:pt idx="6792">
                  <c:v>4</c:v>
                </c:pt>
                <c:pt idx="6793">
                  <c:v>4</c:v>
                </c:pt>
                <c:pt idx="6794">
                  <c:v>198</c:v>
                </c:pt>
                <c:pt idx="6795">
                  <c:v>3</c:v>
                </c:pt>
                <c:pt idx="6796">
                  <c:v>4</c:v>
                </c:pt>
                <c:pt idx="6797">
                  <c:v>1</c:v>
                </c:pt>
                <c:pt idx="6798">
                  <c:v>23</c:v>
                </c:pt>
                <c:pt idx="6799">
                  <c:v>1</c:v>
                </c:pt>
                <c:pt idx="6800">
                  <c:v>5</c:v>
                </c:pt>
                <c:pt idx="6801">
                  <c:v>1</c:v>
                </c:pt>
                <c:pt idx="6802">
                  <c:v>1</c:v>
                </c:pt>
                <c:pt idx="6803">
                  <c:v>2</c:v>
                </c:pt>
                <c:pt idx="6804">
                  <c:v>6</c:v>
                </c:pt>
                <c:pt idx="6805">
                  <c:v>18</c:v>
                </c:pt>
                <c:pt idx="6806">
                  <c:v>13</c:v>
                </c:pt>
                <c:pt idx="6807">
                  <c:v>6</c:v>
                </c:pt>
                <c:pt idx="6808">
                  <c:v>3</c:v>
                </c:pt>
                <c:pt idx="6809">
                  <c:v>5</c:v>
                </c:pt>
                <c:pt idx="6810">
                  <c:v>3</c:v>
                </c:pt>
                <c:pt idx="6811">
                  <c:v>2</c:v>
                </c:pt>
                <c:pt idx="6812">
                  <c:v>13</c:v>
                </c:pt>
                <c:pt idx="6813">
                  <c:v>3</c:v>
                </c:pt>
                <c:pt idx="6814">
                  <c:v>5</c:v>
                </c:pt>
                <c:pt idx="6815">
                  <c:v>1</c:v>
                </c:pt>
                <c:pt idx="6816">
                  <c:v>3</c:v>
                </c:pt>
                <c:pt idx="6817">
                  <c:v>5</c:v>
                </c:pt>
                <c:pt idx="6818">
                  <c:v>10</c:v>
                </c:pt>
                <c:pt idx="6819">
                  <c:v>4</c:v>
                </c:pt>
                <c:pt idx="6820">
                  <c:v>2</c:v>
                </c:pt>
                <c:pt idx="6821">
                  <c:v>4</c:v>
                </c:pt>
                <c:pt idx="6822">
                  <c:v>2</c:v>
                </c:pt>
                <c:pt idx="6823">
                  <c:v>13</c:v>
                </c:pt>
                <c:pt idx="6824">
                  <c:v>8</c:v>
                </c:pt>
                <c:pt idx="6825">
                  <c:v>1</c:v>
                </c:pt>
                <c:pt idx="6826">
                  <c:v>2</c:v>
                </c:pt>
                <c:pt idx="6827">
                  <c:v>6</c:v>
                </c:pt>
                <c:pt idx="6828">
                  <c:v>17</c:v>
                </c:pt>
                <c:pt idx="6829">
                  <c:v>3</c:v>
                </c:pt>
                <c:pt idx="6830">
                  <c:v>1</c:v>
                </c:pt>
                <c:pt idx="6831">
                  <c:v>6</c:v>
                </c:pt>
                <c:pt idx="6832">
                  <c:v>19</c:v>
                </c:pt>
                <c:pt idx="6833">
                  <c:v>2</c:v>
                </c:pt>
                <c:pt idx="6834">
                  <c:v>43</c:v>
                </c:pt>
                <c:pt idx="6835">
                  <c:v>3</c:v>
                </c:pt>
                <c:pt idx="6836">
                  <c:v>8</c:v>
                </c:pt>
                <c:pt idx="6837">
                  <c:v>6</c:v>
                </c:pt>
                <c:pt idx="6838">
                  <c:v>1</c:v>
                </c:pt>
                <c:pt idx="6839">
                  <c:v>3</c:v>
                </c:pt>
                <c:pt idx="6840">
                  <c:v>1</c:v>
                </c:pt>
                <c:pt idx="6841">
                  <c:v>110</c:v>
                </c:pt>
                <c:pt idx="6842">
                  <c:v>6</c:v>
                </c:pt>
                <c:pt idx="6843">
                  <c:v>1</c:v>
                </c:pt>
                <c:pt idx="6844">
                  <c:v>14</c:v>
                </c:pt>
                <c:pt idx="6845">
                  <c:v>3</c:v>
                </c:pt>
                <c:pt idx="6846">
                  <c:v>23</c:v>
                </c:pt>
                <c:pt idx="6847">
                  <c:v>2</c:v>
                </c:pt>
                <c:pt idx="6848">
                  <c:v>13</c:v>
                </c:pt>
                <c:pt idx="6849">
                  <c:v>18</c:v>
                </c:pt>
                <c:pt idx="6850">
                  <c:v>1</c:v>
                </c:pt>
                <c:pt idx="6851">
                  <c:v>13</c:v>
                </c:pt>
                <c:pt idx="6852">
                  <c:v>4</c:v>
                </c:pt>
                <c:pt idx="6853">
                  <c:v>7</c:v>
                </c:pt>
                <c:pt idx="6854">
                  <c:v>1</c:v>
                </c:pt>
                <c:pt idx="6855">
                  <c:v>23</c:v>
                </c:pt>
                <c:pt idx="6856">
                  <c:v>1</c:v>
                </c:pt>
                <c:pt idx="6857">
                  <c:v>35</c:v>
                </c:pt>
                <c:pt idx="6858">
                  <c:v>3</c:v>
                </c:pt>
                <c:pt idx="6859">
                  <c:v>6</c:v>
                </c:pt>
                <c:pt idx="6860">
                  <c:v>7</c:v>
                </c:pt>
                <c:pt idx="6861">
                  <c:v>41</c:v>
                </c:pt>
                <c:pt idx="6862">
                  <c:v>9</c:v>
                </c:pt>
                <c:pt idx="6863">
                  <c:v>7</c:v>
                </c:pt>
                <c:pt idx="6864">
                  <c:v>1</c:v>
                </c:pt>
                <c:pt idx="6865">
                  <c:v>1</c:v>
                </c:pt>
                <c:pt idx="6866">
                  <c:v>26</c:v>
                </c:pt>
                <c:pt idx="6867">
                  <c:v>7</c:v>
                </c:pt>
                <c:pt idx="6868">
                  <c:v>12</c:v>
                </c:pt>
                <c:pt idx="6869">
                  <c:v>6</c:v>
                </c:pt>
                <c:pt idx="6870">
                  <c:v>1</c:v>
                </c:pt>
                <c:pt idx="6871">
                  <c:v>11</c:v>
                </c:pt>
                <c:pt idx="6872">
                  <c:v>6</c:v>
                </c:pt>
                <c:pt idx="6873">
                  <c:v>4</c:v>
                </c:pt>
                <c:pt idx="6874">
                  <c:v>8</c:v>
                </c:pt>
                <c:pt idx="6875">
                  <c:v>7</c:v>
                </c:pt>
                <c:pt idx="6876">
                  <c:v>6</c:v>
                </c:pt>
                <c:pt idx="6877">
                  <c:v>14</c:v>
                </c:pt>
                <c:pt idx="6878">
                  <c:v>7</c:v>
                </c:pt>
                <c:pt idx="6879">
                  <c:v>6</c:v>
                </c:pt>
                <c:pt idx="6880">
                  <c:v>25</c:v>
                </c:pt>
                <c:pt idx="6881">
                  <c:v>5</c:v>
                </c:pt>
                <c:pt idx="6882">
                  <c:v>11</c:v>
                </c:pt>
                <c:pt idx="6883">
                  <c:v>8</c:v>
                </c:pt>
                <c:pt idx="6884">
                  <c:v>7</c:v>
                </c:pt>
                <c:pt idx="6885">
                  <c:v>5</c:v>
                </c:pt>
                <c:pt idx="6886">
                  <c:v>2</c:v>
                </c:pt>
                <c:pt idx="6887">
                  <c:v>1</c:v>
                </c:pt>
                <c:pt idx="6888">
                  <c:v>10</c:v>
                </c:pt>
                <c:pt idx="6889">
                  <c:v>5</c:v>
                </c:pt>
                <c:pt idx="6890">
                  <c:v>7</c:v>
                </c:pt>
                <c:pt idx="6891">
                  <c:v>4</c:v>
                </c:pt>
                <c:pt idx="6892">
                  <c:v>2</c:v>
                </c:pt>
                <c:pt idx="6893">
                  <c:v>1</c:v>
                </c:pt>
                <c:pt idx="6894">
                  <c:v>26</c:v>
                </c:pt>
                <c:pt idx="6895">
                  <c:v>4</c:v>
                </c:pt>
                <c:pt idx="6896">
                  <c:v>5</c:v>
                </c:pt>
                <c:pt idx="6897">
                  <c:v>24</c:v>
                </c:pt>
                <c:pt idx="6898">
                  <c:v>1</c:v>
                </c:pt>
                <c:pt idx="6899">
                  <c:v>11</c:v>
                </c:pt>
                <c:pt idx="6900">
                  <c:v>11</c:v>
                </c:pt>
                <c:pt idx="6901">
                  <c:v>17</c:v>
                </c:pt>
                <c:pt idx="6902">
                  <c:v>1</c:v>
                </c:pt>
                <c:pt idx="6903">
                  <c:v>9</c:v>
                </c:pt>
                <c:pt idx="6904">
                  <c:v>7</c:v>
                </c:pt>
                <c:pt idx="6905">
                  <c:v>19</c:v>
                </c:pt>
                <c:pt idx="6906">
                  <c:v>1</c:v>
                </c:pt>
                <c:pt idx="6907">
                  <c:v>4</c:v>
                </c:pt>
                <c:pt idx="6908">
                  <c:v>1</c:v>
                </c:pt>
                <c:pt idx="6909">
                  <c:v>1</c:v>
                </c:pt>
                <c:pt idx="6910">
                  <c:v>4</c:v>
                </c:pt>
                <c:pt idx="6911">
                  <c:v>9</c:v>
                </c:pt>
                <c:pt idx="6912">
                  <c:v>3</c:v>
                </c:pt>
                <c:pt idx="6913">
                  <c:v>1</c:v>
                </c:pt>
                <c:pt idx="6914">
                  <c:v>3</c:v>
                </c:pt>
                <c:pt idx="6915">
                  <c:v>4</c:v>
                </c:pt>
                <c:pt idx="6916">
                  <c:v>4</c:v>
                </c:pt>
                <c:pt idx="6917">
                  <c:v>2</c:v>
                </c:pt>
                <c:pt idx="6918">
                  <c:v>1</c:v>
                </c:pt>
                <c:pt idx="6919">
                  <c:v>13</c:v>
                </c:pt>
                <c:pt idx="6920">
                  <c:v>8</c:v>
                </c:pt>
                <c:pt idx="6921">
                  <c:v>3</c:v>
                </c:pt>
                <c:pt idx="6922">
                  <c:v>3</c:v>
                </c:pt>
                <c:pt idx="6923">
                  <c:v>11</c:v>
                </c:pt>
                <c:pt idx="6924">
                  <c:v>3</c:v>
                </c:pt>
                <c:pt idx="6925">
                  <c:v>1</c:v>
                </c:pt>
                <c:pt idx="6926">
                  <c:v>4</c:v>
                </c:pt>
                <c:pt idx="6927">
                  <c:v>4</c:v>
                </c:pt>
                <c:pt idx="6928">
                  <c:v>2</c:v>
                </c:pt>
                <c:pt idx="6929">
                  <c:v>2</c:v>
                </c:pt>
                <c:pt idx="6930">
                  <c:v>6</c:v>
                </c:pt>
                <c:pt idx="6931">
                  <c:v>1</c:v>
                </c:pt>
                <c:pt idx="6932">
                  <c:v>9</c:v>
                </c:pt>
                <c:pt idx="6933">
                  <c:v>2</c:v>
                </c:pt>
                <c:pt idx="6934">
                  <c:v>4</c:v>
                </c:pt>
                <c:pt idx="6935">
                  <c:v>5</c:v>
                </c:pt>
                <c:pt idx="6936">
                  <c:v>1</c:v>
                </c:pt>
                <c:pt idx="6937">
                  <c:v>1</c:v>
                </c:pt>
                <c:pt idx="6938">
                  <c:v>1</c:v>
                </c:pt>
                <c:pt idx="6939">
                  <c:v>4</c:v>
                </c:pt>
                <c:pt idx="6940">
                  <c:v>2</c:v>
                </c:pt>
                <c:pt idx="6941">
                  <c:v>9</c:v>
                </c:pt>
                <c:pt idx="6942">
                  <c:v>1</c:v>
                </c:pt>
                <c:pt idx="6943">
                  <c:v>2</c:v>
                </c:pt>
                <c:pt idx="6944">
                  <c:v>5</c:v>
                </c:pt>
                <c:pt idx="6945">
                  <c:v>1</c:v>
                </c:pt>
                <c:pt idx="6946">
                  <c:v>9</c:v>
                </c:pt>
                <c:pt idx="6947">
                  <c:v>6</c:v>
                </c:pt>
                <c:pt idx="6948">
                  <c:v>3</c:v>
                </c:pt>
                <c:pt idx="6949">
                  <c:v>4</c:v>
                </c:pt>
                <c:pt idx="6950">
                  <c:v>8</c:v>
                </c:pt>
                <c:pt idx="6951">
                  <c:v>5</c:v>
                </c:pt>
                <c:pt idx="6952">
                  <c:v>1</c:v>
                </c:pt>
                <c:pt idx="6953">
                  <c:v>4</c:v>
                </c:pt>
                <c:pt idx="6954">
                  <c:v>16</c:v>
                </c:pt>
                <c:pt idx="6955">
                  <c:v>1</c:v>
                </c:pt>
                <c:pt idx="6956">
                  <c:v>1</c:v>
                </c:pt>
                <c:pt idx="6957">
                  <c:v>6</c:v>
                </c:pt>
                <c:pt idx="6958">
                  <c:v>4</c:v>
                </c:pt>
                <c:pt idx="6959">
                  <c:v>12</c:v>
                </c:pt>
                <c:pt idx="6960">
                  <c:v>2</c:v>
                </c:pt>
                <c:pt idx="6961">
                  <c:v>1</c:v>
                </c:pt>
                <c:pt idx="6962">
                  <c:v>4</c:v>
                </c:pt>
                <c:pt idx="6963">
                  <c:v>5</c:v>
                </c:pt>
                <c:pt idx="6964">
                  <c:v>8</c:v>
                </c:pt>
                <c:pt idx="6965">
                  <c:v>3</c:v>
                </c:pt>
                <c:pt idx="6966">
                  <c:v>3</c:v>
                </c:pt>
                <c:pt idx="6967">
                  <c:v>1</c:v>
                </c:pt>
                <c:pt idx="6968">
                  <c:v>2</c:v>
                </c:pt>
                <c:pt idx="6969">
                  <c:v>49</c:v>
                </c:pt>
                <c:pt idx="6970">
                  <c:v>6</c:v>
                </c:pt>
                <c:pt idx="6971">
                  <c:v>4</c:v>
                </c:pt>
                <c:pt idx="6972">
                  <c:v>3</c:v>
                </c:pt>
                <c:pt idx="6973">
                  <c:v>16</c:v>
                </c:pt>
                <c:pt idx="6974">
                  <c:v>7</c:v>
                </c:pt>
                <c:pt idx="6975">
                  <c:v>5</c:v>
                </c:pt>
                <c:pt idx="6976">
                  <c:v>27</c:v>
                </c:pt>
                <c:pt idx="6977">
                  <c:v>1</c:v>
                </c:pt>
                <c:pt idx="6978">
                  <c:v>1</c:v>
                </c:pt>
                <c:pt idx="6979">
                  <c:v>5</c:v>
                </c:pt>
                <c:pt idx="6980">
                  <c:v>1</c:v>
                </c:pt>
                <c:pt idx="6981">
                  <c:v>3</c:v>
                </c:pt>
                <c:pt idx="6982">
                  <c:v>4</c:v>
                </c:pt>
                <c:pt idx="6983">
                  <c:v>4</c:v>
                </c:pt>
                <c:pt idx="6984">
                  <c:v>1</c:v>
                </c:pt>
                <c:pt idx="6985">
                  <c:v>38</c:v>
                </c:pt>
                <c:pt idx="6986">
                  <c:v>1</c:v>
                </c:pt>
                <c:pt idx="6987">
                  <c:v>26</c:v>
                </c:pt>
                <c:pt idx="6988">
                  <c:v>2</c:v>
                </c:pt>
                <c:pt idx="6989">
                  <c:v>11</c:v>
                </c:pt>
                <c:pt idx="6990">
                  <c:v>2</c:v>
                </c:pt>
                <c:pt idx="6991">
                  <c:v>2</c:v>
                </c:pt>
                <c:pt idx="6992">
                  <c:v>23</c:v>
                </c:pt>
                <c:pt idx="6993">
                  <c:v>6</c:v>
                </c:pt>
                <c:pt idx="6994">
                  <c:v>9</c:v>
                </c:pt>
                <c:pt idx="6995">
                  <c:v>1</c:v>
                </c:pt>
                <c:pt idx="6996">
                  <c:v>2</c:v>
                </c:pt>
                <c:pt idx="6997">
                  <c:v>3</c:v>
                </c:pt>
                <c:pt idx="6998">
                  <c:v>2</c:v>
                </c:pt>
                <c:pt idx="6999">
                  <c:v>22</c:v>
                </c:pt>
                <c:pt idx="7000">
                  <c:v>2</c:v>
                </c:pt>
                <c:pt idx="7001">
                  <c:v>3</c:v>
                </c:pt>
                <c:pt idx="7002">
                  <c:v>2</c:v>
                </c:pt>
                <c:pt idx="7003">
                  <c:v>6</c:v>
                </c:pt>
                <c:pt idx="7004">
                  <c:v>5</c:v>
                </c:pt>
                <c:pt idx="7005">
                  <c:v>3</c:v>
                </c:pt>
                <c:pt idx="7006">
                  <c:v>57</c:v>
                </c:pt>
                <c:pt idx="7007">
                  <c:v>1</c:v>
                </c:pt>
                <c:pt idx="7008">
                  <c:v>1</c:v>
                </c:pt>
                <c:pt idx="7009">
                  <c:v>9</c:v>
                </c:pt>
                <c:pt idx="7010">
                  <c:v>2</c:v>
                </c:pt>
                <c:pt idx="7011">
                  <c:v>4</c:v>
                </c:pt>
                <c:pt idx="7012">
                  <c:v>7</c:v>
                </c:pt>
                <c:pt idx="7013">
                  <c:v>2</c:v>
                </c:pt>
                <c:pt idx="7014">
                  <c:v>6</c:v>
                </c:pt>
                <c:pt idx="7015">
                  <c:v>5</c:v>
                </c:pt>
                <c:pt idx="7016">
                  <c:v>6</c:v>
                </c:pt>
                <c:pt idx="7017">
                  <c:v>4</c:v>
                </c:pt>
                <c:pt idx="7018">
                  <c:v>5</c:v>
                </c:pt>
                <c:pt idx="7019">
                  <c:v>10</c:v>
                </c:pt>
                <c:pt idx="7020">
                  <c:v>2</c:v>
                </c:pt>
                <c:pt idx="7021">
                  <c:v>1</c:v>
                </c:pt>
                <c:pt idx="7022">
                  <c:v>2</c:v>
                </c:pt>
                <c:pt idx="7023">
                  <c:v>16</c:v>
                </c:pt>
                <c:pt idx="7024">
                  <c:v>2</c:v>
                </c:pt>
                <c:pt idx="7025">
                  <c:v>9</c:v>
                </c:pt>
                <c:pt idx="7026">
                  <c:v>1</c:v>
                </c:pt>
                <c:pt idx="7027">
                  <c:v>12</c:v>
                </c:pt>
                <c:pt idx="7028">
                  <c:v>4</c:v>
                </c:pt>
                <c:pt idx="7029">
                  <c:v>2</c:v>
                </c:pt>
                <c:pt idx="7030">
                  <c:v>6</c:v>
                </c:pt>
                <c:pt idx="7031">
                  <c:v>5</c:v>
                </c:pt>
                <c:pt idx="7032">
                  <c:v>5</c:v>
                </c:pt>
                <c:pt idx="7033">
                  <c:v>1</c:v>
                </c:pt>
                <c:pt idx="7034">
                  <c:v>2</c:v>
                </c:pt>
                <c:pt idx="7035">
                  <c:v>2</c:v>
                </c:pt>
                <c:pt idx="7036">
                  <c:v>4</c:v>
                </c:pt>
                <c:pt idx="7037">
                  <c:v>19</c:v>
                </c:pt>
                <c:pt idx="7038">
                  <c:v>33</c:v>
                </c:pt>
                <c:pt idx="7039">
                  <c:v>1</c:v>
                </c:pt>
                <c:pt idx="7040">
                  <c:v>1</c:v>
                </c:pt>
                <c:pt idx="7041">
                  <c:v>8</c:v>
                </c:pt>
                <c:pt idx="7042">
                  <c:v>1</c:v>
                </c:pt>
                <c:pt idx="7043">
                  <c:v>7</c:v>
                </c:pt>
                <c:pt idx="7044">
                  <c:v>1</c:v>
                </c:pt>
                <c:pt idx="7045">
                  <c:v>4</c:v>
                </c:pt>
                <c:pt idx="7046">
                  <c:v>9</c:v>
                </c:pt>
                <c:pt idx="7047">
                  <c:v>7</c:v>
                </c:pt>
                <c:pt idx="7048">
                  <c:v>4</c:v>
                </c:pt>
                <c:pt idx="7049">
                  <c:v>2</c:v>
                </c:pt>
                <c:pt idx="7050">
                  <c:v>1</c:v>
                </c:pt>
                <c:pt idx="7051">
                  <c:v>4</c:v>
                </c:pt>
                <c:pt idx="7052">
                  <c:v>2</c:v>
                </c:pt>
                <c:pt idx="7053">
                  <c:v>2</c:v>
                </c:pt>
                <c:pt idx="7054">
                  <c:v>4</c:v>
                </c:pt>
                <c:pt idx="7055">
                  <c:v>8</c:v>
                </c:pt>
                <c:pt idx="7056">
                  <c:v>8</c:v>
                </c:pt>
                <c:pt idx="7057">
                  <c:v>2</c:v>
                </c:pt>
                <c:pt idx="7058">
                  <c:v>1</c:v>
                </c:pt>
                <c:pt idx="7059">
                  <c:v>1</c:v>
                </c:pt>
                <c:pt idx="7060">
                  <c:v>13</c:v>
                </c:pt>
                <c:pt idx="7061">
                  <c:v>1</c:v>
                </c:pt>
                <c:pt idx="7062">
                  <c:v>27</c:v>
                </c:pt>
                <c:pt idx="7063">
                  <c:v>6</c:v>
                </c:pt>
                <c:pt idx="7064">
                  <c:v>13</c:v>
                </c:pt>
                <c:pt idx="7065">
                  <c:v>1</c:v>
                </c:pt>
                <c:pt idx="7066">
                  <c:v>5</c:v>
                </c:pt>
                <c:pt idx="7067">
                  <c:v>11</c:v>
                </c:pt>
                <c:pt idx="7068">
                  <c:v>4</c:v>
                </c:pt>
                <c:pt idx="7069">
                  <c:v>18</c:v>
                </c:pt>
                <c:pt idx="7070">
                  <c:v>3</c:v>
                </c:pt>
                <c:pt idx="7071">
                  <c:v>3</c:v>
                </c:pt>
                <c:pt idx="7072">
                  <c:v>2</c:v>
                </c:pt>
                <c:pt idx="7073">
                  <c:v>5</c:v>
                </c:pt>
                <c:pt idx="7074">
                  <c:v>21</c:v>
                </c:pt>
                <c:pt idx="7075">
                  <c:v>8</c:v>
                </c:pt>
                <c:pt idx="7076">
                  <c:v>1</c:v>
                </c:pt>
                <c:pt idx="7077">
                  <c:v>6</c:v>
                </c:pt>
                <c:pt idx="7078">
                  <c:v>1</c:v>
                </c:pt>
                <c:pt idx="7079">
                  <c:v>7</c:v>
                </c:pt>
                <c:pt idx="7080">
                  <c:v>8</c:v>
                </c:pt>
                <c:pt idx="7081">
                  <c:v>15</c:v>
                </c:pt>
                <c:pt idx="7082">
                  <c:v>3</c:v>
                </c:pt>
                <c:pt idx="7083">
                  <c:v>21</c:v>
                </c:pt>
                <c:pt idx="7084">
                  <c:v>4</c:v>
                </c:pt>
                <c:pt idx="7085">
                  <c:v>32</c:v>
                </c:pt>
                <c:pt idx="7086">
                  <c:v>7</c:v>
                </c:pt>
                <c:pt idx="7087">
                  <c:v>1</c:v>
                </c:pt>
                <c:pt idx="7088">
                  <c:v>5</c:v>
                </c:pt>
                <c:pt idx="7089">
                  <c:v>2</c:v>
                </c:pt>
                <c:pt idx="7090">
                  <c:v>17</c:v>
                </c:pt>
                <c:pt idx="7091">
                  <c:v>1</c:v>
                </c:pt>
                <c:pt idx="7092">
                  <c:v>12</c:v>
                </c:pt>
                <c:pt idx="7093">
                  <c:v>1</c:v>
                </c:pt>
                <c:pt idx="7094">
                  <c:v>1</c:v>
                </c:pt>
                <c:pt idx="7095">
                  <c:v>11</c:v>
                </c:pt>
                <c:pt idx="7096">
                  <c:v>1</c:v>
                </c:pt>
                <c:pt idx="7097">
                  <c:v>9</c:v>
                </c:pt>
                <c:pt idx="7098">
                  <c:v>3</c:v>
                </c:pt>
                <c:pt idx="7099">
                  <c:v>3</c:v>
                </c:pt>
                <c:pt idx="7100">
                  <c:v>2</c:v>
                </c:pt>
                <c:pt idx="7101">
                  <c:v>11</c:v>
                </c:pt>
                <c:pt idx="7102">
                  <c:v>3</c:v>
                </c:pt>
                <c:pt idx="7103">
                  <c:v>1</c:v>
                </c:pt>
                <c:pt idx="7104">
                  <c:v>4</c:v>
                </c:pt>
                <c:pt idx="7105">
                  <c:v>11</c:v>
                </c:pt>
                <c:pt idx="7106">
                  <c:v>1</c:v>
                </c:pt>
                <c:pt idx="7107">
                  <c:v>1</c:v>
                </c:pt>
                <c:pt idx="7108">
                  <c:v>3</c:v>
                </c:pt>
                <c:pt idx="7109">
                  <c:v>1</c:v>
                </c:pt>
                <c:pt idx="7110">
                  <c:v>11</c:v>
                </c:pt>
                <c:pt idx="7111">
                  <c:v>14</c:v>
                </c:pt>
                <c:pt idx="7112">
                  <c:v>1</c:v>
                </c:pt>
                <c:pt idx="7113">
                  <c:v>6</c:v>
                </c:pt>
                <c:pt idx="7114">
                  <c:v>2</c:v>
                </c:pt>
                <c:pt idx="7115">
                  <c:v>14</c:v>
                </c:pt>
                <c:pt idx="7116">
                  <c:v>3</c:v>
                </c:pt>
                <c:pt idx="7117">
                  <c:v>8</c:v>
                </c:pt>
                <c:pt idx="7118">
                  <c:v>2</c:v>
                </c:pt>
                <c:pt idx="7119">
                  <c:v>1</c:v>
                </c:pt>
                <c:pt idx="7120">
                  <c:v>2</c:v>
                </c:pt>
                <c:pt idx="7121">
                  <c:v>4</c:v>
                </c:pt>
                <c:pt idx="7122">
                  <c:v>48</c:v>
                </c:pt>
                <c:pt idx="7123">
                  <c:v>9</c:v>
                </c:pt>
                <c:pt idx="7124">
                  <c:v>12</c:v>
                </c:pt>
                <c:pt idx="7125">
                  <c:v>1</c:v>
                </c:pt>
                <c:pt idx="7126">
                  <c:v>2</c:v>
                </c:pt>
                <c:pt idx="7127">
                  <c:v>6</c:v>
                </c:pt>
                <c:pt idx="7128">
                  <c:v>3</c:v>
                </c:pt>
                <c:pt idx="7129">
                  <c:v>3</c:v>
                </c:pt>
                <c:pt idx="7130">
                  <c:v>4</c:v>
                </c:pt>
                <c:pt idx="7131">
                  <c:v>3</c:v>
                </c:pt>
                <c:pt idx="7132">
                  <c:v>8</c:v>
                </c:pt>
                <c:pt idx="7133">
                  <c:v>2</c:v>
                </c:pt>
                <c:pt idx="7134">
                  <c:v>2</c:v>
                </c:pt>
                <c:pt idx="7135">
                  <c:v>10</c:v>
                </c:pt>
                <c:pt idx="7136">
                  <c:v>17</c:v>
                </c:pt>
                <c:pt idx="7137">
                  <c:v>76</c:v>
                </c:pt>
                <c:pt idx="7138">
                  <c:v>1</c:v>
                </c:pt>
                <c:pt idx="7139">
                  <c:v>1</c:v>
                </c:pt>
                <c:pt idx="7140">
                  <c:v>2</c:v>
                </c:pt>
                <c:pt idx="7141">
                  <c:v>5</c:v>
                </c:pt>
                <c:pt idx="7142">
                  <c:v>1</c:v>
                </c:pt>
                <c:pt idx="7143">
                  <c:v>5</c:v>
                </c:pt>
                <c:pt idx="7144">
                  <c:v>11</c:v>
                </c:pt>
                <c:pt idx="7145">
                  <c:v>8</c:v>
                </c:pt>
                <c:pt idx="7146">
                  <c:v>6</c:v>
                </c:pt>
                <c:pt idx="7147">
                  <c:v>8</c:v>
                </c:pt>
                <c:pt idx="7148">
                  <c:v>5</c:v>
                </c:pt>
                <c:pt idx="7149">
                  <c:v>4</c:v>
                </c:pt>
                <c:pt idx="7150">
                  <c:v>2</c:v>
                </c:pt>
                <c:pt idx="7151">
                  <c:v>1</c:v>
                </c:pt>
                <c:pt idx="7152">
                  <c:v>20</c:v>
                </c:pt>
                <c:pt idx="7153">
                  <c:v>3</c:v>
                </c:pt>
                <c:pt idx="7154">
                  <c:v>8</c:v>
                </c:pt>
                <c:pt idx="7155">
                  <c:v>5</c:v>
                </c:pt>
                <c:pt idx="7156">
                  <c:v>2</c:v>
                </c:pt>
                <c:pt idx="7157">
                  <c:v>2</c:v>
                </c:pt>
                <c:pt idx="7158">
                  <c:v>1</c:v>
                </c:pt>
                <c:pt idx="7159">
                  <c:v>3</c:v>
                </c:pt>
                <c:pt idx="7160">
                  <c:v>57</c:v>
                </c:pt>
                <c:pt idx="7161">
                  <c:v>4</c:v>
                </c:pt>
                <c:pt idx="7162">
                  <c:v>5</c:v>
                </c:pt>
                <c:pt idx="7163">
                  <c:v>21</c:v>
                </c:pt>
                <c:pt idx="7164">
                  <c:v>1</c:v>
                </c:pt>
                <c:pt idx="7165">
                  <c:v>2</c:v>
                </c:pt>
                <c:pt idx="7166">
                  <c:v>10</c:v>
                </c:pt>
                <c:pt idx="7167">
                  <c:v>21</c:v>
                </c:pt>
                <c:pt idx="7168">
                  <c:v>9</c:v>
                </c:pt>
                <c:pt idx="7169">
                  <c:v>2</c:v>
                </c:pt>
                <c:pt idx="7170">
                  <c:v>1</c:v>
                </c:pt>
                <c:pt idx="7171">
                  <c:v>2</c:v>
                </c:pt>
                <c:pt idx="7172">
                  <c:v>1</c:v>
                </c:pt>
                <c:pt idx="7173">
                  <c:v>6</c:v>
                </c:pt>
                <c:pt idx="7174">
                  <c:v>68</c:v>
                </c:pt>
                <c:pt idx="7175">
                  <c:v>9</c:v>
                </c:pt>
                <c:pt idx="7176">
                  <c:v>3</c:v>
                </c:pt>
                <c:pt idx="7177">
                  <c:v>1</c:v>
                </c:pt>
                <c:pt idx="7178">
                  <c:v>1</c:v>
                </c:pt>
                <c:pt idx="7179">
                  <c:v>1</c:v>
                </c:pt>
                <c:pt idx="7180">
                  <c:v>6</c:v>
                </c:pt>
                <c:pt idx="7181">
                  <c:v>1</c:v>
                </c:pt>
                <c:pt idx="7182">
                  <c:v>2</c:v>
                </c:pt>
                <c:pt idx="7183">
                  <c:v>1</c:v>
                </c:pt>
                <c:pt idx="7184">
                  <c:v>4</c:v>
                </c:pt>
                <c:pt idx="7185">
                  <c:v>6</c:v>
                </c:pt>
                <c:pt idx="7186">
                  <c:v>6</c:v>
                </c:pt>
                <c:pt idx="7187">
                  <c:v>3</c:v>
                </c:pt>
                <c:pt idx="7188">
                  <c:v>7</c:v>
                </c:pt>
                <c:pt idx="7189">
                  <c:v>2</c:v>
                </c:pt>
                <c:pt idx="7190">
                  <c:v>1</c:v>
                </c:pt>
                <c:pt idx="7191">
                  <c:v>2</c:v>
                </c:pt>
                <c:pt idx="7192">
                  <c:v>4</c:v>
                </c:pt>
                <c:pt idx="7193">
                  <c:v>1</c:v>
                </c:pt>
                <c:pt idx="7194">
                  <c:v>3</c:v>
                </c:pt>
                <c:pt idx="7195">
                  <c:v>1</c:v>
                </c:pt>
                <c:pt idx="7196">
                  <c:v>1</c:v>
                </c:pt>
                <c:pt idx="7197">
                  <c:v>10</c:v>
                </c:pt>
                <c:pt idx="7198">
                  <c:v>1</c:v>
                </c:pt>
                <c:pt idx="7199">
                  <c:v>1</c:v>
                </c:pt>
                <c:pt idx="7200">
                  <c:v>8</c:v>
                </c:pt>
                <c:pt idx="7201">
                  <c:v>1</c:v>
                </c:pt>
                <c:pt idx="7202">
                  <c:v>7</c:v>
                </c:pt>
                <c:pt idx="7203">
                  <c:v>1</c:v>
                </c:pt>
                <c:pt idx="7204">
                  <c:v>9</c:v>
                </c:pt>
                <c:pt idx="7205">
                  <c:v>20</c:v>
                </c:pt>
                <c:pt idx="7206">
                  <c:v>3</c:v>
                </c:pt>
                <c:pt idx="7207">
                  <c:v>3</c:v>
                </c:pt>
                <c:pt idx="7208">
                  <c:v>5</c:v>
                </c:pt>
                <c:pt idx="7209">
                  <c:v>3</c:v>
                </c:pt>
                <c:pt idx="7210">
                  <c:v>8</c:v>
                </c:pt>
                <c:pt idx="7211">
                  <c:v>2</c:v>
                </c:pt>
                <c:pt idx="7212">
                  <c:v>3</c:v>
                </c:pt>
                <c:pt idx="7213">
                  <c:v>11</c:v>
                </c:pt>
                <c:pt idx="7214">
                  <c:v>1</c:v>
                </c:pt>
                <c:pt idx="7215">
                  <c:v>3</c:v>
                </c:pt>
                <c:pt idx="7216">
                  <c:v>7</c:v>
                </c:pt>
                <c:pt idx="7217">
                  <c:v>5</c:v>
                </c:pt>
                <c:pt idx="7218">
                  <c:v>6</c:v>
                </c:pt>
                <c:pt idx="7219">
                  <c:v>2</c:v>
                </c:pt>
                <c:pt idx="7220">
                  <c:v>7</c:v>
                </c:pt>
                <c:pt idx="7221">
                  <c:v>15</c:v>
                </c:pt>
                <c:pt idx="7222">
                  <c:v>13</c:v>
                </c:pt>
                <c:pt idx="7223">
                  <c:v>12</c:v>
                </c:pt>
                <c:pt idx="7224">
                  <c:v>4</c:v>
                </c:pt>
                <c:pt idx="7225">
                  <c:v>12</c:v>
                </c:pt>
                <c:pt idx="7226">
                  <c:v>1</c:v>
                </c:pt>
                <c:pt idx="7227">
                  <c:v>3</c:v>
                </c:pt>
                <c:pt idx="7228">
                  <c:v>6</c:v>
                </c:pt>
                <c:pt idx="7229">
                  <c:v>14</c:v>
                </c:pt>
                <c:pt idx="7230">
                  <c:v>6</c:v>
                </c:pt>
                <c:pt idx="7231">
                  <c:v>2</c:v>
                </c:pt>
                <c:pt idx="7232">
                  <c:v>1</c:v>
                </c:pt>
                <c:pt idx="7233">
                  <c:v>2</c:v>
                </c:pt>
                <c:pt idx="7234">
                  <c:v>4</c:v>
                </c:pt>
                <c:pt idx="7235">
                  <c:v>3</c:v>
                </c:pt>
                <c:pt idx="7236">
                  <c:v>48</c:v>
                </c:pt>
                <c:pt idx="7237">
                  <c:v>1</c:v>
                </c:pt>
                <c:pt idx="7238">
                  <c:v>8</c:v>
                </c:pt>
                <c:pt idx="7239">
                  <c:v>1</c:v>
                </c:pt>
                <c:pt idx="7240">
                  <c:v>5</c:v>
                </c:pt>
                <c:pt idx="7241">
                  <c:v>2</c:v>
                </c:pt>
                <c:pt idx="7242">
                  <c:v>4</c:v>
                </c:pt>
                <c:pt idx="7243">
                  <c:v>18</c:v>
                </c:pt>
                <c:pt idx="7244">
                  <c:v>3</c:v>
                </c:pt>
                <c:pt idx="7245">
                  <c:v>14</c:v>
                </c:pt>
                <c:pt idx="7246">
                  <c:v>1</c:v>
                </c:pt>
                <c:pt idx="7247">
                  <c:v>1</c:v>
                </c:pt>
                <c:pt idx="7248">
                  <c:v>4</c:v>
                </c:pt>
                <c:pt idx="7249">
                  <c:v>2</c:v>
                </c:pt>
                <c:pt idx="7250">
                  <c:v>2</c:v>
                </c:pt>
                <c:pt idx="7251">
                  <c:v>1</c:v>
                </c:pt>
                <c:pt idx="7252">
                  <c:v>1</c:v>
                </c:pt>
                <c:pt idx="7253">
                  <c:v>1</c:v>
                </c:pt>
                <c:pt idx="7254">
                  <c:v>1</c:v>
                </c:pt>
                <c:pt idx="7255">
                  <c:v>2</c:v>
                </c:pt>
                <c:pt idx="7256">
                  <c:v>1</c:v>
                </c:pt>
                <c:pt idx="7257">
                  <c:v>1</c:v>
                </c:pt>
                <c:pt idx="7258">
                  <c:v>1</c:v>
                </c:pt>
                <c:pt idx="7259">
                  <c:v>1</c:v>
                </c:pt>
                <c:pt idx="7260">
                  <c:v>1</c:v>
                </c:pt>
                <c:pt idx="7261">
                  <c:v>1</c:v>
                </c:pt>
                <c:pt idx="7262">
                  <c:v>2</c:v>
                </c:pt>
                <c:pt idx="7263">
                  <c:v>7</c:v>
                </c:pt>
                <c:pt idx="7264">
                  <c:v>5</c:v>
                </c:pt>
                <c:pt idx="7265">
                  <c:v>3</c:v>
                </c:pt>
                <c:pt idx="7266">
                  <c:v>181</c:v>
                </c:pt>
                <c:pt idx="7267">
                  <c:v>2</c:v>
                </c:pt>
                <c:pt idx="7268">
                  <c:v>1</c:v>
                </c:pt>
                <c:pt idx="7269">
                  <c:v>2</c:v>
                </c:pt>
                <c:pt idx="7270">
                  <c:v>3</c:v>
                </c:pt>
                <c:pt idx="7271">
                  <c:v>8</c:v>
                </c:pt>
                <c:pt idx="7272">
                  <c:v>1</c:v>
                </c:pt>
                <c:pt idx="7273">
                  <c:v>22</c:v>
                </c:pt>
                <c:pt idx="7274">
                  <c:v>21</c:v>
                </c:pt>
                <c:pt idx="7275">
                  <c:v>1</c:v>
                </c:pt>
                <c:pt idx="7276">
                  <c:v>1</c:v>
                </c:pt>
                <c:pt idx="7277">
                  <c:v>1</c:v>
                </c:pt>
                <c:pt idx="7278">
                  <c:v>2</c:v>
                </c:pt>
                <c:pt idx="7279">
                  <c:v>5</c:v>
                </c:pt>
                <c:pt idx="7280">
                  <c:v>10</c:v>
                </c:pt>
                <c:pt idx="7281">
                  <c:v>2</c:v>
                </c:pt>
                <c:pt idx="7282">
                  <c:v>3</c:v>
                </c:pt>
                <c:pt idx="7283">
                  <c:v>1</c:v>
                </c:pt>
                <c:pt idx="7284">
                  <c:v>23</c:v>
                </c:pt>
                <c:pt idx="7285">
                  <c:v>58</c:v>
                </c:pt>
                <c:pt idx="7286">
                  <c:v>12</c:v>
                </c:pt>
                <c:pt idx="7287">
                  <c:v>18</c:v>
                </c:pt>
                <c:pt idx="7288">
                  <c:v>4</c:v>
                </c:pt>
                <c:pt idx="7289">
                  <c:v>12</c:v>
                </c:pt>
                <c:pt idx="7290">
                  <c:v>8</c:v>
                </c:pt>
                <c:pt idx="7291">
                  <c:v>4</c:v>
                </c:pt>
                <c:pt idx="7292">
                  <c:v>12</c:v>
                </c:pt>
                <c:pt idx="7293">
                  <c:v>10</c:v>
                </c:pt>
                <c:pt idx="7294">
                  <c:v>2</c:v>
                </c:pt>
                <c:pt idx="7295">
                  <c:v>2</c:v>
                </c:pt>
                <c:pt idx="7296">
                  <c:v>3</c:v>
                </c:pt>
                <c:pt idx="7297">
                  <c:v>4</c:v>
                </c:pt>
                <c:pt idx="7298">
                  <c:v>11</c:v>
                </c:pt>
                <c:pt idx="7299">
                  <c:v>15</c:v>
                </c:pt>
                <c:pt idx="7300">
                  <c:v>3</c:v>
                </c:pt>
                <c:pt idx="7301">
                  <c:v>2</c:v>
                </c:pt>
                <c:pt idx="7302">
                  <c:v>10</c:v>
                </c:pt>
                <c:pt idx="7303">
                  <c:v>12</c:v>
                </c:pt>
                <c:pt idx="7304">
                  <c:v>11</c:v>
                </c:pt>
                <c:pt idx="7305">
                  <c:v>1</c:v>
                </c:pt>
                <c:pt idx="7306">
                  <c:v>3</c:v>
                </c:pt>
                <c:pt idx="7307">
                  <c:v>6</c:v>
                </c:pt>
                <c:pt idx="7308">
                  <c:v>3</c:v>
                </c:pt>
                <c:pt idx="7309">
                  <c:v>1</c:v>
                </c:pt>
                <c:pt idx="7310">
                  <c:v>3</c:v>
                </c:pt>
                <c:pt idx="7311">
                  <c:v>2</c:v>
                </c:pt>
                <c:pt idx="7312">
                  <c:v>3</c:v>
                </c:pt>
                <c:pt idx="7313">
                  <c:v>2</c:v>
                </c:pt>
                <c:pt idx="7314">
                  <c:v>10</c:v>
                </c:pt>
                <c:pt idx="7315">
                  <c:v>1</c:v>
                </c:pt>
                <c:pt idx="7316">
                  <c:v>1</c:v>
                </c:pt>
                <c:pt idx="7317">
                  <c:v>87</c:v>
                </c:pt>
                <c:pt idx="7318">
                  <c:v>1</c:v>
                </c:pt>
                <c:pt idx="7319">
                  <c:v>2</c:v>
                </c:pt>
                <c:pt idx="7320">
                  <c:v>7</c:v>
                </c:pt>
                <c:pt idx="7321">
                  <c:v>8</c:v>
                </c:pt>
                <c:pt idx="7322">
                  <c:v>22</c:v>
                </c:pt>
                <c:pt idx="7323">
                  <c:v>6</c:v>
                </c:pt>
                <c:pt idx="7324">
                  <c:v>1</c:v>
                </c:pt>
                <c:pt idx="7325">
                  <c:v>2</c:v>
                </c:pt>
                <c:pt idx="7326">
                  <c:v>3</c:v>
                </c:pt>
                <c:pt idx="7327">
                  <c:v>9</c:v>
                </c:pt>
                <c:pt idx="7328">
                  <c:v>30</c:v>
                </c:pt>
                <c:pt idx="7329">
                  <c:v>4</c:v>
                </c:pt>
                <c:pt idx="7330">
                  <c:v>5</c:v>
                </c:pt>
                <c:pt idx="7331">
                  <c:v>9</c:v>
                </c:pt>
                <c:pt idx="7332">
                  <c:v>16</c:v>
                </c:pt>
                <c:pt idx="7333">
                  <c:v>33</c:v>
                </c:pt>
                <c:pt idx="7334">
                  <c:v>2</c:v>
                </c:pt>
                <c:pt idx="7335">
                  <c:v>2</c:v>
                </c:pt>
                <c:pt idx="7336">
                  <c:v>2</c:v>
                </c:pt>
                <c:pt idx="7337">
                  <c:v>2</c:v>
                </c:pt>
                <c:pt idx="7338">
                  <c:v>6</c:v>
                </c:pt>
                <c:pt idx="7339">
                  <c:v>5</c:v>
                </c:pt>
                <c:pt idx="7340">
                  <c:v>4</c:v>
                </c:pt>
                <c:pt idx="7341">
                  <c:v>3</c:v>
                </c:pt>
                <c:pt idx="7342">
                  <c:v>13</c:v>
                </c:pt>
                <c:pt idx="7343">
                  <c:v>2</c:v>
                </c:pt>
                <c:pt idx="7344">
                  <c:v>1</c:v>
                </c:pt>
                <c:pt idx="7345">
                  <c:v>1</c:v>
                </c:pt>
                <c:pt idx="7346">
                  <c:v>3</c:v>
                </c:pt>
                <c:pt idx="7347">
                  <c:v>1</c:v>
                </c:pt>
                <c:pt idx="7348">
                  <c:v>2</c:v>
                </c:pt>
                <c:pt idx="7349">
                  <c:v>4</c:v>
                </c:pt>
                <c:pt idx="7350">
                  <c:v>14</c:v>
                </c:pt>
                <c:pt idx="7351">
                  <c:v>6</c:v>
                </c:pt>
                <c:pt idx="7352">
                  <c:v>8</c:v>
                </c:pt>
                <c:pt idx="7353">
                  <c:v>1</c:v>
                </c:pt>
                <c:pt idx="7354">
                  <c:v>32</c:v>
                </c:pt>
                <c:pt idx="7355">
                  <c:v>1</c:v>
                </c:pt>
                <c:pt idx="7356">
                  <c:v>9</c:v>
                </c:pt>
                <c:pt idx="7357">
                  <c:v>4</c:v>
                </c:pt>
                <c:pt idx="7358">
                  <c:v>12</c:v>
                </c:pt>
                <c:pt idx="7359">
                  <c:v>2</c:v>
                </c:pt>
                <c:pt idx="7360">
                  <c:v>11</c:v>
                </c:pt>
                <c:pt idx="7361">
                  <c:v>4</c:v>
                </c:pt>
                <c:pt idx="7362">
                  <c:v>52</c:v>
                </c:pt>
                <c:pt idx="7363">
                  <c:v>8</c:v>
                </c:pt>
                <c:pt idx="7364">
                  <c:v>7</c:v>
                </c:pt>
                <c:pt idx="7365">
                  <c:v>13</c:v>
                </c:pt>
                <c:pt idx="7366">
                  <c:v>4</c:v>
                </c:pt>
                <c:pt idx="7367">
                  <c:v>1</c:v>
                </c:pt>
                <c:pt idx="7368">
                  <c:v>6</c:v>
                </c:pt>
                <c:pt idx="7369">
                  <c:v>15</c:v>
                </c:pt>
                <c:pt idx="7370">
                  <c:v>3</c:v>
                </c:pt>
                <c:pt idx="7371">
                  <c:v>4</c:v>
                </c:pt>
                <c:pt idx="7372">
                  <c:v>3</c:v>
                </c:pt>
                <c:pt idx="7373">
                  <c:v>1</c:v>
                </c:pt>
                <c:pt idx="7374">
                  <c:v>4</c:v>
                </c:pt>
                <c:pt idx="7375">
                  <c:v>13</c:v>
                </c:pt>
                <c:pt idx="7376">
                  <c:v>8</c:v>
                </c:pt>
                <c:pt idx="7377">
                  <c:v>1</c:v>
                </c:pt>
                <c:pt idx="7378">
                  <c:v>2</c:v>
                </c:pt>
                <c:pt idx="7379">
                  <c:v>4</c:v>
                </c:pt>
                <c:pt idx="7380">
                  <c:v>1</c:v>
                </c:pt>
                <c:pt idx="7381">
                  <c:v>4</c:v>
                </c:pt>
                <c:pt idx="7382">
                  <c:v>1</c:v>
                </c:pt>
                <c:pt idx="7383">
                  <c:v>17</c:v>
                </c:pt>
                <c:pt idx="7384">
                  <c:v>5</c:v>
                </c:pt>
                <c:pt idx="7385">
                  <c:v>9</c:v>
                </c:pt>
                <c:pt idx="7386">
                  <c:v>1</c:v>
                </c:pt>
                <c:pt idx="7387">
                  <c:v>8</c:v>
                </c:pt>
                <c:pt idx="7388">
                  <c:v>9</c:v>
                </c:pt>
                <c:pt idx="7389">
                  <c:v>5</c:v>
                </c:pt>
                <c:pt idx="7390">
                  <c:v>1</c:v>
                </c:pt>
                <c:pt idx="7391">
                  <c:v>1</c:v>
                </c:pt>
                <c:pt idx="7392">
                  <c:v>5</c:v>
                </c:pt>
                <c:pt idx="7393">
                  <c:v>1</c:v>
                </c:pt>
                <c:pt idx="7394">
                  <c:v>8</c:v>
                </c:pt>
                <c:pt idx="7395">
                  <c:v>2</c:v>
                </c:pt>
                <c:pt idx="7396">
                  <c:v>10</c:v>
                </c:pt>
                <c:pt idx="7397">
                  <c:v>1</c:v>
                </c:pt>
                <c:pt idx="7398">
                  <c:v>19</c:v>
                </c:pt>
                <c:pt idx="7399">
                  <c:v>9</c:v>
                </c:pt>
                <c:pt idx="7400">
                  <c:v>4</c:v>
                </c:pt>
                <c:pt idx="7401">
                  <c:v>5</c:v>
                </c:pt>
                <c:pt idx="7402">
                  <c:v>4</c:v>
                </c:pt>
                <c:pt idx="7403">
                  <c:v>4</c:v>
                </c:pt>
                <c:pt idx="7404">
                  <c:v>18</c:v>
                </c:pt>
                <c:pt idx="7405">
                  <c:v>2</c:v>
                </c:pt>
                <c:pt idx="7406">
                  <c:v>2</c:v>
                </c:pt>
                <c:pt idx="7407">
                  <c:v>1</c:v>
                </c:pt>
                <c:pt idx="7408">
                  <c:v>1</c:v>
                </c:pt>
                <c:pt idx="7409">
                  <c:v>1</c:v>
                </c:pt>
                <c:pt idx="7410">
                  <c:v>2</c:v>
                </c:pt>
                <c:pt idx="7411">
                  <c:v>3</c:v>
                </c:pt>
                <c:pt idx="7412">
                  <c:v>1</c:v>
                </c:pt>
                <c:pt idx="7413">
                  <c:v>1</c:v>
                </c:pt>
                <c:pt idx="7414">
                  <c:v>1</c:v>
                </c:pt>
                <c:pt idx="7415">
                  <c:v>1</c:v>
                </c:pt>
                <c:pt idx="7416">
                  <c:v>9</c:v>
                </c:pt>
                <c:pt idx="7417">
                  <c:v>2</c:v>
                </c:pt>
                <c:pt idx="7418">
                  <c:v>7</c:v>
                </c:pt>
                <c:pt idx="7419">
                  <c:v>3</c:v>
                </c:pt>
                <c:pt idx="7420">
                  <c:v>1</c:v>
                </c:pt>
                <c:pt idx="7421">
                  <c:v>3</c:v>
                </c:pt>
                <c:pt idx="7422">
                  <c:v>49</c:v>
                </c:pt>
                <c:pt idx="7423">
                  <c:v>2</c:v>
                </c:pt>
                <c:pt idx="7424">
                  <c:v>19</c:v>
                </c:pt>
                <c:pt idx="7425">
                  <c:v>11</c:v>
                </c:pt>
                <c:pt idx="7426">
                  <c:v>1</c:v>
                </c:pt>
                <c:pt idx="7427">
                  <c:v>8</c:v>
                </c:pt>
                <c:pt idx="7428">
                  <c:v>3</c:v>
                </c:pt>
                <c:pt idx="7429">
                  <c:v>12</c:v>
                </c:pt>
                <c:pt idx="7430">
                  <c:v>1</c:v>
                </c:pt>
                <c:pt idx="7431">
                  <c:v>1</c:v>
                </c:pt>
                <c:pt idx="7432">
                  <c:v>12</c:v>
                </c:pt>
                <c:pt idx="7433">
                  <c:v>1</c:v>
                </c:pt>
                <c:pt idx="7434">
                  <c:v>6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4</c:v>
                </c:pt>
                <c:pt idx="7439">
                  <c:v>1</c:v>
                </c:pt>
                <c:pt idx="7440">
                  <c:v>7</c:v>
                </c:pt>
                <c:pt idx="7441">
                  <c:v>20</c:v>
                </c:pt>
                <c:pt idx="7442">
                  <c:v>11</c:v>
                </c:pt>
                <c:pt idx="7443">
                  <c:v>9</c:v>
                </c:pt>
                <c:pt idx="7444">
                  <c:v>6</c:v>
                </c:pt>
                <c:pt idx="7445">
                  <c:v>8</c:v>
                </c:pt>
                <c:pt idx="7446">
                  <c:v>1</c:v>
                </c:pt>
                <c:pt idx="7447">
                  <c:v>8</c:v>
                </c:pt>
                <c:pt idx="7448">
                  <c:v>2</c:v>
                </c:pt>
                <c:pt idx="7449">
                  <c:v>3</c:v>
                </c:pt>
                <c:pt idx="7450">
                  <c:v>25</c:v>
                </c:pt>
                <c:pt idx="7451">
                  <c:v>8</c:v>
                </c:pt>
                <c:pt idx="7452">
                  <c:v>1</c:v>
                </c:pt>
                <c:pt idx="7453">
                  <c:v>5</c:v>
                </c:pt>
                <c:pt idx="7454">
                  <c:v>3</c:v>
                </c:pt>
                <c:pt idx="7455">
                  <c:v>10</c:v>
                </c:pt>
                <c:pt idx="7456">
                  <c:v>21</c:v>
                </c:pt>
                <c:pt idx="7457">
                  <c:v>8</c:v>
                </c:pt>
                <c:pt idx="7458">
                  <c:v>2</c:v>
                </c:pt>
                <c:pt idx="7459">
                  <c:v>2</c:v>
                </c:pt>
                <c:pt idx="7460">
                  <c:v>1</c:v>
                </c:pt>
                <c:pt idx="7461">
                  <c:v>1</c:v>
                </c:pt>
                <c:pt idx="7462">
                  <c:v>4</c:v>
                </c:pt>
                <c:pt idx="7463">
                  <c:v>3</c:v>
                </c:pt>
                <c:pt idx="7464">
                  <c:v>1</c:v>
                </c:pt>
                <c:pt idx="7465">
                  <c:v>11</c:v>
                </c:pt>
                <c:pt idx="7466">
                  <c:v>5</c:v>
                </c:pt>
                <c:pt idx="7467">
                  <c:v>5</c:v>
                </c:pt>
                <c:pt idx="7468">
                  <c:v>33</c:v>
                </c:pt>
                <c:pt idx="7469">
                  <c:v>8</c:v>
                </c:pt>
                <c:pt idx="7470">
                  <c:v>4</c:v>
                </c:pt>
                <c:pt idx="7471">
                  <c:v>2</c:v>
                </c:pt>
                <c:pt idx="7472">
                  <c:v>1</c:v>
                </c:pt>
                <c:pt idx="7473">
                  <c:v>10</c:v>
                </c:pt>
                <c:pt idx="7474">
                  <c:v>2</c:v>
                </c:pt>
                <c:pt idx="7475">
                  <c:v>11</c:v>
                </c:pt>
                <c:pt idx="7476">
                  <c:v>62</c:v>
                </c:pt>
                <c:pt idx="7477">
                  <c:v>1</c:v>
                </c:pt>
                <c:pt idx="7478">
                  <c:v>13</c:v>
                </c:pt>
                <c:pt idx="7479">
                  <c:v>2</c:v>
                </c:pt>
                <c:pt idx="7480">
                  <c:v>13</c:v>
                </c:pt>
                <c:pt idx="7481">
                  <c:v>4</c:v>
                </c:pt>
                <c:pt idx="7482">
                  <c:v>7</c:v>
                </c:pt>
                <c:pt idx="7483">
                  <c:v>9</c:v>
                </c:pt>
                <c:pt idx="7484">
                  <c:v>2</c:v>
                </c:pt>
                <c:pt idx="7485">
                  <c:v>10</c:v>
                </c:pt>
                <c:pt idx="7486">
                  <c:v>2</c:v>
                </c:pt>
                <c:pt idx="7487">
                  <c:v>1</c:v>
                </c:pt>
                <c:pt idx="7488">
                  <c:v>4</c:v>
                </c:pt>
                <c:pt idx="7489">
                  <c:v>1</c:v>
                </c:pt>
                <c:pt idx="7490">
                  <c:v>15</c:v>
                </c:pt>
                <c:pt idx="7491">
                  <c:v>5</c:v>
                </c:pt>
                <c:pt idx="7492">
                  <c:v>138</c:v>
                </c:pt>
                <c:pt idx="7493">
                  <c:v>1</c:v>
                </c:pt>
                <c:pt idx="7494">
                  <c:v>23</c:v>
                </c:pt>
                <c:pt idx="7495">
                  <c:v>11</c:v>
                </c:pt>
                <c:pt idx="7496">
                  <c:v>6</c:v>
                </c:pt>
                <c:pt idx="7497">
                  <c:v>2</c:v>
                </c:pt>
                <c:pt idx="7498">
                  <c:v>2</c:v>
                </c:pt>
                <c:pt idx="7499">
                  <c:v>2</c:v>
                </c:pt>
                <c:pt idx="7500">
                  <c:v>18</c:v>
                </c:pt>
                <c:pt idx="7501">
                  <c:v>8</c:v>
                </c:pt>
                <c:pt idx="7502">
                  <c:v>1</c:v>
                </c:pt>
                <c:pt idx="7503">
                  <c:v>16</c:v>
                </c:pt>
                <c:pt idx="7504">
                  <c:v>2</c:v>
                </c:pt>
                <c:pt idx="7505">
                  <c:v>2</c:v>
                </c:pt>
                <c:pt idx="7506">
                  <c:v>1</c:v>
                </c:pt>
                <c:pt idx="7507">
                  <c:v>1</c:v>
                </c:pt>
                <c:pt idx="7508">
                  <c:v>3</c:v>
                </c:pt>
                <c:pt idx="7509">
                  <c:v>14</c:v>
                </c:pt>
                <c:pt idx="7510">
                  <c:v>1</c:v>
                </c:pt>
                <c:pt idx="7511">
                  <c:v>17</c:v>
                </c:pt>
                <c:pt idx="7512">
                  <c:v>2</c:v>
                </c:pt>
                <c:pt idx="7513">
                  <c:v>12</c:v>
                </c:pt>
                <c:pt idx="7514">
                  <c:v>11</c:v>
                </c:pt>
                <c:pt idx="7515">
                  <c:v>1</c:v>
                </c:pt>
                <c:pt idx="7516">
                  <c:v>4</c:v>
                </c:pt>
                <c:pt idx="7517">
                  <c:v>3</c:v>
                </c:pt>
                <c:pt idx="7518">
                  <c:v>3</c:v>
                </c:pt>
                <c:pt idx="7519">
                  <c:v>6</c:v>
                </c:pt>
                <c:pt idx="7520">
                  <c:v>7</c:v>
                </c:pt>
                <c:pt idx="7521">
                  <c:v>3</c:v>
                </c:pt>
                <c:pt idx="7522">
                  <c:v>1</c:v>
                </c:pt>
                <c:pt idx="7523">
                  <c:v>2</c:v>
                </c:pt>
                <c:pt idx="7524">
                  <c:v>2</c:v>
                </c:pt>
                <c:pt idx="7525">
                  <c:v>1</c:v>
                </c:pt>
                <c:pt idx="7526">
                  <c:v>1</c:v>
                </c:pt>
                <c:pt idx="7527">
                  <c:v>2</c:v>
                </c:pt>
                <c:pt idx="7528">
                  <c:v>8</c:v>
                </c:pt>
                <c:pt idx="7529">
                  <c:v>5</c:v>
                </c:pt>
                <c:pt idx="7530">
                  <c:v>1</c:v>
                </c:pt>
                <c:pt idx="7531">
                  <c:v>1</c:v>
                </c:pt>
                <c:pt idx="7532">
                  <c:v>1</c:v>
                </c:pt>
                <c:pt idx="7533">
                  <c:v>73</c:v>
                </c:pt>
                <c:pt idx="7534">
                  <c:v>25</c:v>
                </c:pt>
                <c:pt idx="7535">
                  <c:v>4</c:v>
                </c:pt>
                <c:pt idx="7536">
                  <c:v>3</c:v>
                </c:pt>
                <c:pt idx="7537">
                  <c:v>1</c:v>
                </c:pt>
                <c:pt idx="7538">
                  <c:v>2</c:v>
                </c:pt>
                <c:pt idx="7539">
                  <c:v>9</c:v>
                </c:pt>
                <c:pt idx="7540">
                  <c:v>5</c:v>
                </c:pt>
                <c:pt idx="7541">
                  <c:v>4</c:v>
                </c:pt>
                <c:pt idx="7542">
                  <c:v>3</c:v>
                </c:pt>
                <c:pt idx="7543">
                  <c:v>1</c:v>
                </c:pt>
                <c:pt idx="7544">
                  <c:v>3</c:v>
                </c:pt>
                <c:pt idx="7545">
                  <c:v>1</c:v>
                </c:pt>
                <c:pt idx="7546">
                  <c:v>2</c:v>
                </c:pt>
                <c:pt idx="7547">
                  <c:v>29</c:v>
                </c:pt>
                <c:pt idx="7548">
                  <c:v>1</c:v>
                </c:pt>
                <c:pt idx="7549">
                  <c:v>2</c:v>
                </c:pt>
                <c:pt idx="7550">
                  <c:v>5</c:v>
                </c:pt>
                <c:pt idx="7551">
                  <c:v>12</c:v>
                </c:pt>
                <c:pt idx="7552">
                  <c:v>10</c:v>
                </c:pt>
                <c:pt idx="7553">
                  <c:v>30</c:v>
                </c:pt>
                <c:pt idx="7554">
                  <c:v>12</c:v>
                </c:pt>
                <c:pt idx="7555">
                  <c:v>4</c:v>
                </c:pt>
                <c:pt idx="7556">
                  <c:v>61</c:v>
                </c:pt>
                <c:pt idx="7557">
                  <c:v>21</c:v>
                </c:pt>
                <c:pt idx="7558">
                  <c:v>1</c:v>
                </c:pt>
                <c:pt idx="7559">
                  <c:v>3</c:v>
                </c:pt>
                <c:pt idx="7560">
                  <c:v>13</c:v>
                </c:pt>
                <c:pt idx="7561">
                  <c:v>12</c:v>
                </c:pt>
                <c:pt idx="7562">
                  <c:v>1</c:v>
                </c:pt>
                <c:pt idx="7563">
                  <c:v>2</c:v>
                </c:pt>
                <c:pt idx="7564">
                  <c:v>15</c:v>
                </c:pt>
                <c:pt idx="7565">
                  <c:v>5</c:v>
                </c:pt>
                <c:pt idx="7566">
                  <c:v>1</c:v>
                </c:pt>
                <c:pt idx="7567">
                  <c:v>12</c:v>
                </c:pt>
                <c:pt idx="7568">
                  <c:v>19</c:v>
                </c:pt>
                <c:pt idx="7569">
                  <c:v>1</c:v>
                </c:pt>
                <c:pt idx="7570">
                  <c:v>7</c:v>
                </c:pt>
                <c:pt idx="7571">
                  <c:v>4</c:v>
                </c:pt>
                <c:pt idx="7572">
                  <c:v>16</c:v>
                </c:pt>
                <c:pt idx="7573">
                  <c:v>9</c:v>
                </c:pt>
                <c:pt idx="7574">
                  <c:v>5</c:v>
                </c:pt>
                <c:pt idx="7575">
                  <c:v>2</c:v>
                </c:pt>
                <c:pt idx="7576">
                  <c:v>2</c:v>
                </c:pt>
                <c:pt idx="7577">
                  <c:v>2</c:v>
                </c:pt>
                <c:pt idx="7578">
                  <c:v>34</c:v>
                </c:pt>
                <c:pt idx="7579">
                  <c:v>6</c:v>
                </c:pt>
                <c:pt idx="7580">
                  <c:v>1</c:v>
                </c:pt>
                <c:pt idx="7581">
                  <c:v>1</c:v>
                </c:pt>
                <c:pt idx="7582">
                  <c:v>1</c:v>
                </c:pt>
                <c:pt idx="7583">
                  <c:v>1</c:v>
                </c:pt>
                <c:pt idx="7584">
                  <c:v>4</c:v>
                </c:pt>
                <c:pt idx="7585">
                  <c:v>2</c:v>
                </c:pt>
                <c:pt idx="7586">
                  <c:v>21</c:v>
                </c:pt>
                <c:pt idx="7587">
                  <c:v>3</c:v>
                </c:pt>
                <c:pt idx="7588">
                  <c:v>6</c:v>
                </c:pt>
                <c:pt idx="7589">
                  <c:v>14</c:v>
                </c:pt>
                <c:pt idx="7590">
                  <c:v>6</c:v>
                </c:pt>
                <c:pt idx="7591">
                  <c:v>1</c:v>
                </c:pt>
                <c:pt idx="7592">
                  <c:v>3</c:v>
                </c:pt>
                <c:pt idx="7593">
                  <c:v>10</c:v>
                </c:pt>
                <c:pt idx="7594">
                  <c:v>38</c:v>
                </c:pt>
                <c:pt idx="7595">
                  <c:v>26</c:v>
                </c:pt>
                <c:pt idx="7596">
                  <c:v>5</c:v>
                </c:pt>
                <c:pt idx="7597">
                  <c:v>1</c:v>
                </c:pt>
                <c:pt idx="7598">
                  <c:v>9</c:v>
                </c:pt>
                <c:pt idx="7599">
                  <c:v>6</c:v>
                </c:pt>
                <c:pt idx="7600">
                  <c:v>5</c:v>
                </c:pt>
                <c:pt idx="7601">
                  <c:v>8</c:v>
                </c:pt>
                <c:pt idx="7602">
                  <c:v>5</c:v>
                </c:pt>
                <c:pt idx="7603">
                  <c:v>12</c:v>
                </c:pt>
                <c:pt idx="7604">
                  <c:v>1</c:v>
                </c:pt>
                <c:pt idx="7605">
                  <c:v>2</c:v>
                </c:pt>
                <c:pt idx="7606">
                  <c:v>8</c:v>
                </c:pt>
                <c:pt idx="7607">
                  <c:v>41</c:v>
                </c:pt>
                <c:pt idx="7608">
                  <c:v>2</c:v>
                </c:pt>
                <c:pt idx="7609">
                  <c:v>18</c:v>
                </c:pt>
                <c:pt idx="7610">
                  <c:v>1</c:v>
                </c:pt>
                <c:pt idx="7611">
                  <c:v>6</c:v>
                </c:pt>
                <c:pt idx="7612">
                  <c:v>3</c:v>
                </c:pt>
                <c:pt idx="7613">
                  <c:v>5</c:v>
                </c:pt>
                <c:pt idx="7614">
                  <c:v>27</c:v>
                </c:pt>
                <c:pt idx="7615">
                  <c:v>9</c:v>
                </c:pt>
                <c:pt idx="7616">
                  <c:v>1</c:v>
                </c:pt>
                <c:pt idx="7617">
                  <c:v>5</c:v>
                </c:pt>
                <c:pt idx="7618">
                  <c:v>11</c:v>
                </c:pt>
                <c:pt idx="7619">
                  <c:v>1</c:v>
                </c:pt>
                <c:pt idx="7620">
                  <c:v>14</c:v>
                </c:pt>
                <c:pt idx="7621">
                  <c:v>340</c:v>
                </c:pt>
                <c:pt idx="7622">
                  <c:v>3</c:v>
                </c:pt>
                <c:pt idx="7623">
                  <c:v>3</c:v>
                </c:pt>
                <c:pt idx="7624">
                  <c:v>2</c:v>
                </c:pt>
                <c:pt idx="7625">
                  <c:v>9</c:v>
                </c:pt>
                <c:pt idx="7626">
                  <c:v>50</c:v>
                </c:pt>
                <c:pt idx="7627">
                  <c:v>9</c:v>
                </c:pt>
                <c:pt idx="7628">
                  <c:v>2</c:v>
                </c:pt>
                <c:pt idx="7629">
                  <c:v>2</c:v>
                </c:pt>
                <c:pt idx="7630">
                  <c:v>70</c:v>
                </c:pt>
                <c:pt idx="7631">
                  <c:v>3</c:v>
                </c:pt>
                <c:pt idx="7632">
                  <c:v>2</c:v>
                </c:pt>
                <c:pt idx="7633">
                  <c:v>8</c:v>
                </c:pt>
                <c:pt idx="7634">
                  <c:v>4</c:v>
                </c:pt>
                <c:pt idx="7635">
                  <c:v>59</c:v>
                </c:pt>
                <c:pt idx="7636">
                  <c:v>1</c:v>
                </c:pt>
                <c:pt idx="7637">
                  <c:v>22</c:v>
                </c:pt>
                <c:pt idx="7638">
                  <c:v>2</c:v>
                </c:pt>
                <c:pt idx="7639">
                  <c:v>3</c:v>
                </c:pt>
                <c:pt idx="7640">
                  <c:v>2</c:v>
                </c:pt>
                <c:pt idx="7641">
                  <c:v>23</c:v>
                </c:pt>
                <c:pt idx="7642">
                  <c:v>2</c:v>
                </c:pt>
                <c:pt idx="7643">
                  <c:v>42</c:v>
                </c:pt>
                <c:pt idx="7644">
                  <c:v>21</c:v>
                </c:pt>
                <c:pt idx="7645">
                  <c:v>1</c:v>
                </c:pt>
                <c:pt idx="7646">
                  <c:v>2</c:v>
                </c:pt>
                <c:pt idx="7647">
                  <c:v>8</c:v>
                </c:pt>
                <c:pt idx="7648">
                  <c:v>5</c:v>
                </c:pt>
                <c:pt idx="7649">
                  <c:v>9</c:v>
                </c:pt>
                <c:pt idx="7650">
                  <c:v>4</c:v>
                </c:pt>
                <c:pt idx="7651">
                  <c:v>5</c:v>
                </c:pt>
                <c:pt idx="7652">
                  <c:v>3</c:v>
                </c:pt>
                <c:pt idx="7653">
                  <c:v>6</c:v>
                </c:pt>
                <c:pt idx="7654">
                  <c:v>31</c:v>
                </c:pt>
                <c:pt idx="7655">
                  <c:v>18</c:v>
                </c:pt>
                <c:pt idx="7656">
                  <c:v>3</c:v>
                </c:pt>
                <c:pt idx="7657">
                  <c:v>3</c:v>
                </c:pt>
                <c:pt idx="7658">
                  <c:v>10</c:v>
                </c:pt>
                <c:pt idx="7659">
                  <c:v>9</c:v>
                </c:pt>
                <c:pt idx="7660">
                  <c:v>1</c:v>
                </c:pt>
                <c:pt idx="7661">
                  <c:v>53</c:v>
                </c:pt>
                <c:pt idx="7662">
                  <c:v>2</c:v>
                </c:pt>
                <c:pt idx="7663">
                  <c:v>1</c:v>
                </c:pt>
                <c:pt idx="7664">
                  <c:v>1</c:v>
                </c:pt>
                <c:pt idx="7665">
                  <c:v>4</c:v>
                </c:pt>
                <c:pt idx="7666">
                  <c:v>2</c:v>
                </c:pt>
                <c:pt idx="7667">
                  <c:v>2</c:v>
                </c:pt>
                <c:pt idx="7668">
                  <c:v>7</c:v>
                </c:pt>
                <c:pt idx="7669">
                  <c:v>1</c:v>
                </c:pt>
                <c:pt idx="7670">
                  <c:v>1</c:v>
                </c:pt>
                <c:pt idx="7671">
                  <c:v>150</c:v>
                </c:pt>
                <c:pt idx="7672">
                  <c:v>12</c:v>
                </c:pt>
                <c:pt idx="7673">
                  <c:v>1</c:v>
                </c:pt>
                <c:pt idx="7674">
                  <c:v>1</c:v>
                </c:pt>
                <c:pt idx="7675">
                  <c:v>3</c:v>
                </c:pt>
                <c:pt idx="7676">
                  <c:v>1</c:v>
                </c:pt>
                <c:pt idx="7677">
                  <c:v>1</c:v>
                </c:pt>
                <c:pt idx="7678">
                  <c:v>8</c:v>
                </c:pt>
                <c:pt idx="7679">
                  <c:v>30</c:v>
                </c:pt>
                <c:pt idx="7680">
                  <c:v>1</c:v>
                </c:pt>
                <c:pt idx="7681">
                  <c:v>2</c:v>
                </c:pt>
                <c:pt idx="7682">
                  <c:v>30</c:v>
                </c:pt>
                <c:pt idx="7683">
                  <c:v>3</c:v>
                </c:pt>
                <c:pt idx="7684">
                  <c:v>5</c:v>
                </c:pt>
                <c:pt idx="7685">
                  <c:v>4</c:v>
                </c:pt>
                <c:pt idx="7686">
                  <c:v>1</c:v>
                </c:pt>
                <c:pt idx="7687">
                  <c:v>2</c:v>
                </c:pt>
                <c:pt idx="7688">
                  <c:v>1</c:v>
                </c:pt>
                <c:pt idx="7689">
                  <c:v>12</c:v>
                </c:pt>
                <c:pt idx="7690">
                  <c:v>1</c:v>
                </c:pt>
                <c:pt idx="7691">
                  <c:v>11</c:v>
                </c:pt>
                <c:pt idx="7692">
                  <c:v>2</c:v>
                </c:pt>
                <c:pt idx="7693">
                  <c:v>2</c:v>
                </c:pt>
                <c:pt idx="7694">
                  <c:v>8</c:v>
                </c:pt>
                <c:pt idx="7695">
                  <c:v>1</c:v>
                </c:pt>
                <c:pt idx="7696">
                  <c:v>2</c:v>
                </c:pt>
                <c:pt idx="7697">
                  <c:v>8</c:v>
                </c:pt>
                <c:pt idx="7698">
                  <c:v>3</c:v>
                </c:pt>
                <c:pt idx="7699">
                  <c:v>1</c:v>
                </c:pt>
                <c:pt idx="7700">
                  <c:v>4</c:v>
                </c:pt>
                <c:pt idx="7701">
                  <c:v>17</c:v>
                </c:pt>
                <c:pt idx="7702">
                  <c:v>1</c:v>
                </c:pt>
                <c:pt idx="7703">
                  <c:v>8</c:v>
                </c:pt>
                <c:pt idx="7704">
                  <c:v>1</c:v>
                </c:pt>
                <c:pt idx="7705">
                  <c:v>5</c:v>
                </c:pt>
                <c:pt idx="7706">
                  <c:v>4</c:v>
                </c:pt>
                <c:pt idx="7707">
                  <c:v>2</c:v>
                </c:pt>
                <c:pt idx="7708">
                  <c:v>3</c:v>
                </c:pt>
                <c:pt idx="7709">
                  <c:v>1</c:v>
                </c:pt>
                <c:pt idx="7710">
                  <c:v>9</c:v>
                </c:pt>
                <c:pt idx="7711">
                  <c:v>4</c:v>
                </c:pt>
                <c:pt idx="7712">
                  <c:v>2</c:v>
                </c:pt>
                <c:pt idx="7713">
                  <c:v>2</c:v>
                </c:pt>
                <c:pt idx="7714">
                  <c:v>12</c:v>
                </c:pt>
                <c:pt idx="7715">
                  <c:v>22</c:v>
                </c:pt>
                <c:pt idx="7716">
                  <c:v>1</c:v>
                </c:pt>
                <c:pt idx="7717">
                  <c:v>7</c:v>
                </c:pt>
                <c:pt idx="7718">
                  <c:v>1</c:v>
                </c:pt>
                <c:pt idx="7719">
                  <c:v>2</c:v>
                </c:pt>
                <c:pt idx="7720">
                  <c:v>7</c:v>
                </c:pt>
                <c:pt idx="7721">
                  <c:v>1</c:v>
                </c:pt>
                <c:pt idx="7722">
                  <c:v>85</c:v>
                </c:pt>
                <c:pt idx="7723">
                  <c:v>10</c:v>
                </c:pt>
                <c:pt idx="7724">
                  <c:v>2</c:v>
                </c:pt>
                <c:pt idx="7725">
                  <c:v>4</c:v>
                </c:pt>
                <c:pt idx="7726">
                  <c:v>2</c:v>
                </c:pt>
                <c:pt idx="7727">
                  <c:v>9</c:v>
                </c:pt>
                <c:pt idx="7728">
                  <c:v>4</c:v>
                </c:pt>
                <c:pt idx="7729">
                  <c:v>2</c:v>
                </c:pt>
                <c:pt idx="7730">
                  <c:v>3</c:v>
                </c:pt>
                <c:pt idx="7731">
                  <c:v>2</c:v>
                </c:pt>
                <c:pt idx="7732">
                  <c:v>3</c:v>
                </c:pt>
                <c:pt idx="7733">
                  <c:v>2</c:v>
                </c:pt>
                <c:pt idx="7734">
                  <c:v>2</c:v>
                </c:pt>
                <c:pt idx="7735">
                  <c:v>9</c:v>
                </c:pt>
                <c:pt idx="7736">
                  <c:v>1</c:v>
                </c:pt>
                <c:pt idx="7737">
                  <c:v>1</c:v>
                </c:pt>
                <c:pt idx="7738">
                  <c:v>6</c:v>
                </c:pt>
                <c:pt idx="7739">
                  <c:v>4</c:v>
                </c:pt>
                <c:pt idx="7740">
                  <c:v>8</c:v>
                </c:pt>
                <c:pt idx="7741">
                  <c:v>23</c:v>
                </c:pt>
                <c:pt idx="7742">
                  <c:v>9</c:v>
                </c:pt>
                <c:pt idx="7743">
                  <c:v>1</c:v>
                </c:pt>
                <c:pt idx="7744">
                  <c:v>9</c:v>
                </c:pt>
                <c:pt idx="7745">
                  <c:v>1</c:v>
                </c:pt>
                <c:pt idx="7746">
                  <c:v>3</c:v>
                </c:pt>
                <c:pt idx="7747">
                  <c:v>3</c:v>
                </c:pt>
                <c:pt idx="7748">
                  <c:v>8</c:v>
                </c:pt>
                <c:pt idx="7749">
                  <c:v>4</c:v>
                </c:pt>
                <c:pt idx="7750">
                  <c:v>2</c:v>
                </c:pt>
                <c:pt idx="7751">
                  <c:v>2</c:v>
                </c:pt>
                <c:pt idx="7752">
                  <c:v>4</c:v>
                </c:pt>
                <c:pt idx="7753">
                  <c:v>3</c:v>
                </c:pt>
                <c:pt idx="7754">
                  <c:v>2</c:v>
                </c:pt>
                <c:pt idx="7755">
                  <c:v>9</c:v>
                </c:pt>
                <c:pt idx="7756">
                  <c:v>14</c:v>
                </c:pt>
                <c:pt idx="7757">
                  <c:v>1</c:v>
                </c:pt>
                <c:pt idx="7758">
                  <c:v>4</c:v>
                </c:pt>
                <c:pt idx="7759">
                  <c:v>1</c:v>
                </c:pt>
                <c:pt idx="7760">
                  <c:v>2</c:v>
                </c:pt>
                <c:pt idx="7761">
                  <c:v>13</c:v>
                </c:pt>
                <c:pt idx="7762">
                  <c:v>1</c:v>
                </c:pt>
                <c:pt idx="7763">
                  <c:v>1</c:v>
                </c:pt>
                <c:pt idx="7764">
                  <c:v>14</c:v>
                </c:pt>
                <c:pt idx="7765">
                  <c:v>1</c:v>
                </c:pt>
                <c:pt idx="7766">
                  <c:v>11</c:v>
                </c:pt>
                <c:pt idx="7767">
                  <c:v>4</c:v>
                </c:pt>
                <c:pt idx="7768">
                  <c:v>2</c:v>
                </c:pt>
                <c:pt idx="7769">
                  <c:v>31</c:v>
                </c:pt>
                <c:pt idx="7770">
                  <c:v>3</c:v>
                </c:pt>
                <c:pt idx="7771">
                  <c:v>4</c:v>
                </c:pt>
                <c:pt idx="7772">
                  <c:v>4</c:v>
                </c:pt>
                <c:pt idx="7773">
                  <c:v>1</c:v>
                </c:pt>
                <c:pt idx="7774">
                  <c:v>10</c:v>
                </c:pt>
                <c:pt idx="7775">
                  <c:v>8</c:v>
                </c:pt>
                <c:pt idx="7776">
                  <c:v>5</c:v>
                </c:pt>
                <c:pt idx="7777">
                  <c:v>2</c:v>
                </c:pt>
                <c:pt idx="7778">
                  <c:v>38</c:v>
                </c:pt>
                <c:pt idx="7779">
                  <c:v>23</c:v>
                </c:pt>
                <c:pt idx="7780">
                  <c:v>8</c:v>
                </c:pt>
                <c:pt idx="7781">
                  <c:v>97</c:v>
                </c:pt>
                <c:pt idx="7782">
                  <c:v>2</c:v>
                </c:pt>
                <c:pt idx="7783">
                  <c:v>8</c:v>
                </c:pt>
                <c:pt idx="7784">
                  <c:v>2</c:v>
                </c:pt>
                <c:pt idx="7785">
                  <c:v>8</c:v>
                </c:pt>
                <c:pt idx="7786">
                  <c:v>18</c:v>
                </c:pt>
                <c:pt idx="7787">
                  <c:v>29</c:v>
                </c:pt>
                <c:pt idx="7788">
                  <c:v>1</c:v>
                </c:pt>
                <c:pt idx="7789">
                  <c:v>1</c:v>
                </c:pt>
                <c:pt idx="7790">
                  <c:v>8</c:v>
                </c:pt>
                <c:pt idx="7791">
                  <c:v>2</c:v>
                </c:pt>
                <c:pt idx="7792">
                  <c:v>1</c:v>
                </c:pt>
                <c:pt idx="7793">
                  <c:v>13</c:v>
                </c:pt>
                <c:pt idx="7794">
                  <c:v>4</c:v>
                </c:pt>
                <c:pt idx="7795">
                  <c:v>2</c:v>
                </c:pt>
                <c:pt idx="7796">
                  <c:v>1</c:v>
                </c:pt>
                <c:pt idx="7797">
                  <c:v>3</c:v>
                </c:pt>
                <c:pt idx="7798">
                  <c:v>11</c:v>
                </c:pt>
                <c:pt idx="7799">
                  <c:v>1</c:v>
                </c:pt>
                <c:pt idx="7800">
                  <c:v>8</c:v>
                </c:pt>
                <c:pt idx="7801">
                  <c:v>2</c:v>
                </c:pt>
                <c:pt idx="7802">
                  <c:v>3</c:v>
                </c:pt>
                <c:pt idx="7803">
                  <c:v>1</c:v>
                </c:pt>
                <c:pt idx="7804">
                  <c:v>2</c:v>
                </c:pt>
                <c:pt idx="7805">
                  <c:v>11</c:v>
                </c:pt>
                <c:pt idx="7806">
                  <c:v>7</c:v>
                </c:pt>
                <c:pt idx="7807">
                  <c:v>2</c:v>
                </c:pt>
                <c:pt idx="7808">
                  <c:v>4</c:v>
                </c:pt>
                <c:pt idx="7809">
                  <c:v>3</c:v>
                </c:pt>
                <c:pt idx="7810">
                  <c:v>1</c:v>
                </c:pt>
                <c:pt idx="7811">
                  <c:v>3</c:v>
                </c:pt>
                <c:pt idx="7812">
                  <c:v>5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7</c:v>
                </c:pt>
                <c:pt idx="7817">
                  <c:v>1</c:v>
                </c:pt>
                <c:pt idx="7818">
                  <c:v>2</c:v>
                </c:pt>
                <c:pt idx="7819">
                  <c:v>11</c:v>
                </c:pt>
                <c:pt idx="7820">
                  <c:v>4</c:v>
                </c:pt>
                <c:pt idx="7821">
                  <c:v>1</c:v>
                </c:pt>
                <c:pt idx="7822">
                  <c:v>10</c:v>
                </c:pt>
                <c:pt idx="7823">
                  <c:v>2</c:v>
                </c:pt>
                <c:pt idx="7824">
                  <c:v>2</c:v>
                </c:pt>
                <c:pt idx="7825">
                  <c:v>3</c:v>
                </c:pt>
                <c:pt idx="7826">
                  <c:v>2</c:v>
                </c:pt>
                <c:pt idx="7827">
                  <c:v>22</c:v>
                </c:pt>
                <c:pt idx="7828">
                  <c:v>1</c:v>
                </c:pt>
                <c:pt idx="7829">
                  <c:v>7</c:v>
                </c:pt>
                <c:pt idx="7830">
                  <c:v>2</c:v>
                </c:pt>
                <c:pt idx="7831">
                  <c:v>7</c:v>
                </c:pt>
                <c:pt idx="7832">
                  <c:v>3</c:v>
                </c:pt>
                <c:pt idx="7833">
                  <c:v>4</c:v>
                </c:pt>
                <c:pt idx="7834">
                  <c:v>7</c:v>
                </c:pt>
                <c:pt idx="7835">
                  <c:v>2</c:v>
                </c:pt>
                <c:pt idx="7836">
                  <c:v>1</c:v>
                </c:pt>
                <c:pt idx="7837">
                  <c:v>57</c:v>
                </c:pt>
                <c:pt idx="7838">
                  <c:v>6</c:v>
                </c:pt>
                <c:pt idx="7839">
                  <c:v>2</c:v>
                </c:pt>
                <c:pt idx="7840">
                  <c:v>1</c:v>
                </c:pt>
                <c:pt idx="7841">
                  <c:v>7</c:v>
                </c:pt>
                <c:pt idx="7842">
                  <c:v>1</c:v>
                </c:pt>
                <c:pt idx="7843">
                  <c:v>1</c:v>
                </c:pt>
                <c:pt idx="7844">
                  <c:v>13</c:v>
                </c:pt>
                <c:pt idx="7845">
                  <c:v>9</c:v>
                </c:pt>
                <c:pt idx="7846">
                  <c:v>1</c:v>
                </c:pt>
                <c:pt idx="7847">
                  <c:v>14</c:v>
                </c:pt>
                <c:pt idx="7848">
                  <c:v>3</c:v>
                </c:pt>
                <c:pt idx="7849">
                  <c:v>10</c:v>
                </c:pt>
                <c:pt idx="7850">
                  <c:v>5</c:v>
                </c:pt>
                <c:pt idx="7851">
                  <c:v>1</c:v>
                </c:pt>
                <c:pt idx="7852">
                  <c:v>3</c:v>
                </c:pt>
                <c:pt idx="7853">
                  <c:v>3</c:v>
                </c:pt>
                <c:pt idx="7854">
                  <c:v>3</c:v>
                </c:pt>
                <c:pt idx="7855">
                  <c:v>1</c:v>
                </c:pt>
                <c:pt idx="7856">
                  <c:v>3</c:v>
                </c:pt>
                <c:pt idx="7857">
                  <c:v>2</c:v>
                </c:pt>
                <c:pt idx="7858">
                  <c:v>2</c:v>
                </c:pt>
                <c:pt idx="7859">
                  <c:v>2</c:v>
                </c:pt>
                <c:pt idx="7860">
                  <c:v>10</c:v>
                </c:pt>
                <c:pt idx="7861">
                  <c:v>1</c:v>
                </c:pt>
                <c:pt idx="7862">
                  <c:v>1</c:v>
                </c:pt>
                <c:pt idx="7863">
                  <c:v>4</c:v>
                </c:pt>
                <c:pt idx="7864">
                  <c:v>1</c:v>
                </c:pt>
                <c:pt idx="7865">
                  <c:v>3</c:v>
                </c:pt>
                <c:pt idx="7866">
                  <c:v>1</c:v>
                </c:pt>
                <c:pt idx="7867">
                  <c:v>1</c:v>
                </c:pt>
                <c:pt idx="7868">
                  <c:v>17</c:v>
                </c:pt>
                <c:pt idx="7869">
                  <c:v>19</c:v>
                </c:pt>
                <c:pt idx="7870">
                  <c:v>2</c:v>
                </c:pt>
                <c:pt idx="7871">
                  <c:v>1</c:v>
                </c:pt>
                <c:pt idx="7872">
                  <c:v>2</c:v>
                </c:pt>
                <c:pt idx="7873">
                  <c:v>13</c:v>
                </c:pt>
                <c:pt idx="7874">
                  <c:v>1</c:v>
                </c:pt>
                <c:pt idx="7875">
                  <c:v>4</c:v>
                </c:pt>
                <c:pt idx="7876">
                  <c:v>1</c:v>
                </c:pt>
                <c:pt idx="7877">
                  <c:v>1</c:v>
                </c:pt>
                <c:pt idx="7878">
                  <c:v>14</c:v>
                </c:pt>
                <c:pt idx="7879">
                  <c:v>16</c:v>
                </c:pt>
                <c:pt idx="7880">
                  <c:v>7</c:v>
                </c:pt>
                <c:pt idx="7881">
                  <c:v>8</c:v>
                </c:pt>
                <c:pt idx="7882">
                  <c:v>10</c:v>
                </c:pt>
                <c:pt idx="7883">
                  <c:v>1</c:v>
                </c:pt>
                <c:pt idx="7884">
                  <c:v>1</c:v>
                </c:pt>
                <c:pt idx="7885">
                  <c:v>1</c:v>
                </c:pt>
                <c:pt idx="7886">
                  <c:v>15</c:v>
                </c:pt>
                <c:pt idx="7887">
                  <c:v>1</c:v>
                </c:pt>
                <c:pt idx="7888">
                  <c:v>2</c:v>
                </c:pt>
                <c:pt idx="7889">
                  <c:v>2</c:v>
                </c:pt>
                <c:pt idx="7890">
                  <c:v>8</c:v>
                </c:pt>
                <c:pt idx="7891">
                  <c:v>3</c:v>
                </c:pt>
                <c:pt idx="7892">
                  <c:v>2</c:v>
                </c:pt>
                <c:pt idx="7893">
                  <c:v>3</c:v>
                </c:pt>
                <c:pt idx="7894">
                  <c:v>1</c:v>
                </c:pt>
                <c:pt idx="7895">
                  <c:v>3</c:v>
                </c:pt>
                <c:pt idx="7896">
                  <c:v>5</c:v>
                </c:pt>
                <c:pt idx="7897">
                  <c:v>10</c:v>
                </c:pt>
                <c:pt idx="7898">
                  <c:v>24</c:v>
                </c:pt>
                <c:pt idx="7899">
                  <c:v>1</c:v>
                </c:pt>
                <c:pt idx="7900">
                  <c:v>1</c:v>
                </c:pt>
                <c:pt idx="7901">
                  <c:v>9</c:v>
                </c:pt>
                <c:pt idx="7902">
                  <c:v>1</c:v>
                </c:pt>
                <c:pt idx="7903">
                  <c:v>1</c:v>
                </c:pt>
                <c:pt idx="7904">
                  <c:v>1</c:v>
                </c:pt>
                <c:pt idx="7905">
                  <c:v>2</c:v>
                </c:pt>
                <c:pt idx="7906">
                  <c:v>5</c:v>
                </c:pt>
                <c:pt idx="7907">
                  <c:v>11</c:v>
                </c:pt>
                <c:pt idx="7908">
                  <c:v>5</c:v>
                </c:pt>
                <c:pt idx="7909">
                  <c:v>2</c:v>
                </c:pt>
                <c:pt idx="7910">
                  <c:v>5</c:v>
                </c:pt>
                <c:pt idx="7911">
                  <c:v>7</c:v>
                </c:pt>
                <c:pt idx="7912">
                  <c:v>6</c:v>
                </c:pt>
                <c:pt idx="7913">
                  <c:v>7</c:v>
                </c:pt>
                <c:pt idx="7914">
                  <c:v>5</c:v>
                </c:pt>
                <c:pt idx="7915">
                  <c:v>10</c:v>
                </c:pt>
                <c:pt idx="7916">
                  <c:v>1</c:v>
                </c:pt>
                <c:pt idx="7917">
                  <c:v>1</c:v>
                </c:pt>
                <c:pt idx="7918">
                  <c:v>1</c:v>
                </c:pt>
                <c:pt idx="7919">
                  <c:v>5</c:v>
                </c:pt>
                <c:pt idx="7920">
                  <c:v>2</c:v>
                </c:pt>
                <c:pt idx="7921">
                  <c:v>6</c:v>
                </c:pt>
                <c:pt idx="7922">
                  <c:v>6</c:v>
                </c:pt>
                <c:pt idx="7923">
                  <c:v>3</c:v>
                </c:pt>
                <c:pt idx="7924">
                  <c:v>3</c:v>
                </c:pt>
                <c:pt idx="7925">
                  <c:v>1</c:v>
                </c:pt>
                <c:pt idx="7926">
                  <c:v>1</c:v>
                </c:pt>
                <c:pt idx="7927">
                  <c:v>2</c:v>
                </c:pt>
                <c:pt idx="7928">
                  <c:v>5</c:v>
                </c:pt>
                <c:pt idx="7929">
                  <c:v>2</c:v>
                </c:pt>
                <c:pt idx="7930">
                  <c:v>11</c:v>
                </c:pt>
                <c:pt idx="7931">
                  <c:v>8</c:v>
                </c:pt>
                <c:pt idx="7932">
                  <c:v>1</c:v>
                </c:pt>
                <c:pt idx="7933">
                  <c:v>1</c:v>
                </c:pt>
                <c:pt idx="7934">
                  <c:v>84</c:v>
                </c:pt>
                <c:pt idx="7935">
                  <c:v>1</c:v>
                </c:pt>
                <c:pt idx="7936">
                  <c:v>2</c:v>
                </c:pt>
                <c:pt idx="7937">
                  <c:v>1</c:v>
                </c:pt>
                <c:pt idx="7938">
                  <c:v>3</c:v>
                </c:pt>
                <c:pt idx="7939">
                  <c:v>5</c:v>
                </c:pt>
                <c:pt idx="7940">
                  <c:v>5</c:v>
                </c:pt>
                <c:pt idx="7941">
                  <c:v>2</c:v>
                </c:pt>
                <c:pt idx="7942">
                  <c:v>1</c:v>
                </c:pt>
                <c:pt idx="7943">
                  <c:v>2</c:v>
                </c:pt>
                <c:pt idx="7944">
                  <c:v>10</c:v>
                </c:pt>
                <c:pt idx="7945">
                  <c:v>14</c:v>
                </c:pt>
                <c:pt idx="7946">
                  <c:v>3</c:v>
                </c:pt>
                <c:pt idx="7947">
                  <c:v>2</c:v>
                </c:pt>
                <c:pt idx="7948">
                  <c:v>2</c:v>
                </c:pt>
                <c:pt idx="7949">
                  <c:v>10</c:v>
                </c:pt>
                <c:pt idx="7950">
                  <c:v>4</c:v>
                </c:pt>
                <c:pt idx="7951">
                  <c:v>1</c:v>
                </c:pt>
                <c:pt idx="7952">
                  <c:v>1</c:v>
                </c:pt>
                <c:pt idx="7953">
                  <c:v>13</c:v>
                </c:pt>
                <c:pt idx="7954">
                  <c:v>1</c:v>
                </c:pt>
                <c:pt idx="7955">
                  <c:v>8</c:v>
                </c:pt>
                <c:pt idx="7956">
                  <c:v>11</c:v>
                </c:pt>
                <c:pt idx="7957">
                  <c:v>4</c:v>
                </c:pt>
                <c:pt idx="7958">
                  <c:v>3</c:v>
                </c:pt>
                <c:pt idx="7959">
                  <c:v>1</c:v>
                </c:pt>
                <c:pt idx="7960">
                  <c:v>11</c:v>
                </c:pt>
                <c:pt idx="7961">
                  <c:v>2</c:v>
                </c:pt>
                <c:pt idx="7962">
                  <c:v>16</c:v>
                </c:pt>
                <c:pt idx="7963">
                  <c:v>1</c:v>
                </c:pt>
                <c:pt idx="7964">
                  <c:v>3</c:v>
                </c:pt>
                <c:pt idx="7965">
                  <c:v>2</c:v>
                </c:pt>
                <c:pt idx="7966">
                  <c:v>7</c:v>
                </c:pt>
                <c:pt idx="7967">
                  <c:v>39</c:v>
                </c:pt>
                <c:pt idx="7968">
                  <c:v>1</c:v>
                </c:pt>
                <c:pt idx="7969">
                  <c:v>43</c:v>
                </c:pt>
                <c:pt idx="7970">
                  <c:v>18</c:v>
                </c:pt>
                <c:pt idx="7971">
                  <c:v>16</c:v>
                </c:pt>
                <c:pt idx="7972">
                  <c:v>3</c:v>
                </c:pt>
                <c:pt idx="7973">
                  <c:v>9</c:v>
                </c:pt>
                <c:pt idx="7974">
                  <c:v>5</c:v>
                </c:pt>
                <c:pt idx="7975">
                  <c:v>1</c:v>
                </c:pt>
                <c:pt idx="7976">
                  <c:v>6</c:v>
                </c:pt>
                <c:pt idx="7977">
                  <c:v>14</c:v>
                </c:pt>
                <c:pt idx="7978">
                  <c:v>2</c:v>
                </c:pt>
                <c:pt idx="7979">
                  <c:v>2</c:v>
                </c:pt>
                <c:pt idx="7980">
                  <c:v>2</c:v>
                </c:pt>
                <c:pt idx="7981">
                  <c:v>9</c:v>
                </c:pt>
                <c:pt idx="7982">
                  <c:v>1</c:v>
                </c:pt>
                <c:pt idx="7983">
                  <c:v>4</c:v>
                </c:pt>
                <c:pt idx="7984">
                  <c:v>2</c:v>
                </c:pt>
                <c:pt idx="7985">
                  <c:v>3</c:v>
                </c:pt>
                <c:pt idx="7986">
                  <c:v>2</c:v>
                </c:pt>
                <c:pt idx="7987">
                  <c:v>2</c:v>
                </c:pt>
                <c:pt idx="7988">
                  <c:v>1</c:v>
                </c:pt>
                <c:pt idx="7989">
                  <c:v>8</c:v>
                </c:pt>
                <c:pt idx="7990">
                  <c:v>1</c:v>
                </c:pt>
                <c:pt idx="7991">
                  <c:v>4</c:v>
                </c:pt>
                <c:pt idx="7992">
                  <c:v>5</c:v>
                </c:pt>
                <c:pt idx="7993">
                  <c:v>2</c:v>
                </c:pt>
                <c:pt idx="7994">
                  <c:v>1</c:v>
                </c:pt>
                <c:pt idx="7995">
                  <c:v>1</c:v>
                </c:pt>
                <c:pt idx="7996">
                  <c:v>4</c:v>
                </c:pt>
                <c:pt idx="7997">
                  <c:v>6</c:v>
                </c:pt>
                <c:pt idx="7998">
                  <c:v>1</c:v>
                </c:pt>
                <c:pt idx="79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79-489D-996F-7EABC6AD6DC7}"/>
            </c:ext>
          </c:extLst>
        </c:ser>
        <c:ser>
          <c:idx val="1"/>
          <c:order val="1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Lit>
              <c:formatCode>General</c:formatCode>
              <c:ptCount val="1"/>
              <c:pt idx="0">
                <c:v>8.2310439733952769</c:v>
              </c:pt>
            </c:numLit>
          </c:xVal>
          <c:yVal>
            <c:numLit>
              <c:formatCode>General</c:formatCode>
              <c:ptCount val="1"/>
              <c:pt idx="0">
                <c:v>9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F579-489D-996F-7EABC6AD6DC7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regressionitems'!xdata1</c:f>
              <c:numCache>
                <c:formatCode>General</c:formatCode>
                <c:ptCount val="70"/>
                <c:pt idx="0">
                  <c:v>4.68013246492694</c:v>
                </c:pt>
                <c:pt idx="1">
                  <c:v>4.7758296801926452</c:v>
                </c:pt>
                <c:pt idx="2">
                  <c:v>4.8715268954583495</c:v>
                </c:pt>
                <c:pt idx="3">
                  <c:v>4.9672241107240547</c:v>
                </c:pt>
                <c:pt idx="4">
                  <c:v>5.0629213259897599</c:v>
                </c:pt>
                <c:pt idx="5">
                  <c:v>5.1586185412554642</c:v>
                </c:pt>
                <c:pt idx="6">
                  <c:v>5.2543157565211693</c:v>
                </c:pt>
                <c:pt idx="7">
                  <c:v>5.3500129717868745</c:v>
                </c:pt>
                <c:pt idx="8">
                  <c:v>5.4457101870525797</c:v>
                </c:pt>
                <c:pt idx="9">
                  <c:v>5.541407402318284</c:v>
                </c:pt>
                <c:pt idx="10">
                  <c:v>5.6371046175839892</c:v>
                </c:pt>
                <c:pt idx="11">
                  <c:v>5.7328018328496935</c:v>
                </c:pt>
                <c:pt idx="12">
                  <c:v>5.8284990481153987</c:v>
                </c:pt>
                <c:pt idx="13">
                  <c:v>5.9241962633811038</c:v>
                </c:pt>
                <c:pt idx="14">
                  <c:v>6.019893478646809</c:v>
                </c:pt>
                <c:pt idx="15">
                  <c:v>6.1155906939125133</c:v>
                </c:pt>
                <c:pt idx="16">
                  <c:v>6.2112879091782185</c:v>
                </c:pt>
                <c:pt idx="17">
                  <c:v>6.3069851244439237</c:v>
                </c:pt>
                <c:pt idx="18">
                  <c:v>6.402682339709628</c:v>
                </c:pt>
                <c:pt idx="19">
                  <c:v>6.4983795549753331</c:v>
                </c:pt>
                <c:pt idx="20">
                  <c:v>6.5940767702410383</c:v>
                </c:pt>
                <c:pt idx="21">
                  <c:v>6.6897739855067435</c:v>
                </c:pt>
                <c:pt idx="22">
                  <c:v>6.7854712007724478</c:v>
                </c:pt>
                <c:pt idx="23">
                  <c:v>6.881168416038153</c:v>
                </c:pt>
                <c:pt idx="24">
                  <c:v>6.9768656313038573</c:v>
                </c:pt>
                <c:pt idx="25">
                  <c:v>7.0725628465695625</c:v>
                </c:pt>
                <c:pt idx="26">
                  <c:v>7.1682600618352676</c:v>
                </c:pt>
                <c:pt idx="27">
                  <c:v>7.2639572771009728</c:v>
                </c:pt>
                <c:pt idx="28">
                  <c:v>7.3596544923666771</c:v>
                </c:pt>
                <c:pt idx="29">
                  <c:v>7.4553517076323823</c:v>
                </c:pt>
                <c:pt idx="30">
                  <c:v>7.5510489228980866</c:v>
                </c:pt>
                <c:pt idx="31">
                  <c:v>7.6467461381637918</c:v>
                </c:pt>
                <c:pt idx="32">
                  <c:v>7.742443353429497</c:v>
                </c:pt>
                <c:pt idx="33">
                  <c:v>7.8381405686952021</c:v>
                </c:pt>
                <c:pt idx="34">
                  <c:v>7.9338377839609073</c:v>
                </c:pt>
                <c:pt idx="35">
                  <c:v>8.0295349992266125</c:v>
                </c:pt>
                <c:pt idx="36">
                  <c:v>8.1252322144923177</c:v>
                </c:pt>
                <c:pt idx="37">
                  <c:v>8.2209294297580211</c:v>
                </c:pt>
                <c:pt idx="38">
                  <c:v>8.3166266450237263</c:v>
                </c:pt>
                <c:pt idx="39">
                  <c:v>8.4123238602894315</c:v>
                </c:pt>
                <c:pt idx="40">
                  <c:v>8.5080210755551366</c:v>
                </c:pt>
                <c:pt idx="41">
                  <c:v>8.6037182908208401</c:v>
                </c:pt>
                <c:pt idx="42">
                  <c:v>8.6994155060865452</c:v>
                </c:pt>
                <c:pt idx="43">
                  <c:v>8.7951127213522504</c:v>
                </c:pt>
                <c:pt idx="44">
                  <c:v>8.8908099366179556</c:v>
                </c:pt>
                <c:pt idx="45">
                  <c:v>8.9865071518836608</c:v>
                </c:pt>
                <c:pt idx="46">
                  <c:v>9.082204367149366</c:v>
                </c:pt>
                <c:pt idx="47">
                  <c:v>9.1779015824150711</c:v>
                </c:pt>
                <c:pt idx="48">
                  <c:v>9.2735987976807763</c:v>
                </c:pt>
                <c:pt idx="49">
                  <c:v>9.3692960129464815</c:v>
                </c:pt>
                <c:pt idx="50">
                  <c:v>9.4649932282121849</c:v>
                </c:pt>
                <c:pt idx="51">
                  <c:v>9.5606904434778901</c:v>
                </c:pt>
                <c:pt idx="52">
                  <c:v>9.6563876587435953</c:v>
                </c:pt>
                <c:pt idx="53">
                  <c:v>9.7520848740092987</c:v>
                </c:pt>
                <c:pt idx="54">
                  <c:v>9.8477820892750039</c:v>
                </c:pt>
                <c:pt idx="55">
                  <c:v>9.9434793045407091</c:v>
                </c:pt>
                <c:pt idx="56">
                  <c:v>10.039176519806414</c:v>
                </c:pt>
                <c:pt idx="57">
                  <c:v>10.134873735072119</c:v>
                </c:pt>
                <c:pt idx="58">
                  <c:v>10.230570950337825</c:v>
                </c:pt>
                <c:pt idx="59">
                  <c:v>10.32626816560353</c:v>
                </c:pt>
                <c:pt idx="60">
                  <c:v>10.421965380869235</c:v>
                </c:pt>
                <c:pt idx="61">
                  <c:v>10.51766259613494</c:v>
                </c:pt>
                <c:pt idx="62">
                  <c:v>10.613359811400645</c:v>
                </c:pt>
                <c:pt idx="63">
                  <c:v>10.709057026666349</c:v>
                </c:pt>
                <c:pt idx="64">
                  <c:v>10.804754241932054</c:v>
                </c:pt>
                <c:pt idx="65">
                  <c:v>10.900451457197759</c:v>
                </c:pt>
                <c:pt idx="66">
                  <c:v>10.996148672463463</c:v>
                </c:pt>
                <c:pt idx="67">
                  <c:v>11.091845887729168</c:v>
                </c:pt>
                <c:pt idx="68">
                  <c:v>11.187543102994873</c:v>
                </c:pt>
                <c:pt idx="69">
                  <c:v>11.283240318260578</c:v>
                </c:pt>
              </c:numCache>
            </c:numRef>
          </c:xVal>
          <c:yVal>
            <c:numRef>
              <c:f>'Linear regressionitems'!ydata1</c:f>
              <c:numCache>
                <c:formatCode>General</c:formatCode>
                <c:ptCount val="70"/>
                <c:pt idx="0">
                  <c:v>-20.99537186355208</c:v>
                </c:pt>
                <c:pt idx="1">
                  <c:v>-20.899370639385268</c:v>
                </c:pt>
                <c:pt idx="2">
                  <c:v>-20.803386000428951</c:v>
                </c:pt>
                <c:pt idx="3">
                  <c:v>-20.707417947240131</c:v>
                </c:pt>
                <c:pt idx="4">
                  <c:v>-20.611466480343694</c:v>
                </c:pt>
                <c:pt idx="5">
                  <c:v>-20.515531600232404</c:v>
                </c:pt>
                <c:pt idx="6">
                  <c:v>-20.419613307366905</c:v>
                </c:pt>
                <c:pt idx="7">
                  <c:v>-20.323711602175685</c:v>
                </c:pt>
                <c:pt idx="8">
                  <c:v>-20.227826485055115</c:v>
                </c:pt>
                <c:pt idx="9">
                  <c:v>-20.131957956369412</c:v>
                </c:pt>
                <c:pt idx="10">
                  <c:v>-20.03610601645066</c:v>
                </c:pt>
                <c:pt idx="11">
                  <c:v>-19.940270665598774</c:v>
                </c:pt>
                <c:pt idx="12">
                  <c:v>-19.844451904081538</c:v>
                </c:pt>
                <c:pt idx="13">
                  <c:v>-19.748649732134581</c:v>
                </c:pt>
                <c:pt idx="14">
                  <c:v>-19.652864149961353</c:v>
                </c:pt>
                <c:pt idx="15">
                  <c:v>-19.557095157733183</c:v>
                </c:pt>
                <c:pt idx="16">
                  <c:v>-19.461342755589207</c:v>
                </c:pt>
                <c:pt idx="17">
                  <c:v>-19.365606943636415</c:v>
                </c:pt>
                <c:pt idx="18">
                  <c:v>-19.269887721949637</c:v>
                </c:pt>
                <c:pt idx="19">
                  <c:v>-19.174185090571534</c:v>
                </c:pt>
                <c:pt idx="20">
                  <c:v>-19.078499049512612</c:v>
                </c:pt>
                <c:pt idx="21">
                  <c:v>-18.982829598751199</c:v>
                </c:pt>
                <c:pt idx="22">
                  <c:v>-18.887176738233467</c:v>
                </c:pt>
                <c:pt idx="23">
                  <c:v>-18.791540467873435</c:v>
                </c:pt>
                <c:pt idx="24">
                  <c:v>-18.69592078755295</c:v>
                </c:pt>
                <c:pt idx="25">
                  <c:v>-18.60031769712171</c:v>
                </c:pt>
                <c:pt idx="26">
                  <c:v>-18.504731196397216</c:v>
                </c:pt>
                <c:pt idx="27">
                  <c:v>-18.40916128516487</c:v>
                </c:pt>
                <c:pt idx="28">
                  <c:v>-18.31360796317788</c:v>
                </c:pt>
                <c:pt idx="29">
                  <c:v>-18.218071230157307</c:v>
                </c:pt>
                <c:pt idx="30">
                  <c:v>-18.122551085792065</c:v>
                </c:pt>
                <c:pt idx="31">
                  <c:v>-18.027047529738919</c:v>
                </c:pt>
                <c:pt idx="32">
                  <c:v>-17.931560561622494</c:v>
                </c:pt>
                <c:pt idx="33">
                  <c:v>-17.836090181035271</c:v>
                </c:pt>
                <c:pt idx="34">
                  <c:v>-17.740636387537599</c:v>
                </c:pt>
                <c:pt idx="35">
                  <c:v>-17.645199180657691</c:v>
                </c:pt>
                <c:pt idx="36">
                  <c:v>-17.549778559891639</c:v>
                </c:pt>
                <c:pt idx="37">
                  <c:v>-17.454374524703397</c:v>
                </c:pt>
                <c:pt idx="38">
                  <c:v>-17.358987074524812</c:v>
                </c:pt>
                <c:pt idx="39">
                  <c:v>-17.263616208755629</c:v>
                </c:pt>
                <c:pt idx="40">
                  <c:v>-17.168261926763464</c:v>
                </c:pt>
                <c:pt idx="41">
                  <c:v>-17.072924227883867</c:v>
                </c:pt>
                <c:pt idx="42">
                  <c:v>-16.977603111420247</c:v>
                </c:pt>
                <c:pt idx="43">
                  <c:v>-16.882298576643965</c:v>
                </c:pt>
                <c:pt idx="44">
                  <c:v>-16.787010622794298</c:v>
                </c:pt>
                <c:pt idx="45">
                  <c:v>-16.691739249078431</c:v>
                </c:pt>
                <c:pt idx="46">
                  <c:v>-16.596484454671494</c:v>
                </c:pt>
                <c:pt idx="47">
                  <c:v>-16.501246238716575</c:v>
                </c:pt>
                <c:pt idx="48">
                  <c:v>-16.406024600324692</c:v>
                </c:pt>
                <c:pt idx="49">
                  <c:v>-16.310819538574833</c:v>
                </c:pt>
                <c:pt idx="50">
                  <c:v>-16.215631052513956</c:v>
                </c:pt>
                <c:pt idx="51">
                  <c:v>-16.120459141156992</c:v>
                </c:pt>
                <c:pt idx="52">
                  <c:v>-16.025303803486871</c:v>
                </c:pt>
                <c:pt idx="53">
                  <c:v>-15.930165038454508</c:v>
                </c:pt>
                <c:pt idx="54">
                  <c:v>-15.835042844978826</c:v>
                </c:pt>
                <c:pt idx="55">
                  <c:v>-15.739937221946782</c:v>
                </c:pt>
                <c:pt idx="56">
                  <c:v>-15.644848168213347</c:v>
                </c:pt>
                <c:pt idx="57">
                  <c:v>-15.549775682601535</c:v>
                </c:pt>
                <c:pt idx="58">
                  <c:v>-15.454719763902411</c:v>
                </c:pt>
                <c:pt idx="59">
                  <c:v>-15.359680410875114</c:v>
                </c:pt>
                <c:pt idx="60">
                  <c:v>-15.26465762224684</c:v>
                </c:pt>
                <c:pt idx="61">
                  <c:v>-15.16965139671289</c:v>
                </c:pt>
                <c:pt idx="62">
                  <c:v>-15.074661732936651</c:v>
                </c:pt>
                <c:pt idx="63">
                  <c:v>-14.979688629549633</c:v>
                </c:pt>
                <c:pt idx="64">
                  <c:v>-14.884732085151471</c:v>
                </c:pt>
                <c:pt idx="65">
                  <c:v>-14.789792098309933</c:v>
                </c:pt>
                <c:pt idx="66">
                  <c:v>-14.694868667560943</c:v>
                </c:pt>
                <c:pt idx="67">
                  <c:v>-14.599961791408596</c:v>
                </c:pt>
                <c:pt idx="68">
                  <c:v>-14.505071468325166</c:v>
                </c:pt>
                <c:pt idx="69">
                  <c:v>-14.410197696751133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79-489D-996F-7EABC6AD6DC7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regressionitems'!xdata2</c:f>
              <c:numCache>
                <c:formatCode>General</c:formatCode>
                <c:ptCount val="70"/>
                <c:pt idx="0">
                  <c:v>3.8894157504120201</c:v>
                </c:pt>
                <c:pt idx="1">
                  <c:v>3.9965726282069269</c:v>
                </c:pt>
                <c:pt idx="2">
                  <c:v>4.1037295060018337</c:v>
                </c:pt>
                <c:pt idx="3">
                  <c:v>4.2108863837967414</c:v>
                </c:pt>
                <c:pt idx="4">
                  <c:v>4.3180432615916482</c:v>
                </c:pt>
                <c:pt idx="5">
                  <c:v>4.425200139386555</c:v>
                </c:pt>
                <c:pt idx="6">
                  <c:v>4.5323570171814618</c:v>
                </c:pt>
                <c:pt idx="7">
                  <c:v>4.6395138949763695</c:v>
                </c:pt>
                <c:pt idx="8">
                  <c:v>4.7466707727712762</c:v>
                </c:pt>
                <c:pt idx="9">
                  <c:v>4.853827650566183</c:v>
                </c:pt>
                <c:pt idx="10">
                  <c:v>4.9609845283610898</c:v>
                </c:pt>
                <c:pt idx="11">
                  <c:v>5.0681414061559966</c:v>
                </c:pt>
                <c:pt idx="12">
                  <c:v>5.1752982839509043</c:v>
                </c:pt>
                <c:pt idx="13">
                  <c:v>5.2824551617458111</c:v>
                </c:pt>
                <c:pt idx="14">
                  <c:v>5.3896120395407179</c:v>
                </c:pt>
                <c:pt idx="15">
                  <c:v>5.4967689173356256</c:v>
                </c:pt>
                <c:pt idx="16">
                  <c:v>5.6039257951305324</c:v>
                </c:pt>
                <c:pt idx="17">
                  <c:v>5.7110826729254391</c:v>
                </c:pt>
                <c:pt idx="18">
                  <c:v>5.8182395507203459</c:v>
                </c:pt>
                <c:pt idx="19">
                  <c:v>5.9253964285152527</c:v>
                </c:pt>
                <c:pt idx="20">
                  <c:v>6.0325533063101595</c:v>
                </c:pt>
                <c:pt idx="21">
                  <c:v>6.1397101841050672</c:v>
                </c:pt>
                <c:pt idx="22">
                  <c:v>6.246867061899974</c:v>
                </c:pt>
                <c:pt idx="23">
                  <c:v>6.3540239396948817</c:v>
                </c:pt>
                <c:pt idx="24">
                  <c:v>6.4611808174897885</c:v>
                </c:pt>
                <c:pt idx="25">
                  <c:v>6.5683376952846952</c:v>
                </c:pt>
                <c:pt idx="26">
                  <c:v>6.675494573079602</c:v>
                </c:pt>
                <c:pt idx="27">
                  <c:v>6.7826514508745088</c:v>
                </c:pt>
                <c:pt idx="28">
                  <c:v>6.8898083286694156</c:v>
                </c:pt>
                <c:pt idx="29">
                  <c:v>6.9969652064643233</c:v>
                </c:pt>
                <c:pt idx="30">
                  <c:v>7.1041220842592301</c:v>
                </c:pt>
                <c:pt idx="31">
                  <c:v>7.2112789620541378</c:v>
                </c:pt>
                <c:pt idx="32">
                  <c:v>7.3184358398490446</c:v>
                </c:pt>
                <c:pt idx="33">
                  <c:v>7.4255927176439513</c:v>
                </c:pt>
                <c:pt idx="34">
                  <c:v>7.5327495954388581</c:v>
                </c:pt>
                <c:pt idx="35">
                  <c:v>7.6399064732337649</c:v>
                </c:pt>
                <c:pt idx="36">
                  <c:v>7.7470633510286717</c:v>
                </c:pt>
                <c:pt idx="37">
                  <c:v>7.8542202288235785</c:v>
                </c:pt>
                <c:pt idx="38">
                  <c:v>7.9613771066184862</c:v>
                </c:pt>
                <c:pt idx="39">
                  <c:v>8.0685339844133921</c:v>
                </c:pt>
                <c:pt idx="40">
                  <c:v>8.1756908622082989</c:v>
                </c:pt>
                <c:pt idx="41">
                  <c:v>8.2828477400032074</c:v>
                </c:pt>
                <c:pt idx="42">
                  <c:v>8.3900046177981142</c:v>
                </c:pt>
                <c:pt idx="43">
                  <c:v>8.497161495593021</c:v>
                </c:pt>
                <c:pt idx="44">
                  <c:v>8.6043183733879278</c:v>
                </c:pt>
                <c:pt idx="45">
                  <c:v>8.7114752511828364</c:v>
                </c:pt>
                <c:pt idx="46">
                  <c:v>8.8186321289777432</c:v>
                </c:pt>
                <c:pt idx="47">
                  <c:v>8.92578900677265</c:v>
                </c:pt>
                <c:pt idx="48">
                  <c:v>9.0329458845675568</c:v>
                </c:pt>
                <c:pt idx="49">
                  <c:v>9.1401027623624636</c:v>
                </c:pt>
                <c:pt idx="50">
                  <c:v>9.2472596401573703</c:v>
                </c:pt>
                <c:pt idx="51">
                  <c:v>9.3544165179522771</c:v>
                </c:pt>
                <c:pt idx="52">
                  <c:v>9.4615733957471839</c:v>
                </c:pt>
                <c:pt idx="53">
                  <c:v>9.5687302735420907</c:v>
                </c:pt>
                <c:pt idx="54">
                  <c:v>9.6758871513369975</c:v>
                </c:pt>
                <c:pt idx="55">
                  <c:v>9.7830440291319043</c:v>
                </c:pt>
                <c:pt idx="56">
                  <c:v>9.8902009069268111</c:v>
                </c:pt>
                <c:pt idx="57">
                  <c:v>9.9973577847217179</c:v>
                </c:pt>
                <c:pt idx="58">
                  <c:v>10.104514662516626</c:v>
                </c:pt>
                <c:pt idx="59">
                  <c:v>10.211671540311533</c:v>
                </c:pt>
                <c:pt idx="60">
                  <c:v>10.31882841810644</c:v>
                </c:pt>
                <c:pt idx="61">
                  <c:v>10.425985295901347</c:v>
                </c:pt>
                <c:pt idx="62">
                  <c:v>10.533142173696255</c:v>
                </c:pt>
                <c:pt idx="63">
                  <c:v>10.640299051491162</c:v>
                </c:pt>
                <c:pt idx="64">
                  <c:v>10.747455929286069</c:v>
                </c:pt>
                <c:pt idx="65">
                  <c:v>10.854612807080976</c:v>
                </c:pt>
                <c:pt idx="66">
                  <c:v>10.961769684875883</c:v>
                </c:pt>
                <c:pt idx="67">
                  <c:v>11.068926562670789</c:v>
                </c:pt>
                <c:pt idx="68">
                  <c:v>11.176083440465696</c:v>
                </c:pt>
                <c:pt idx="69">
                  <c:v>11.283240318260603</c:v>
                </c:pt>
              </c:numCache>
            </c:numRef>
          </c:xVal>
          <c:yVal>
            <c:numRef>
              <c:f>'Linear regressionitems'!ydata2</c:f>
              <c:numCache>
                <c:formatCode>General</c:formatCode>
                <c:ptCount val="70"/>
                <c:pt idx="0">
                  <c:v>29.568066599166741</c:v>
                </c:pt>
                <c:pt idx="1">
                  <c:v>29.674730754608188</c:v>
                </c:pt>
                <c:pt idx="2">
                  <c:v>29.78141569803428</c:v>
                </c:pt>
                <c:pt idx="3">
                  <c:v>29.88812143059122</c:v>
                </c:pt>
                <c:pt idx="4">
                  <c:v>29.99484795337483</c:v>
                </c:pt>
                <c:pt idx="5">
                  <c:v>30.101595267430479</c:v>
                </c:pt>
                <c:pt idx="6">
                  <c:v>30.208363373753098</c:v>
                </c:pt>
                <c:pt idx="7">
                  <c:v>30.315152273287197</c:v>
                </c:pt>
                <c:pt idx="8">
                  <c:v>30.421961966926773</c:v>
                </c:pt>
                <c:pt idx="9">
                  <c:v>30.528792455515394</c:v>
                </c:pt>
                <c:pt idx="10">
                  <c:v>30.635643739846131</c:v>
                </c:pt>
                <c:pt idx="11">
                  <c:v>30.742515820661545</c:v>
                </c:pt>
                <c:pt idx="12">
                  <c:v>30.849408698653718</c:v>
                </c:pt>
                <c:pt idx="13">
                  <c:v>30.956322374464211</c:v>
                </c:pt>
                <c:pt idx="14">
                  <c:v>31.063256848684055</c:v>
                </c:pt>
                <c:pt idx="15">
                  <c:v>31.17021212185378</c:v>
                </c:pt>
                <c:pt idx="16">
                  <c:v>31.277188194463363</c:v>
                </c:pt>
                <c:pt idx="17">
                  <c:v>31.384185066952249</c:v>
                </c:pt>
                <c:pt idx="18">
                  <c:v>31.491202739709344</c:v>
                </c:pt>
                <c:pt idx="19">
                  <c:v>31.598241213073006</c:v>
                </c:pt>
                <c:pt idx="20">
                  <c:v>31.705300487331026</c:v>
                </c:pt>
                <c:pt idx="21">
                  <c:v>31.812380562720659</c:v>
                </c:pt>
                <c:pt idx="22">
                  <c:v>31.91948143942858</c:v>
                </c:pt>
                <c:pt idx="23">
                  <c:v>32.02660311759093</c:v>
                </c:pt>
                <c:pt idx="24">
                  <c:v>32.133745597293263</c:v>
                </c:pt>
                <c:pt idx="25">
                  <c:v>32.240908878570565</c:v>
                </c:pt>
                <c:pt idx="26">
                  <c:v>32.348092961407296</c:v>
                </c:pt>
                <c:pt idx="27">
                  <c:v>32.455297845737313</c:v>
                </c:pt>
                <c:pt idx="28">
                  <c:v>32.562523531443915</c:v>
                </c:pt>
                <c:pt idx="29">
                  <c:v>32.669770018359863</c:v>
                </c:pt>
                <c:pt idx="30">
                  <c:v>32.777037306267331</c:v>
                </c:pt>
                <c:pt idx="31">
                  <c:v>32.884325394897957</c:v>
                </c:pt>
                <c:pt idx="32">
                  <c:v>32.991634283932811</c:v>
                </c:pt>
                <c:pt idx="33">
                  <c:v>33.098963973002412</c:v>
                </c:pt>
                <c:pt idx="34">
                  <c:v>33.206314461686745</c:v>
                </c:pt>
                <c:pt idx="35">
                  <c:v>33.313685749515244</c:v>
                </c:pt>
                <c:pt idx="36">
                  <c:v>33.421077835966813</c:v>
                </c:pt>
                <c:pt idx="37">
                  <c:v>33.528490720469833</c:v>
                </c:pt>
                <c:pt idx="38">
                  <c:v>33.635924402402161</c:v>
                </c:pt>
                <c:pt idx="39">
                  <c:v>33.743378881091118</c:v>
                </c:pt>
                <c:pt idx="40">
                  <c:v>33.850854155813565</c:v>
                </c:pt>
                <c:pt idx="41">
                  <c:v>33.958350225795812</c:v>
                </c:pt>
                <c:pt idx="42">
                  <c:v>34.065867090213729</c:v>
                </c:pt>
                <c:pt idx="43">
                  <c:v>34.173404748192674</c:v>
                </c:pt>
                <c:pt idx="44">
                  <c:v>34.280963198807569</c:v>
                </c:pt>
                <c:pt idx="45">
                  <c:v>34.388542441082848</c:v>
                </c:pt>
                <c:pt idx="46">
                  <c:v>34.496142473992521</c:v>
                </c:pt>
                <c:pt idx="47">
                  <c:v>34.603763296460166</c:v>
                </c:pt>
                <c:pt idx="48">
                  <c:v>34.711404907358933</c:v>
                </c:pt>
                <c:pt idx="49">
                  <c:v>34.819067305511581</c:v>
                </c:pt>
                <c:pt idx="50">
                  <c:v>34.926750489690463</c:v>
                </c:pt>
                <c:pt idx="51">
                  <c:v>35.034454458617574</c:v>
                </c:pt>
                <c:pt idx="52">
                  <c:v>35.142179210964528</c:v>
                </c:pt>
                <c:pt idx="53">
                  <c:v>35.249924745352629</c:v>
                </c:pt>
                <c:pt idx="54">
                  <c:v>35.357691060352806</c:v>
                </c:pt>
                <c:pt idx="55">
                  <c:v>35.465478154485716</c:v>
                </c:pt>
                <c:pt idx="56">
                  <c:v>35.573286026221709</c:v>
                </c:pt>
                <c:pt idx="57">
                  <c:v>35.681114673980872</c:v>
                </c:pt>
                <c:pt idx="58">
                  <c:v>35.788964096133029</c:v>
                </c:pt>
                <c:pt idx="59">
                  <c:v>35.896834290997766</c:v>
                </c:pt>
                <c:pt idx="60">
                  <c:v>36.004725256844466</c:v>
                </c:pt>
                <c:pt idx="61">
                  <c:v>36.112636991892302</c:v>
                </c:pt>
                <c:pt idx="62">
                  <c:v>36.220569494310311</c:v>
                </c:pt>
                <c:pt idx="63">
                  <c:v>36.328522762217325</c:v>
                </c:pt>
                <c:pt idx="64">
                  <c:v>36.436496793682103</c:v>
                </c:pt>
                <c:pt idx="65">
                  <c:v>36.544491586723268</c:v>
                </c:pt>
                <c:pt idx="66">
                  <c:v>36.652507139309392</c:v>
                </c:pt>
                <c:pt idx="67">
                  <c:v>36.760543449358963</c:v>
                </c:pt>
                <c:pt idx="68">
                  <c:v>36.868600514740436</c:v>
                </c:pt>
                <c:pt idx="69">
                  <c:v>36.976678333272318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79-489D-996F-7EABC6AD6DC7}"/>
            </c:ext>
          </c:extLst>
        </c:ser>
        <c:ser>
          <c:idx val="4"/>
          <c:order val="4"/>
          <c:spPr>
            <a:ln w="3175">
              <a:solidFill>
                <a:srgbClr val="000000"/>
              </a:solidFill>
              <a:prstDash val="lg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-50</c:v>
              </c:pt>
              <c:pt idx="1">
                <c:v>450</c:v>
              </c:pt>
            </c:numLit>
          </c:xVal>
          <c:yVal>
            <c:numLit>
              <c:formatCode>General</c:formatCode>
              <c:ptCount val="2"/>
              <c:pt idx="0">
                <c:v>-50</c:v>
              </c:pt>
              <c:pt idx="1">
                <c:v>450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F579-489D-996F-7EABC6AD6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6972800"/>
        <c:axId val="1441327296"/>
      </c:scatterChart>
      <c:valAx>
        <c:axId val="1356972800"/>
        <c:scaling>
          <c:orientation val="minMax"/>
          <c:max val="450"/>
          <c:min val="-50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Pred(Total items purchased)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 rot="0" vert="horz"/>
          <a:lstStyle/>
          <a:p>
            <a:pPr>
              <a:defRPr sz="700"/>
            </a:pPr>
            <a:endParaRPr lang="en-US"/>
          </a:p>
        </c:txPr>
        <c:crossAx val="1441327296"/>
        <c:crosses val="autoZero"/>
        <c:crossBetween val="midCat"/>
      </c:valAx>
      <c:valAx>
        <c:axId val="1441327296"/>
        <c:scaling>
          <c:orientation val="minMax"/>
          <c:max val="450"/>
          <c:min val="-50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Total items purchased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356972800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n-US"/>
              <a:t>Pred(Total transactions) - Total transactions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2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Ref>
              <c:f>'Linear regressionorders'!$E$167:$E$8166</c:f>
              <c:numCache>
                <c:formatCode>0.000</c:formatCode>
                <c:ptCount val="8000"/>
                <c:pt idx="0">
                  <c:v>2.5161875939004079</c:v>
                </c:pt>
                <c:pt idx="1">
                  <c:v>3.0462829997465488</c:v>
                </c:pt>
                <c:pt idx="2">
                  <c:v>2.5161875939004079</c:v>
                </c:pt>
                <c:pt idx="3">
                  <c:v>2.5161875939004079</c:v>
                </c:pt>
                <c:pt idx="4">
                  <c:v>2.5161875939004079</c:v>
                </c:pt>
                <c:pt idx="5">
                  <c:v>2.5161875939004079</c:v>
                </c:pt>
                <c:pt idx="6">
                  <c:v>2.5161875939004079</c:v>
                </c:pt>
                <c:pt idx="7">
                  <c:v>2.5161875939004079</c:v>
                </c:pt>
                <c:pt idx="8">
                  <c:v>2.5161875939004079</c:v>
                </c:pt>
                <c:pt idx="9">
                  <c:v>2.5161875939004079</c:v>
                </c:pt>
                <c:pt idx="10">
                  <c:v>2.5161875939004079</c:v>
                </c:pt>
                <c:pt idx="11">
                  <c:v>2.5161875939004079</c:v>
                </c:pt>
                <c:pt idx="12">
                  <c:v>2.5161875939004079</c:v>
                </c:pt>
                <c:pt idx="13">
                  <c:v>2.5161875939004079</c:v>
                </c:pt>
                <c:pt idx="14">
                  <c:v>2.5161875939004079</c:v>
                </c:pt>
                <c:pt idx="15">
                  <c:v>2.5161875939004079</c:v>
                </c:pt>
                <c:pt idx="16">
                  <c:v>2.5161875939004079</c:v>
                </c:pt>
                <c:pt idx="17">
                  <c:v>2.7950659520589518</c:v>
                </c:pt>
                <c:pt idx="18">
                  <c:v>2.5161875939004079</c:v>
                </c:pt>
                <c:pt idx="19">
                  <c:v>2.5161875939004079</c:v>
                </c:pt>
                <c:pt idx="20">
                  <c:v>2.5161875939004079</c:v>
                </c:pt>
                <c:pt idx="21">
                  <c:v>2.5680856303588109</c:v>
                </c:pt>
                <c:pt idx="22">
                  <c:v>2.5161875939004079</c:v>
                </c:pt>
                <c:pt idx="23">
                  <c:v>2.5161875939004079</c:v>
                </c:pt>
                <c:pt idx="24">
                  <c:v>3.0389794506104546</c:v>
                </c:pt>
                <c:pt idx="25">
                  <c:v>2.5161875939004079</c:v>
                </c:pt>
                <c:pt idx="26">
                  <c:v>2.5161875939004079</c:v>
                </c:pt>
                <c:pt idx="27">
                  <c:v>2.5161875939004079</c:v>
                </c:pt>
                <c:pt idx="28">
                  <c:v>2.5161875939004079</c:v>
                </c:pt>
                <c:pt idx="29">
                  <c:v>2.7218880513627544</c:v>
                </c:pt>
                <c:pt idx="30">
                  <c:v>2.5161875939004079</c:v>
                </c:pt>
                <c:pt idx="31">
                  <c:v>2.5161875939004079</c:v>
                </c:pt>
                <c:pt idx="32">
                  <c:v>2.5161875939004079</c:v>
                </c:pt>
                <c:pt idx="33">
                  <c:v>2.5161875939004079</c:v>
                </c:pt>
                <c:pt idx="34">
                  <c:v>2.5161875939004079</c:v>
                </c:pt>
                <c:pt idx="35">
                  <c:v>2.6343514194109168</c:v>
                </c:pt>
                <c:pt idx="36">
                  <c:v>2.8760631745428769</c:v>
                </c:pt>
                <c:pt idx="37">
                  <c:v>2.4111788142771333</c:v>
                </c:pt>
                <c:pt idx="38">
                  <c:v>2.7469265935333218</c:v>
                </c:pt>
                <c:pt idx="39">
                  <c:v>2.5161875939004079</c:v>
                </c:pt>
                <c:pt idx="40">
                  <c:v>2.4480376768758951</c:v>
                </c:pt>
                <c:pt idx="41">
                  <c:v>2.4793287313016461</c:v>
                </c:pt>
                <c:pt idx="42">
                  <c:v>2.5161875939004079</c:v>
                </c:pt>
                <c:pt idx="43">
                  <c:v>2.5161875939004079</c:v>
                </c:pt>
                <c:pt idx="44">
                  <c:v>2.5161875939004079</c:v>
                </c:pt>
                <c:pt idx="45">
                  <c:v>2.5161875939004079</c:v>
                </c:pt>
                <c:pt idx="46">
                  <c:v>2.756050510889136</c:v>
                </c:pt>
                <c:pt idx="47">
                  <c:v>2.491809282356118</c:v>
                </c:pt>
                <c:pt idx="48">
                  <c:v>2.5161875939004079</c:v>
                </c:pt>
                <c:pt idx="49">
                  <c:v>2.5161875939004079</c:v>
                </c:pt>
                <c:pt idx="50">
                  <c:v>2.5161875939004079</c:v>
                </c:pt>
                <c:pt idx="51">
                  <c:v>2.5161875939004079</c:v>
                </c:pt>
                <c:pt idx="52">
                  <c:v>2.5161875939004079</c:v>
                </c:pt>
                <c:pt idx="53">
                  <c:v>2.6542242947216139</c:v>
                </c:pt>
                <c:pt idx="54">
                  <c:v>2.5809870715480416</c:v>
                </c:pt>
                <c:pt idx="55">
                  <c:v>2.4793287313016461</c:v>
                </c:pt>
                <c:pt idx="56">
                  <c:v>2.5161875939004079</c:v>
                </c:pt>
                <c:pt idx="57">
                  <c:v>2.5161875939004079</c:v>
                </c:pt>
                <c:pt idx="58">
                  <c:v>2.5161875939004079</c:v>
                </c:pt>
                <c:pt idx="59">
                  <c:v>2.5161875939004079</c:v>
                </c:pt>
                <c:pt idx="60">
                  <c:v>2.5161875939004079</c:v>
                </c:pt>
                <c:pt idx="61">
                  <c:v>2.5601499467710749</c:v>
                </c:pt>
                <c:pt idx="62">
                  <c:v>2.8208159990106672</c:v>
                </c:pt>
                <c:pt idx="63">
                  <c:v>2.5161875939004079</c:v>
                </c:pt>
                <c:pt idx="64">
                  <c:v>2.5161875939004079</c:v>
                </c:pt>
                <c:pt idx="65">
                  <c:v>2.5161875939004079</c:v>
                </c:pt>
                <c:pt idx="66">
                  <c:v>2.5161875939004079</c:v>
                </c:pt>
                <c:pt idx="67">
                  <c:v>2.9759028041240945</c:v>
                </c:pt>
                <c:pt idx="68">
                  <c:v>2.5161875939004079</c:v>
                </c:pt>
                <c:pt idx="69">
                  <c:v>2.5161875939004079</c:v>
                </c:pt>
                <c:pt idx="70">
                  <c:v>2.6332682042564057</c:v>
                </c:pt>
                <c:pt idx="71">
                  <c:v>2.5161875939004079</c:v>
                </c:pt>
                <c:pt idx="72">
                  <c:v>2.5161875939004079</c:v>
                </c:pt>
                <c:pt idx="73">
                  <c:v>2.4236593653316052</c:v>
                </c:pt>
                <c:pt idx="74">
                  <c:v>2.5161875939004079</c:v>
                </c:pt>
                <c:pt idx="75">
                  <c:v>2.5161875939004079</c:v>
                </c:pt>
                <c:pt idx="76">
                  <c:v>2.5161875939004079</c:v>
                </c:pt>
                <c:pt idx="77">
                  <c:v>2.6332682042564057</c:v>
                </c:pt>
                <c:pt idx="78">
                  <c:v>2.5161875939004079</c:v>
                </c:pt>
                <c:pt idx="79">
                  <c:v>2.5161875939004079</c:v>
                </c:pt>
                <c:pt idx="80">
                  <c:v>2.5161875939004079</c:v>
                </c:pt>
                <c:pt idx="81">
                  <c:v>2.8021097991199904</c:v>
                </c:pt>
                <c:pt idx="82">
                  <c:v>2.5161875939004079</c:v>
                </c:pt>
                <c:pt idx="83">
                  <c:v>2.5161875939004079</c:v>
                </c:pt>
                <c:pt idx="84">
                  <c:v>2.5161875939004079</c:v>
                </c:pt>
                <c:pt idx="85">
                  <c:v>2.5161875939004079</c:v>
                </c:pt>
                <c:pt idx="86">
                  <c:v>2.6542242947216139</c:v>
                </c:pt>
                <c:pt idx="87">
                  <c:v>2.823299042692176</c:v>
                </c:pt>
                <c:pt idx="88">
                  <c:v>2.5161875939004079</c:v>
                </c:pt>
                <c:pt idx="89">
                  <c:v>2.9289047061991531</c:v>
                </c:pt>
                <c:pt idx="90">
                  <c:v>2.5161875939004079</c:v>
                </c:pt>
                <c:pt idx="91">
                  <c:v>2.6160148952324902</c:v>
                </c:pt>
                <c:pt idx="92">
                  <c:v>2.5161875939004079</c:v>
                </c:pt>
                <c:pt idx="93">
                  <c:v>2.5161875939004079</c:v>
                </c:pt>
                <c:pt idx="94">
                  <c:v>2.6399065738152654</c:v>
                </c:pt>
                <c:pt idx="95">
                  <c:v>2.8712264466278921</c:v>
                </c:pt>
                <c:pt idx="96">
                  <c:v>2.5161875939004079</c:v>
                </c:pt>
                <c:pt idx="97">
                  <c:v>2.5161875939004079</c:v>
                </c:pt>
                <c:pt idx="98">
                  <c:v>2.5161875939004079</c:v>
                </c:pt>
                <c:pt idx="99">
                  <c:v>2.5161875939004079</c:v>
                </c:pt>
                <c:pt idx="100">
                  <c:v>2.5161875939004079</c:v>
                </c:pt>
                <c:pt idx="101">
                  <c:v>2.5161875939004079</c:v>
                </c:pt>
                <c:pt idx="102">
                  <c:v>2.5161875939004079</c:v>
                </c:pt>
                <c:pt idx="103">
                  <c:v>2.6271041354026585</c:v>
                </c:pt>
                <c:pt idx="104">
                  <c:v>2.5161875939004079</c:v>
                </c:pt>
                <c:pt idx="105">
                  <c:v>2.5161875939004079</c:v>
                </c:pt>
                <c:pt idx="106">
                  <c:v>2.5161875939004079</c:v>
                </c:pt>
                <c:pt idx="107">
                  <c:v>2.5161875939004079</c:v>
                </c:pt>
                <c:pt idx="108">
                  <c:v>2.5161875939004079</c:v>
                </c:pt>
                <c:pt idx="109">
                  <c:v>2.5161875939004079</c:v>
                </c:pt>
                <c:pt idx="110">
                  <c:v>2.5161875939004079</c:v>
                </c:pt>
                <c:pt idx="111">
                  <c:v>2.5161875939004079</c:v>
                </c:pt>
                <c:pt idx="112">
                  <c:v>2.5161875939004079</c:v>
                </c:pt>
                <c:pt idx="113">
                  <c:v>2.5161875939004079</c:v>
                </c:pt>
                <c:pt idx="114">
                  <c:v>2.5161875939004079</c:v>
                </c:pt>
                <c:pt idx="115">
                  <c:v>2.5161875939004079</c:v>
                </c:pt>
                <c:pt idx="116">
                  <c:v>2.5161875939004079</c:v>
                </c:pt>
                <c:pt idx="117">
                  <c:v>2.6576530650042982</c:v>
                </c:pt>
                <c:pt idx="118">
                  <c:v>2.5161875939004079</c:v>
                </c:pt>
                <c:pt idx="119">
                  <c:v>2.5161875939004079</c:v>
                </c:pt>
                <c:pt idx="120">
                  <c:v>2.491809282356118</c:v>
                </c:pt>
                <c:pt idx="121">
                  <c:v>2.5161875939004079</c:v>
                </c:pt>
                <c:pt idx="122">
                  <c:v>2.9303049478064147</c:v>
                </c:pt>
                <c:pt idx="123">
                  <c:v>2.5161875939004079</c:v>
                </c:pt>
                <c:pt idx="124">
                  <c:v>2.5916365836882003</c:v>
                </c:pt>
                <c:pt idx="125">
                  <c:v>2.5161875939004079</c:v>
                </c:pt>
                <c:pt idx="126">
                  <c:v>2.5161875939004079</c:v>
                </c:pt>
                <c:pt idx="127">
                  <c:v>2.5161875939004079</c:v>
                </c:pt>
                <c:pt idx="128">
                  <c:v>2.7064272450099089</c:v>
                </c:pt>
                <c:pt idx="129">
                  <c:v>2.5161875939004079</c:v>
                </c:pt>
                <c:pt idx="130">
                  <c:v>3.061691369844457</c:v>
                </c:pt>
                <c:pt idx="131">
                  <c:v>2.6542242947216139</c:v>
                </c:pt>
                <c:pt idx="132">
                  <c:v>2.3128501271734851</c:v>
                </c:pt>
                <c:pt idx="133">
                  <c:v>2.5161875939004079</c:v>
                </c:pt>
                <c:pt idx="134">
                  <c:v>2.4246333651292371</c:v>
                </c:pt>
                <c:pt idx="135">
                  <c:v>2.6542242947216139</c:v>
                </c:pt>
                <c:pt idx="136">
                  <c:v>2.5161875939004079</c:v>
                </c:pt>
                <c:pt idx="137">
                  <c:v>2.6116007592819281</c:v>
                </c:pt>
                <c:pt idx="138">
                  <c:v>2.5161875939004079</c:v>
                </c:pt>
                <c:pt idx="139">
                  <c:v>2.5161875939004079</c:v>
                </c:pt>
                <c:pt idx="140">
                  <c:v>2.6537381343382416</c:v>
                </c:pt>
                <c:pt idx="141">
                  <c:v>2.6088898927121158</c:v>
                </c:pt>
                <c:pt idx="142">
                  <c:v>2.5161875939004079</c:v>
                </c:pt>
                <c:pt idx="143">
                  <c:v>2.7536157453887471</c:v>
                </c:pt>
                <c:pt idx="144">
                  <c:v>2.5161875939004079</c:v>
                </c:pt>
                <c:pt idx="145">
                  <c:v>2.58001947613052</c:v>
                </c:pt>
                <c:pt idx="146">
                  <c:v>2.5161875939004079</c:v>
                </c:pt>
                <c:pt idx="147">
                  <c:v>2.5161875939004079</c:v>
                </c:pt>
                <c:pt idx="148">
                  <c:v>2.7483292739501151</c:v>
                </c:pt>
                <c:pt idx="149">
                  <c:v>2.5069366763720069</c:v>
                </c:pt>
                <c:pt idx="150">
                  <c:v>2.5161875939004079</c:v>
                </c:pt>
                <c:pt idx="151">
                  <c:v>2.5161875939004079</c:v>
                </c:pt>
                <c:pt idx="152">
                  <c:v>2.4409742543379784</c:v>
                </c:pt>
                <c:pt idx="153">
                  <c:v>2.5161875939004079</c:v>
                </c:pt>
                <c:pt idx="154">
                  <c:v>2.5161875939004079</c:v>
                </c:pt>
                <c:pt idx="155">
                  <c:v>2.5161875939004079</c:v>
                </c:pt>
                <c:pt idx="156">
                  <c:v>2.5161875939004079</c:v>
                </c:pt>
                <c:pt idx="157">
                  <c:v>2.5161875939004079</c:v>
                </c:pt>
                <c:pt idx="158">
                  <c:v>2.5161875939004079</c:v>
                </c:pt>
                <c:pt idx="159">
                  <c:v>2.8422793467451291</c:v>
                </c:pt>
                <c:pt idx="160">
                  <c:v>2.5161875939004079</c:v>
                </c:pt>
                <c:pt idx="161">
                  <c:v>2.5161875939004079</c:v>
                </c:pt>
                <c:pt idx="162">
                  <c:v>2.6173654321228521</c:v>
                </c:pt>
                <c:pt idx="163">
                  <c:v>2.5369374430886831</c:v>
                </c:pt>
                <c:pt idx="164">
                  <c:v>2.5161875939004079</c:v>
                </c:pt>
                <c:pt idx="165">
                  <c:v>2.5161875939004079</c:v>
                </c:pt>
                <c:pt idx="166">
                  <c:v>2.5161875939004079</c:v>
                </c:pt>
                <c:pt idx="167">
                  <c:v>2.5161875939004079</c:v>
                </c:pt>
                <c:pt idx="168">
                  <c:v>2.5161875939004079</c:v>
                </c:pt>
                <c:pt idx="169">
                  <c:v>2.8739751440421681</c:v>
                </c:pt>
                <c:pt idx="170">
                  <c:v>2.5161875939004079</c:v>
                </c:pt>
                <c:pt idx="171">
                  <c:v>2.4480376768758951</c:v>
                </c:pt>
                <c:pt idx="172">
                  <c:v>2.5161875939004079</c:v>
                </c:pt>
                <c:pt idx="173">
                  <c:v>2.5161875939004079</c:v>
                </c:pt>
                <c:pt idx="174">
                  <c:v>2.5161875939004079</c:v>
                </c:pt>
                <c:pt idx="175">
                  <c:v>2.5161875939004079</c:v>
                </c:pt>
                <c:pt idx="176">
                  <c:v>2.5161875939004079</c:v>
                </c:pt>
                <c:pt idx="177">
                  <c:v>2.5675510681088092</c:v>
                </c:pt>
                <c:pt idx="178">
                  <c:v>2.5248372035540494</c:v>
                </c:pt>
                <c:pt idx="179">
                  <c:v>2.5161875939004079</c:v>
                </c:pt>
                <c:pt idx="180">
                  <c:v>2.5161875939004079</c:v>
                </c:pt>
                <c:pt idx="181">
                  <c:v>2.5161875939004079</c:v>
                </c:pt>
                <c:pt idx="182">
                  <c:v>2.5161875939004079</c:v>
                </c:pt>
                <c:pt idx="183">
                  <c:v>2.5161875939004079</c:v>
                </c:pt>
                <c:pt idx="184">
                  <c:v>2.4830441591993111</c:v>
                </c:pt>
                <c:pt idx="185">
                  <c:v>2.5161875939004079</c:v>
                </c:pt>
                <c:pt idx="186">
                  <c:v>2.5161875939004079</c:v>
                </c:pt>
                <c:pt idx="187">
                  <c:v>2.5161875939004079</c:v>
                </c:pt>
                <c:pt idx="188">
                  <c:v>2.572031030113354</c:v>
                </c:pt>
                <c:pt idx="189">
                  <c:v>2.6332682042564057</c:v>
                </c:pt>
                <c:pt idx="190">
                  <c:v>2.5161875939004079</c:v>
                </c:pt>
                <c:pt idx="191">
                  <c:v>2.6075366242722438</c:v>
                </c:pt>
                <c:pt idx="192">
                  <c:v>2.5161875939004079</c:v>
                </c:pt>
                <c:pt idx="193">
                  <c:v>2.3810864885090592</c:v>
                </c:pt>
                <c:pt idx="194">
                  <c:v>2.5161875939004079</c:v>
                </c:pt>
                <c:pt idx="195">
                  <c:v>2.5161875939004079</c:v>
                </c:pt>
                <c:pt idx="196">
                  <c:v>2.5161875939004079</c:v>
                </c:pt>
                <c:pt idx="197">
                  <c:v>2.5161875939004079</c:v>
                </c:pt>
                <c:pt idx="198">
                  <c:v>2.5161875939004079</c:v>
                </c:pt>
                <c:pt idx="199">
                  <c:v>2.5161875939004079</c:v>
                </c:pt>
                <c:pt idx="200">
                  <c:v>2.5161875939004079</c:v>
                </c:pt>
                <c:pt idx="201">
                  <c:v>2.5161875939004079</c:v>
                </c:pt>
                <c:pt idx="202">
                  <c:v>2.5161875939004079</c:v>
                </c:pt>
                <c:pt idx="203">
                  <c:v>2.5161875939004079</c:v>
                </c:pt>
                <c:pt idx="204">
                  <c:v>2.5161875939004079</c:v>
                </c:pt>
                <c:pt idx="205">
                  <c:v>2.5161875939004079</c:v>
                </c:pt>
                <c:pt idx="206">
                  <c:v>2.5161875939004079</c:v>
                </c:pt>
                <c:pt idx="207">
                  <c:v>2.5161875939004079</c:v>
                </c:pt>
                <c:pt idx="208">
                  <c:v>2.5161875939004079</c:v>
                </c:pt>
                <c:pt idx="209">
                  <c:v>2.3862343360750224</c:v>
                </c:pt>
                <c:pt idx="210">
                  <c:v>2.9200144758271063</c:v>
                </c:pt>
                <c:pt idx="211">
                  <c:v>2.5161875939004079</c:v>
                </c:pt>
                <c:pt idx="212">
                  <c:v>2.5161875939004079</c:v>
                </c:pt>
                <c:pt idx="213">
                  <c:v>2.5161875939004079</c:v>
                </c:pt>
                <c:pt idx="214">
                  <c:v>2.903657483942121</c:v>
                </c:pt>
                <c:pt idx="215">
                  <c:v>2.5161875939004079</c:v>
                </c:pt>
                <c:pt idx="216">
                  <c:v>2.7713049050776117</c:v>
                </c:pt>
                <c:pt idx="217">
                  <c:v>2.5161875939004079</c:v>
                </c:pt>
                <c:pt idx="218">
                  <c:v>2.7489828018883582</c:v>
                </c:pt>
                <c:pt idx="219">
                  <c:v>2.5161875939004079</c:v>
                </c:pt>
                <c:pt idx="220">
                  <c:v>3.1002422072763873</c:v>
                </c:pt>
                <c:pt idx="221">
                  <c:v>2.5161875939004079</c:v>
                </c:pt>
                <c:pt idx="222">
                  <c:v>2.5161875939004079</c:v>
                </c:pt>
                <c:pt idx="223">
                  <c:v>2.5161875939004079</c:v>
                </c:pt>
                <c:pt idx="224">
                  <c:v>2.4309008525231022</c:v>
                </c:pt>
                <c:pt idx="225">
                  <c:v>2.7432861076086708</c:v>
                </c:pt>
                <c:pt idx="226">
                  <c:v>2.5161875939004079</c:v>
                </c:pt>
                <c:pt idx="227">
                  <c:v>2.5161875939004079</c:v>
                </c:pt>
                <c:pt idx="228">
                  <c:v>2.5161875939004079</c:v>
                </c:pt>
                <c:pt idx="229">
                  <c:v>2.5161875939004079</c:v>
                </c:pt>
                <c:pt idx="230">
                  <c:v>2.5161875939004079</c:v>
                </c:pt>
                <c:pt idx="231">
                  <c:v>2.5161875939004079</c:v>
                </c:pt>
                <c:pt idx="232">
                  <c:v>2.5161875939004079</c:v>
                </c:pt>
                <c:pt idx="233">
                  <c:v>2.5161875939004079</c:v>
                </c:pt>
                <c:pt idx="234">
                  <c:v>2.5161875939004079</c:v>
                </c:pt>
                <c:pt idx="235">
                  <c:v>2.4739561548756379</c:v>
                </c:pt>
                <c:pt idx="236">
                  <c:v>2.6892307770450299</c:v>
                </c:pt>
                <c:pt idx="237">
                  <c:v>2.5161875939004079</c:v>
                </c:pt>
                <c:pt idx="238">
                  <c:v>2.5161875939004079</c:v>
                </c:pt>
                <c:pt idx="239">
                  <c:v>2.5161875939004079</c:v>
                </c:pt>
                <c:pt idx="240">
                  <c:v>2.5161875939004079</c:v>
                </c:pt>
                <c:pt idx="241">
                  <c:v>2.5161875939004079</c:v>
                </c:pt>
                <c:pt idx="242">
                  <c:v>2.4480376768758951</c:v>
                </c:pt>
                <c:pt idx="243">
                  <c:v>2.5161875939004079</c:v>
                </c:pt>
                <c:pt idx="244">
                  <c:v>3.1632026204038577</c:v>
                </c:pt>
                <c:pt idx="245">
                  <c:v>2.4719414070071641</c:v>
                </c:pt>
                <c:pt idx="246">
                  <c:v>2.7679026797250921</c:v>
                </c:pt>
                <c:pt idx="247">
                  <c:v>2.5161875939004079</c:v>
                </c:pt>
                <c:pt idx="248">
                  <c:v>2.5161875939004079</c:v>
                </c:pt>
                <c:pt idx="249">
                  <c:v>2.5161875939004079</c:v>
                </c:pt>
                <c:pt idx="250">
                  <c:v>2.5161875939004079</c:v>
                </c:pt>
                <c:pt idx="251">
                  <c:v>2.5161875939004079</c:v>
                </c:pt>
                <c:pt idx="252">
                  <c:v>2.5161875939004079</c:v>
                </c:pt>
                <c:pt idx="253">
                  <c:v>2.5161875939004079</c:v>
                </c:pt>
                <c:pt idx="254">
                  <c:v>2.5161875939004079</c:v>
                </c:pt>
                <c:pt idx="255">
                  <c:v>2.5161875939004079</c:v>
                </c:pt>
                <c:pt idx="256">
                  <c:v>2.5161875939004079</c:v>
                </c:pt>
                <c:pt idx="257">
                  <c:v>2.4181364492426365</c:v>
                </c:pt>
                <c:pt idx="258">
                  <c:v>2.5161875939004079</c:v>
                </c:pt>
                <c:pt idx="259">
                  <c:v>2.6542242947216139</c:v>
                </c:pt>
                <c:pt idx="260">
                  <c:v>2.8305547022904736</c:v>
                </c:pt>
                <c:pt idx="261">
                  <c:v>3.124712165481665</c:v>
                </c:pt>
                <c:pt idx="262">
                  <c:v>2.5161875939004079</c:v>
                </c:pt>
                <c:pt idx="263">
                  <c:v>2.5161875939004079</c:v>
                </c:pt>
                <c:pt idx="264">
                  <c:v>2.5161875939004079</c:v>
                </c:pt>
                <c:pt idx="265">
                  <c:v>2.6606508772197026</c:v>
                </c:pt>
                <c:pt idx="266">
                  <c:v>2.5161875939004079</c:v>
                </c:pt>
                <c:pt idx="267">
                  <c:v>2.5161875939004079</c:v>
                </c:pt>
                <c:pt idx="268">
                  <c:v>3.0957495153269678</c:v>
                </c:pt>
                <c:pt idx="269">
                  <c:v>2.5161875939004079</c:v>
                </c:pt>
                <c:pt idx="270">
                  <c:v>2.8021097991199904</c:v>
                </c:pt>
                <c:pt idx="271">
                  <c:v>2.5161875939004079</c:v>
                </c:pt>
                <c:pt idx="272">
                  <c:v>2.5161875939004079</c:v>
                </c:pt>
                <c:pt idx="273">
                  <c:v>2.5161875939004079</c:v>
                </c:pt>
                <c:pt idx="274">
                  <c:v>2.5161875939004079</c:v>
                </c:pt>
                <c:pt idx="275">
                  <c:v>2.7218880513627544</c:v>
                </c:pt>
                <c:pt idx="276">
                  <c:v>2.8404215525855134</c:v>
                </c:pt>
                <c:pt idx="277">
                  <c:v>2.5161875939004079</c:v>
                </c:pt>
                <c:pt idx="278">
                  <c:v>2.5161875939004079</c:v>
                </c:pt>
                <c:pt idx="279">
                  <c:v>2.5161875939004079</c:v>
                </c:pt>
                <c:pt idx="280">
                  <c:v>2.5161875939004079</c:v>
                </c:pt>
                <c:pt idx="281">
                  <c:v>2.5161875939004079</c:v>
                </c:pt>
                <c:pt idx="282">
                  <c:v>2.5161875939004079</c:v>
                </c:pt>
                <c:pt idx="283">
                  <c:v>2.629845983177324</c:v>
                </c:pt>
                <c:pt idx="284">
                  <c:v>2.5161875939004079</c:v>
                </c:pt>
                <c:pt idx="285">
                  <c:v>2.6542242947216139</c:v>
                </c:pt>
                <c:pt idx="286">
                  <c:v>2.7915899106875459</c:v>
                </c:pt>
                <c:pt idx="287">
                  <c:v>2.8389686617187522</c:v>
                </c:pt>
                <c:pt idx="288">
                  <c:v>2.5161875939004079</c:v>
                </c:pt>
                <c:pt idx="289">
                  <c:v>2.5161875939004079</c:v>
                </c:pt>
                <c:pt idx="290">
                  <c:v>2.5161875939004079</c:v>
                </c:pt>
                <c:pt idx="291">
                  <c:v>2.5161875939004079</c:v>
                </c:pt>
                <c:pt idx="292">
                  <c:v>2.5161875939004079</c:v>
                </c:pt>
                <c:pt idx="293">
                  <c:v>2.5161875939004079</c:v>
                </c:pt>
                <c:pt idx="294">
                  <c:v>2.5161875939004079</c:v>
                </c:pt>
                <c:pt idx="295">
                  <c:v>3.2022514959728752</c:v>
                </c:pt>
                <c:pt idx="296">
                  <c:v>2.5161875939004079</c:v>
                </c:pt>
                <c:pt idx="297">
                  <c:v>2.5161875939004079</c:v>
                </c:pt>
                <c:pt idx="298">
                  <c:v>2.5161875939004079</c:v>
                </c:pt>
                <c:pt idx="299">
                  <c:v>2.5161875939004079</c:v>
                </c:pt>
                <c:pt idx="300">
                  <c:v>2.5161875939004079</c:v>
                </c:pt>
                <c:pt idx="301">
                  <c:v>2.5161875939004079</c:v>
                </c:pt>
                <c:pt idx="302">
                  <c:v>2.5161875939004079</c:v>
                </c:pt>
                <c:pt idx="303">
                  <c:v>2.4549504197573562</c:v>
                </c:pt>
                <c:pt idx="304">
                  <c:v>2.5161875939004079</c:v>
                </c:pt>
                <c:pt idx="305">
                  <c:v>2.6542242947216139</c:v>
                </c:pt>
                <c:pt idx="306">
                  <c:v>2.5161875939004079</c:v>
                </c:pt>
                <c:pt idx="307">
                  <c:v>2.8159857791488667</c:v>
                </c:pt>
                <c:pt idx="308">
                  <c:v>2.5161875939004079</c:v>
                </c:pt>
                <c:pt idx="309">
                  <c:v>2.5597568912232518</c:v>
                </c:pt>
                <c:pt idx="310">
                  <c:v>2.5161875939004079</c:v>
                </c:pt>
                <c:pt idx="311">
                  <c:v>2.5161875939004079</c:v>
                </c:pt>
                <c:pt idx="312">
                  <c:v>2.8095831359915819</c:v>
                </c:pt>
                <c:pt idx="313">
                  <c:v>2.5161875939004079</c:v>
                </c:pt>
                <c:pt idx="314">
                  <c:v>2.5161875939004079</c:v>
                </c:pt>
                <c:pt idx="315">
                  <c:v>2.5161875939004079</c:v>
                </c:pt>
                <c:pt idx="316">
                  <c:v>2.5161875939004079</c:v>
                </c:pt>
                <c:pt idx="317">
                  <c:v>2.5161875939004079</c:v>
                </c:pt>
                <c:pt idx="318">
                  <c:v>2.5161875939004079</c:v>
                </c:pt>
                <c:pt idx="319">
                  <c:v>2.5161875939004079</c:v>
                </c:pt>
                <c:pt idx="320">
                  <c:v>2.3095574896824584</c:v>
                </c:pt>
                <c:pt idx="321">
                  <c:v>2.5161875939004079</c:v>
                </c:pt>
                <c:pt idx="322">
                  <c:v>2.4508868279946912</c:v>
                </c:pt>
                <c:pt idx="323">
                  <c:v>2.629845983177324</c:v>
                </c:pt>
                <c:pt idx="324">
                  <c:v>2.6173654321228521</c:v>
                </c:pt>
                <c:pt idx="325">
                  <c:v>2.5161875939004079</c:v>
                </c:pt>
                <c:pt idx="326">
                  <c:v>2.5161875939004079</c:v>
                </c:pt>
                <c:pt idx="327">
                  <c:v>2.7087171940441981</c:v>
                </c:pt>
                <c:pt idx="328">
                  <c:v>2.5511940762238239</c:v>
                </c:pt>
                <c:pt idx="329">
                  <c:v>2.6648349085837091</c:v>
                </c:pt>
                <c:pt idx="330">
                  <c:v>2.3478566094969011</c:v>
                </c:pt>
                <c:pt idx="331">
                  <c:v>2.4549504197573562</c:v>
                </c:pt>
                <c:pt idx="332">
                  <c:v>2.5161875939004079</c:v>
                </c:pt>
                <c:pt idx="333">
                  <c:v>2.5161875939004079</c:v>
                </c:pt>
                <c:pt idx="334">
                  <c:v>2.5161875939004079</c:v>
                </c:pt>
                <c:pt idx="335">
                  <c:v>2.9401464999411964</c:v>
                </c:pt>
                <c:pt idx="336">
                  <c:v>2.7533980681154526</c:v>
                </c:pt>
                <c:pt idx="337">
                  <c:v>2.5161875939004079</c:v>
                </c:pt>
                <c:pt idx="338">
                  <c:v>2.5161875939004079</c:v>
                </c:pt>
                <c:pt idx="339">
                  <c:v>2.6173654321228521</c:v>
                </c:pt>
                <c:pt idx="340">
                  <c:v>2.9317325405129178</c:v>
                </c:pt>
                <c:pt idx="341">
                  <c:v>2.5161875939004079</c:v>
                </c:pt>
                <c:pt idx="342">
                  <c:v>2.5161875939004079</c:v>
                </c:pt>
                <c:pt idx="343">
                  <c:v>2.5161875939004079</c:v>
                </c:pt>
                <c:pt idx="344">
                  <c:v>2.6892307770450299</c:v>
                </c:pt>
                <c:pt idx="345">
                  <c:v>2.5161875939004079</c:v>
                </c:pt>
                <c:pt idx="346">
                  <c:v>2.5161875939004079</c:v>
                </c:pt>
                <c:pt idx="347">
                  <c:v>2.5161875939004079</c:v>
                </c:pt>
                <c:pt idx="348">
                  <c:v>2.782410797047703</c:v>
                </c:pt>
                <c:pt idx="349">
                  <c:v>2.6947799023468826</c:v>
                </c:pt>
                <c:pt idx="350">
                  <c:v>2.5161875939004079</c:v>
                </c:pt>
                <c:pt idx="351">
                  <c:v>2.5161875939004079</c:v>
                </c:pt>
                <c:pt idx="352">
                  <c:v>2.4140279653959293</c:v>
                </c:pt>
                <c:pt idx="353">
                  <c:v>2.5161875939004079</c:v>
                </c:pt>
                <c:pt idx="354">
                  <c:v>3.0506019720524047</c:v>
                </c:pt>
                <c:pt idx="355">
                  <c:v>2.9871791819608622</c:v>
                </c:pt>
                <c:pt idx="356">
                  <c:v>2.5161875939004079</c:v>
                </c:pt>
                <c:pt idx="357">
                  <c:v>2.7030388950060438</c:v>
                </c:pt>
                <c:pt idx="358">
                  <c:v>2.97490504307076</c:v>
                </c:pt>
                <c:pt idx="359">
                  <c:v>2.5161875939004079</c:v>
                </c:pt>
                <c:pt idx="360">
                  <c:v>2.5161875939004079</c:v>
                </c:pt>
                <c:pt idx="361">
                  <c:v>2.4793287313016461</c:v>
                </c:pt>
                <c:pt idx="362">
                  <c:v>2.5161875939004079</c:v>
                </c:pt>
                <c:pt idx="363">
                  <c:v>2.5161875939004079</c:v>
                </c:pt>
                <c:pt idx="364">
                  <c:v>2.5161875939004079</c:v>
                </c:pt>
                <c:pt idx="365">
                  <c:v>2.8389686617187522</c:v>
                </c:pt>
                <c:pt idx="366">
                  <c:v>2.5161875939004079</c:v>
                </c:pt>
                <c:pt idx="367">
                  <c:v>2.5161875939004079</c:v>
                </c:pt>
                <c:pt idx="368">
                  <c:v>3.2054502028622949</c:v>
                </c:pt>
                <c:pt idx="369">
                  <c:v>2.5161875939004079</c:v>
                </c:pt>
                <c:pt idx="370">
                  <c:v>2.5161875939004079</c:v>
                </c:pt>
                <c:pt idx="371">
                  <c:v>2.5587868508232749</c:v>
                </c:pt>
                <c:pt idx="372">
                  <c:v>2.5161875939004079</c:v>
                </c:pt>
                <c:pt idx="373">
                  <c:v>2.5161875939004079</c:v>
                </c:pt>
                <c:pt idx="374">
                  <c:v>2.5161875939004079</c:v>
                </c:pt>
                <c:pt idx="375">
                  <c:v>3.125210898188028</c:v>
                </c:pt>
                <c:pt idx="376">
                  <c:v>2.5401738090297821</c:v>
                </c:pt>
                <c:pt idx="377">
                  <c:v>2.5161875939004079</c:v>
                </c:pt>
                <c:pt idx="378">
                  <c:v>2.4075716687261499</c:v>
                </c:pt>
                <c:pt idx="379">
                  <c:v>2.7498765465863539</c:v>
                </c:pt>
                <c:pt idx="380">
                  <c:v>2.9387959630508345</c:v>
                </c:pt>
                <c:pt idx="381">
                  <c:v>2.5161875939004079</c:v>
                </c:pt>
                <c:pt idx="382">
                  <c:v>2.5161875939004079</c:v>
                </c:pt>
                <c:pt idx="383">
                  <c:v>2.8482435640580062</c:v>
                </c:pt>
                <c:pt idx="384">
                  <c:v>2.4793287313016461</c:v>
                </c:pt>
                <c:pt idx="385">
                  <c:v>2.5161875939004079</c:v>
                </c:pt>
                <c:pt idx="386">
                  <c:v>2.5161875939004079</c:v>
                </c:pt>
                <c:pt idx="387">
                  <c:v>2.5161875939004079</c:v>
                </c:pt>
                <c:pt idx="388">
                  <c:v>2.5734264590877585</c:v>
                </c:pt>
                <c:pt idx="389">
                  <c:v>2.5161875939004079</c:v>
                </c:pt>
                <c:pt idx="390">
                  <c:v>2.5161875939004079</c:v>
                </c:pt>
                <c:pt idx="391">
                  <c:v>2.5161875939004079</c:v>
                </c:pt>
                <c:pt idx="392">
                  <c:v>2.5161875939004079</c:v>
                </c:pt>
                <c:pt idx="393">
                  <c:v>3.0984859500348443</c:v>
                </c:pt>
                <c:pt idx="394">
                  <c:v>2.5161875939004079</c:v>
                </c:pt>
                <c:pt idx="395">
                  <c:v>2.5161875939004079</c:v>
                </c:pt>
                <c:pt idx="396">
                  <c:v>2.5161875939004079</c:v>
                </c:pt>
                <c:pt idx="397">
                  <c:v>2.9850906430938977</c:v>
                </c:pt>
                <c:pt idx="398">
                  <c:v>2.5161875939004079</c:v>
                </c:pt>
                <c:pt idx="399">
                  <c:v>2.5161875939004079</c:v>
                </c:pt>
                <c:pt idx="400">
                  <c:v>2.5161875939004079</c:v>
                </c:pt>
                <c:pt idx="401">
                  <c:v>2.5161875939004079</c:v>
                </c:pt>
                <c:pt idx="402">
                  <c:v>2.5161875939004079</c:v>
                </c:pt>
                <c:pt idx="403">
                  <c:v>2.5161875939004079</c:v>
                </c:pt>
                <c:pt idx="404">
                  <c:v>2.5161875939004079</c:v>
                </c:pt>
                <c:pt idx="405">
                  <c:v>2.5161875939004079</c:v>
                </c:pt>
                <c:pt idx="406">
                  <c:v>2.5161875939004079</c:v>
                </c:pt>
                <c:pt idx="407">
                  <c:v>2.5161875939004079</c:v>
                </c:pt>
                <c:pt idx="408">
                  <c:v>2.5161875939004079</c:v>
                </c:pt>
                <c:pt idx="409">
                  <c:v>2.6392457562768743</c:v>
                </c:pt>
                <c:pt idx="410">
                  <c:v>2.5161875939004079</c:v>
                </c:pt>
                <c:pt idx="411">
                  <c:v>2.8467363379483732</c:v>
                </c:pt>
                <c:pt idx="412">
                  <c:v>2.6160148952324902</c:v>
                </c:pt>
                <c:pt idx="413">
                  <c:v>2.5161875939004079</c:v>
                </c:pt>
                <c:pt idx="414">
                  <c:v>2.491809282356118</c:v>
                </c:pt>
                <c:pt idx="415">
                  <c:v>2.5161875939004079</c:v>
                </c:pt>
                <c:pt idx="416">
                  <c:v>2.5161875939004079</c:v>
                </c:pt>
                <c:pt idx="417">
                  <c:v>2.5161875939004079</c:v>
                </c:pt>
                <c:pt idx="418">
                  <c:v>2.5161875939004079</c:v>
                </c:pt>
                <c:pt idx="419">
                  <c:v>2.8491168856008278</c:v>
                </c:pt>
                <c:pt idx="420">
                  <c:v>2.5161875939004079</c:v>
                </c:pt>
                <c:pt idx="421">
                  <c:v>2.5161875939004079</c:v>
                </c:pt>
                <c:pt idx="422">
                  <c:v>2.5161875939004079</c:v>
                </c:pt>
                <c:pt idx="423">
                  <c:v>2.7822948700263122</c:v>
                </c:pt>
                <c:pt idx="424">
                  <c:v>2.5161875939004079</c:v>
                </c:pt>
                <c:pt idx="425">
                  <c:v>2.5161875939004079</c:v>
                </c:pt>
                <c:pt idx="426">
                  <c:v>2.5161875939004079</c:v>
                </c:pt>
                <c:pt idx="427">
                  <c:v>2.5161875939004079</c:v>
                </c:pt>
                <c:pt idx="428">
                  <c:v>2.5161875939004079</c:v>
                </c:pt>
                <c:pt idx="429">
                  <c:v>2.5161875939004079</c:v>
                </c:pt>
                <c:pt idx="430">
                  <c:v>2.5161875939004079</c:v>
                </c:pt>
                <c:pt idx="431">
                  <c:v>2.5249138433351526</c:v>
                </c:pt>
                <c:pt idx="432">
                  <c:v>2.6629505441563586</c:v>
                </c:pt>
                <c:pt idx="433">
                  <c:v>2.5161875939004079</c:v>
                </c:pt>
                <c:pt idx="434">
                  <c:v>2.986737216180154</c:v>
                </c:pt>
                <c:pt idx="435">
                  <c:v>2.5161875939004079</c:v>
                </c:pt>
                <c:pt idx="436">
                  <c:v>3.0217436985035699</c:v>
                </c:pt>
                <c:pt idx="437">
                  <c:v>2.5161875939004079</c:v>
                </c:pt>
                <c:pt idx="438">
                  <c:v>2.5161875939004079</c:v>
                </c:pt>
                <c:pt idx="439">
                  <c:v>2.5161875939004079</c:v>
                </c:pt>
                <c:pt idx="440">
                  <c:v>2.5161875939004079</c:v>
                </c:pt>
                <c:pt idx="441">
                  <c:v>2.9825286948089951</c:v>
                </c:pt>
                <c:pt idx="442">
                  <c:v>2.851118696340766</c:v>
                </c:pt>
                <c:pt idx="443">
                  <c:v>2.5161875939004079</c:v>
                </c:pt>
                <c:pt idx="444">
                  <c:v>2.5161875939004079</c:v>
                </c:pt>
                <c:pt idx="445">
                  <c:v>2.9221310048675884</c:v>
                </c:pt>
                <c:pt idx="446">
                  <c:v>2.733095505588488</c:v>
                </c:pt>
                <c:pt idx="447">
                  <c:v>2.5161875939004079</c:v>
                </c:pt>
                <c:pt idx="448">
                  <c:v>2.5161875939004079</c:v>
                </c:pt>
                <c:pt idx="449">
                  <c:v>2.5161875939004079</c:v>
                </c:pt>
                <c:pt idx="450">
                  <c:v>2.6646617545413984</c:v>
                </c:pt>
                <c:pt idx="451">
                  <c:v>2.5161875939004079</c:v>
                </c:pt>
                <c:pt idx="452">
                  <c:v>2.5161875939004079</c:v>
                </c:pt>
                <c:pt idx="453">
                  <c:v>2.5161875939004079</c:v>
                </c:pt>
                <c:pt idx="454">
                  <c:v>2.9865309749032209</c:v>
                </c:pt>
                <c:pt idx="455">
                  <c:v>2.684631678464807</c:v>
                </c:pt>
                <c:pt idx="456">
                  <c:v>2.5161875939004079</c:v>
                </c:pt>
                <c:pt idx="457">
                  <c:v>2.5161875939004079</c:v>
                </c:pt>
                <c:pt idx="458">
                  <c:v>2.5045736856365832</c:v>
                </c:pt>
                <c:pt idx="459">
                  <c:v>2.5161875939004079</c:v>
                </c:pt>
                <c:pt idx="460">
                  <c:v>2.4941722730915417</c:v>
                </c:pt>
                <c:pt idx="461">
                  <c:v>3.1632026204038577</c:v>
                </c:pt>
                <c:pt idx="462">
                  <c:v>2.5161875939004079</c:v>
                </c:pt>
                <c:pt idx="463">
                  <c:v>2.5005355317908626</c:v>
                </c:pt>
                <c:pt idx="464">
                  <c:v>2.5161875939004079</c:v>
                </c:pt>
                <c:pt idx="465">
                  <c:v>2.5161875939004079</c:v>
                </c:pt>
                <c:pt idx="466">
                  <c:v>2.5161875939004079</c:v>
                </c:pt>
                <c:pt idx="467">
                  <c:v>2.6866753277624049</c:v>
                </c:pt>
                <c:pt idx="468">
                  <c:v>2.5161875939004079</c:v>
                </c:pt>
                <c:pt idx="469">
                  <c:v>2.6430000578966015</c:v>
                </c:pt>
                <c:pt idx="470">
                  <c:v>2.9401464999411964</c:v>
                </c:pt>
                <c:pt idx="471">
                  <c:v>2.5161875939004079</c:v>
                </c:pt>
                <c:pt idx="472">
                  <c:v>2.7218880513627544</c:v>
                </c:pt>
                <c:pt idx="473">
                  <c:v>2.5161875939004079</c:v>
                </c:pt>
                <c:pt idx="474">
                  <c:v>2.5161875939004079</c:v>
                </c:pt>
                <c:pt idx="475">
                  <c:v>2.5161875939004079</c:v>
                </c:pt>
                <c:pt idx="476">
                  <c:v>2.5161875939004079</c:v>
                </c:pt>
                <c:pt idx="477">
                  <c:v>3.2522644332909145</c:v>
                </c:pt>
                <c:pt idx="478">
                  <c:v>2.5161875939004079</c:v>
                </c:pt>
                <c:pt idx="479">
                  <c:v>3.0283688367483594</c:v>
                </c:pt>
                <c:pt idx="480">
                  <c:v>3.1281961380804417</c:v>
                </c:pt>
                <c:pt idx="481">
                  <c:v>2.5161875939004079</c:v>
                </c:pt>
                <c:pt idx="482">
                  <c:v>2.7218880513627544</c:v>
                </c:pt>
                <c:pt idx="483">
                  <c:v>2.4793287313016461</c:v>
                </c:pt>
                <c:pt idx="484">
                  <c:v>2.7026019138193753</c:v>
                </c:pt>
                <c:pt idx="485">
                  <c:v>2.5161875939004079</c:v>
                </c:pt>
                <c:pt idx="486">
                  <c:v>2.5161875939004079</c:v>
                </c:pt>
                <c:pt idx="487">
                  <c:v>2.5161875939004079</c:v>
                </c:pt>
                <c:pt idx="488">
                  <c:v>2.5161875939004079</c:v>
                </c:pt>
                <c:pt idx="489">
                  <c:v>2.5161875939004079</c:v>
                </c:pt>
                <c:pt idx="490">
                  <c:v>2.5161875939004079</c:v>
                </c:pt>
                <c:pt idx="491">
                  <c:v>2.4549504197573562</c:v>
                </c:pt>
                <c:pt idx="492">
                  <c:v>2.5161875939004079</c:v>
                </c:pt>
                <c:pt idx="493">
                  <c:v>2.5161875939004079</c:v>
                </c:pt>
                <c:pt idx="494">
                  <c:v>2.2426804623187553</c:v>
                </c:pt>
                <c:pt idx="495">
                  <c:v>2.5161875939004079</c:v>
                </c:pt>
                <c:pt idx="496">
                  <c:v>2.5161875939004079</c:v>
                </c:pt>
                <c:pt idx="497">
                  <c:v>2.5161875939004079</c:v>
                </c:pt>
                <c:pt idx="498">
                  <c:v>3.1281961380804417</c:v>
                </c:pt>
                <c:pt idx="499">
                  <c:v>2.8599247521839604</c:v>
                </c:pt>
                <c:pt idx="500">
                  <c:v>2.5161875939004079</c:v>
                </c:pt>
                <c:pt idx="501">
                  <c:v>2.5161875939004079</c:v>
                </c:pt>
                <c:pt idx="502">
                  <c:v>2.6173654321228521</c:v>
                </c:pt>
                <c:pt idx="503">
                  <c:v>2.5161875939004079</c:v>
                </c:pt>
                <c:pt idx="504">
                  <c:v>3.239110358571637</c:v>
                </c:pt>
                <c:pt idx="505">
                  <c:v>2.5161875939004079</c:v>
                </c:pt>
                <c:pt idx="506">
                  <c:v>2.7055877689300152</c:v>
                </c:pt>
                <c:pt idx="507">
                  <c:v>2.8021097991199904</c:v>
                </c:pt>
                <c:pt idx="508">
                  <c:v>2.5161875939004079</c:v>
                </c:pt>
                <c:pt idx="509">
                  <c:v>2.5161875939004079</c:v>
                </c:pt>
                <c:pt idx="510">
                  <c:v>2.5161875939004079</c:v>
                </c:pt>
                <c:pt idx="511">
                  <c:v>2.7717594431813106</c:v>
                </c:pt>
                <c:pt idx="512">
                  <c:v>2.5161875939004079</c:v>
                </c:pt>
                <c:pt idx="513">
                  <c:v>2.5161875939004079</c:v>
                </c:pt>
                <c:pt idx="514">
                  <c:v>2.5161875939004079</c:v>
                </c:pt>
                <c:pt idx="515">
                  <c:v>2.9092066092439737</c:v>
                </c:pt>
                <c:pt idx="516">
                  <c:v>2.5161875939004079</c:v>
                </c:pt>
                <c:pt idx="517">
                  <c:v>2.5161875939004079</c:v>
                </c:pt>
                <c:pt idx="518">
                  <c:v>3.1125265190538656</c:v>
                </c:pt>
                <c:pt idx="519">
                  <c:v>2.5507141293267734</c:v>
                </c:pt>
                <c:pt idx="520">
                  <c:v>2.2447002101489724</c:v>
                </c:pt>
                <c:pt idx="521">
                  <c:v>2.6808321171260401</c:v>
                </c:pt>
                <c:pt idx="522">
                  <c:v>2.5161875939004079</c:v>
                </c:pt>
                <c:pt idx="523">
                  <c:v>2.5161875939004079</c:v>
                </c:pt>
                <c:pt idx="524">
                  <c:v>2.6542242947216139</c:v>
                </c:pt>
                <c:pt idx="525">
                  <c:v>2.5161875939004079</c:v>
                </c:pt>
                <c:pt idx="526">
                  <c:v>2.5161875939004079</c:v>
                </c:pt>
                <c:pt idx="527">
                  <c:v>2.5161875939004079</c:v>
                </c:pt>
                <c:pt idx="528">
                  <c:v>2.5161875939004079</c:v>
                </c:pt>
                <c:pt idx="529">
                  <c:v>2.5161875939004079</c:v>
                </c:pt>
                <c:pt idx="530">
                  <c:v>2.5161875939004079</c:v>
                </c:pt>
                <c:pt idx="531">
                  <c:v>2.850095944333352</c:v>
                </c:pt>
                <c:pt idx="532">
                  <c:v>2.5161875939004079</c:v>
                </c:pt>
                <c:pt idx="533">
                  <c:v>2.5161875939004079</c:v>
                </c:pt>
                <c:pt idx="534">
                  <c:v>2.5161875939004079</c:v>
                </c:pt>
                <c:pt idx="535">
                  <c:v>2.5161875939004079</c:v>
                </c:pt>
                <c:pt idx="536">
                  <c:v>2.5306922055100474</c:v>
                </c:pt>
                <c:pt idx="537">
                  <c:v>2.6491828464741638</c:v>
                </c:pt>
                <c:pt idx="538">
                  <c:v>2.5161875939004079</c:v>
                </c:pt>
                <c:pt idx="539">
                  <c:v>2.5161875939004079</c:v>
                </c:pt>
                <c:pt idx="540">
                  <c:v>2.5161875939004079</c:v>
                </c:pt>
                <c:pt idx="541">
                  <c:v>2.5161875939004079</c:v>
                </c:pt>
                <c:pt idx="542">
                  <c:v>2.5161875939004079</c:v>
                </c:pt>
                <c:pt idx="543">
                  <c:v>2.5161875939004079</c:v>
                </c:pt>
                <c:pt idx="544">
                  <c:v>2.871132206409694</c:v>
                </c:pt>
                <c:pt idx="545">
                  <c:v>2.4177433932935943</c:v>
                </c:pt>
                <c:pt idx="546">
                  <c:v>2.5161875939004079</c:v>
                </c:pt>
                <c:pt idx="547">
                  <c:v>2.5161875939004079</c:v>
                </c:pt>
                <c:pt idx="548">
                  <c:v>2.5161875939004079</c:v>
                </c:pt>
                <c:pt idx="549">
                  <c:v>2.7797876959307368</c:v>
                </c:pt>
                <c:pt idx="550">
                  <c:v>2.5161875939004079</c:v>
                </c:pt>
                <c:pt idx="551">
                  <c:v>2.5161875939004079</c:v>
                </c:pt>
                <c:pt idx="552">
                  <c:v>2.5161875939004079</c:v>
                </c:pt>
                <c:pt idx="553">
                  <c:v>2.5161875939004079</c:v>
                </c:pt>
                <c:pt idx="554">
                  <c:v>2.5161875939004079</c:v>
                </c:pt>
                <c:pt idx="555">
                  <c:v>2.5161875939004079</c:v>
                </c:pt>
                <c:pt idx="556">
                  <c:v>2.5161875939004079</c:v>
                </c:pt>
                <c:pt idx="557">
                  <c:v>2.8599247521839604</c:v>
                </c:pt>
                <c:pt idx="558">
                  <c:v>2.7518293106315088</c:v>
                </c:pt>
                <c:pt idx="559">
                  <c:v>2.5161875939004079</c:v>
                </c:pt>
                <c:pt idx="560">
                  <c:v>2.5161875939004079</c:v>
                </c:pt>
                <c:pt idx="561">
                  <c:v>2.5253755074638526</c:v>
                </c:pt>
                <c:pt idx="562">
                  <c:v>3.0444130625541725</c:v>
                </c:pt>
                <c:pt idx="563">
                  <c:v>2.6812094573857252</c:v>
                </c:pt>
                <c:pt idx="564">
                  <c:v>2.5161875939004079</c:v>
                </c:pt>
                <c:pt idx="565">
                  <c:v>2.5161875939004079</c:v>
                </c:pt>
                <c:pt idx="566">
                  <c:v>2.4230931986737843</c:v>
                </c:pt>
                <c:pt idx="567">
                  <c:v>2.9224956806180953</c:v>
                </c:pt>
                <c:pt idx="568">
                  <c:v>2.5161875939004079</c:v>
                </c:pt>
                <c:pt idx="569">
                  <c:v>2.6389082283644933</c:v>
                </c:pt>
                <c:pt idx="570">
                  <c:v>2.5161875939004079</c:v>
                </c:pt>
                <c:pt idx="571">
                  <c:v>2.5161875939004079</c:v>
                </c:pt>
                <c:pt idx="572">
                  <c:v>2.5161875939004079</c:v>
                </c:pt>
                <c:pt idx="573">
                  <c:v>2.5161875939004079</c:v>
                </c:pt>
                <c:pt idx="574">
                  <c:v>2.7076314182276136</c:v>
                </c:pt>
                <c:pt idx="575">
                  <c:v>2.9526016422023167</c:v>
                </c:pt>
                <c:pt idx="576">
                  <c:v>2.5161875939004079</c:v>
                </c:pt>
                <c:pt idx="577">
                  <c:v>2.6109461010671522</c:v>
                </c:pt>
                <c:pt idx="578">
                  <c:v>2.5161875939004079</c:v>
                </c:pt>
                <c:pt idx="579">
                  <c:v>2.5161875939004079</c:v>
                </c:pt>
                <c:pt idx="580">
                  <c:v>2.5161875939004079</c:v>
                </c:pt>
                <c:pt idx="581">
                  <c:v>2.5161875939004079</c:v>
                </c:pt>
                <c:pt idx="582">
                  <c:v>2.5161875939004079</c:v>
                </c:pt>
                <c:pt idx="583">
                  <c:v>2.5161875939004079</c:v>
                </c:pt>
                <c:pt idx="584">
                  <c:v>2.5161875939004079</c:v>
                </c:pt>
                <c:pt idx="585">
                  <c:v>2.5161875939004079</c:v>
                </c:pt>
                <c:pt idx="586">
                  <c:v>2.5161875939004079</c:v>
                </c:pt>
                <c:pt idx="587">
                  <c:v>2.5161875939004079</c:v>
                </c:pt>
                <c:pt idx="588">
                  <c:v>2.5497352951445396</c:v>
                </c:pt>
                <c:pt idx="589">
                  <c:v>2.491809282356118</c:v>
                </c:pt>
                <c:pt idx="590">
                  <c:v>2.5161875939004079</c:v>
                </c:pt>
                <c:pt idx="591">
                  <c:v>2.4636766691921008</c:v>
                </c:pt>
                <c:pt idx="592">
                  <c:v>2.5161875939004079</c:v>
                </c:pt>
                <c:pt idx="593">
                  <c:v>2.5161875939004079</c:v>
                </c:pt>
                <c:pt idx="594">
                  <c:v>2.8574092078766617</c:v>
                </c:pt>
                <c:pt idx="595">
                  <c:v>2.5161875939004079</c:v>
                </c:pt>
                <c:pt idx="596">
                  <c:v>3.154448522823468</c:v>
                </c:pt>
                <c:pt idx="597">
                  <c:v>2.6332682042564057</c:v>
                </c:pt>
                <c:pt idx="598">
                  <c:v>2.5161875939004079</c:v>
                </c:pt>
                <c:pt idx="599">
                  <c:v>2.5161875939004079</c:v>
                </c:pt>
                <c:pt idx="600">
                  <c:v>2.5161875939004079</c:v>
                </c:pt>
                <c:pt idx="601">
                  <c:v>2.8054150702620975</c:v>
                </c:pt>
                <c:pt idx="602">
                  <c:v>2.7767730852580135</c:v>
                </c:pt>
                <c:pt idx="603">
                  <c:v>2.5161875939004079</c:v>
                </c:pt>
                <c:pt idx="604">
                  <c:v>2.516986956828926</c:v>
                </c:pt>
                <c:pt idx="605">
                  <c:v>2.5161875939004079</c:v>
                </c:pt>
                <c:pt idx="606">
                  <c:v>2.5161875939004079</c:v>
                </c:pt>
                <c:pt idx="607">
                  <c:v>2.5161875939004079</c:v>
                </c:pt>
                <c:pt idx="608">
                  <c:v>2.5161875939004079</c:v>
                </c:pt>
                <c:pt idx="609">
                  <c:v>2.5161875939004079</c:v>
                </c:pt>
                <c:pt idx="610">
                  <c:v>2.5161875939004079</c:v>
                </c:pt>
                <c:pt idx="611">
                  <c:v>2.5161875939004079</c:v>
                </c:pt>
                <c:pt idx="612">
                  <c:v>2.4508868279946912</c:v>
                </c:pt>
                <c:pt idx="613">
                  <c:v>2.5161875939004079</c:v>
                </c:pt>
                <c:pt idx="614">
                  <c:v>2.5161875939004079</c:v>
                </c:pt>
                <c:pt idx="615">
                  <c:v>3.1281961380804417</c:v>
                </c:pt>
                <c:pt idx="616">
                  <c:v>2.5161875939004079</c:v>
                </c:pt>
                <c:pt idx="617">
                  <c:v>2.5161875939004079</c:v>
                </c:pt>
                <c:pt idx="618">
                  <c:v>2.5161875939004079</c:v>
                </c:pt>
                <c:pt idx="619">
                  <c:v>2.5161875939004079</c:v>
                </c:pt>
                <c:pt idx="620">
                  <c:v>2.5161875939004079</c:v>
                </c:pt>
                <c:pt idx="621">
                  <c:v>2.885102426656768</c:v>
                </c:pt>
                <c:pt idx="622">
                  <c:v>2.5161875939004079</c:v>
                </c:pt>
                <c:pt idx="623">
                  <c:v>2.5161875939004079</c:v>
                </c:pt>
                <c:pt idx="624">
                  <c:v>3.1909455912526554</c:v>
                </c:pt>
                <c:pt idx="625">
                  <c:v>2.5161875939004079</c:v>
                </c:pt>
                <c:pt idx="626">
                  <c:v>2.733095505588488</c:v>
                </c:pt>
                <c:pt idx="627">
                  <c:v>3.0524543523277505</c:v>
                </c:pt>
                <c:pt idx="628">
                  <c:v>2.5161875939004079</c:v>
                </c:pt>
                <c:pt idx="629">
                  <c:v>2.5161875939004079</c:v>
                </c:pt>
                <c:pt idx="630">
                  <c:v>2.5161875939004079</c:v>
                </c:pt>
                <c:pt idx="631">
                  <c:v>2.5161875939004079</c:v>
                </c:pt>
                <c:pt idx="632">
                  <c:v>2.5161875939004079</c:v>
                </c:pt>
                <c:pt idx="633">
                  <c:v>3.1369223875151864</c:v>
                </c:pt>
                <c:pt idx="634">
                  <c:v>2.5161875939004079</c:v>
                </c:pt>
                <c:pt idx="635">
                  <c:v>2.5161875939004079</c:v>
                </c:pt>
                <c:pt idx="636">
                  <c:v>2.493204711330522</c:v>
                </c:pt>
                <c:pt idx="637">
                  <c:v>3.1281961380804417</c:v>
                </c:pt>
                <c:pt idx="638">
                  <c:v>2.5161875939004079</c:v>
                </c:pt>
                <c:pt idx="639">
                  <c:v>2.5161875939004079</c:v>
                </c:pt>
                <c:pt idx="640">
                  <c:v>2.7463346455775364</c:v>
                </c:pt>
                <c:pt idx="641">
                  <c:v>2.5161875939004079</c:v>
                </c:pt>
                <c:pt idx="642">
                  <c:v>2.5161875939004079</c:v>
                </c:pt>
                <c:pt idx="643">
                  <c:v>2.5161875939004079</c:v>
                </c:pt>
                <c:pt idx="644">
                  <c:v>2.6812094573857252</c:v>
                </c:pt>
                <c:pt idx="645">
                  <c:v>2.5161875939004079</c:v>
                </c:pt>
                <c:pt idx="646">
                  <c:v>2.5161875939004079</c:v>
                </c:pt>
                <c:pt idx="647">
                  <c:v>2.5161875939004079</c:v>
                </c:pt>
                <c:pt idx="648">
                  <c:v>2.5161875939004079</c:v>
                </c:pt>
                <c:pt idx="649">
                  <c:v>2.5161875939004079</c:v>
                </c:pt>
                <c:pt idx="650">
                  <c:v>2.5161875939004079</c:v>
                </c:pt>
                <c:pt idx="651">
                  <c:v>2.491809282356118</c:v>
                </c:pt>
                <c:pt idx="652">
                  <c:v>2.3463714601971777</c:v>
                </c:pt>
                <c:pt idx="653">
                  <c:v>2.8230658895851986</c:v>
                </c:pt>
                <c:pt idx="654">
                  <c:v>2.5161875939004079</c:v>
                </c:pt>
                <c:pt idx="655">
                  <c:v>2.5161875939004079</c:v>
                </c:pt>
                <c:pt idx="656">
                  <c:v>2.5161875939004079</c:v>
                </c:pt>
                <c:pt idx="657">
                  <c:v>2.5161875939004079</c:v>
                </c:pt>
                <c:pt idx="658">
                  <c:v>3.0546236608436792</c:v>
                </c:pt>
                <c:pt idx="659">
                  <c:v>2.5161875939004079</c:v>
                </c:pt>
                <c:pt idx="660">
                  <c:v>2.5161875939004079</c:v>
                </c:pt>
                <c:pt idx="661">
                  <c:v>2.5161875939004079</c:v>
                </c:pt>
                <c:pt idx="662">
                  <c:v>2.8516971912477227</c:v>
                </c:pt>
                <c:pt idx="663">
                  <c:v>2.5161875939004079</c:v>
                </c:pt>
                <c:pt idx="664">
                  <c:v>2.5161875939004079</c:v>
                </c:pt>
                <c:pt idx="665">
                  <c:v>2.4549328628403253</c:v>
                </c:pt>
                <c:pt idx="666">
                  <c:v>2.6892307770450299</c:v>
                </c:pt>
                <c:pt idx="667">
                  <c:v>2.6537381343382416</c:v>
                </c:pt>
                <c:pt idx="668">
                  <c:v>2.5161875939004079</c:v>
                </c:pt>
                <c:pt idx="669">
                  <c:v>2.5161875939004079</c:v>
                </c:pt>
                <c:pt idx="670">
                  <c:v>2.5161875939004079</c:v>
                </c:pt>
                <c:pt idx="671">
                  <c:v>2.4722486208653143</c:v>
                </c:pt>
                <c:pt idx="672">
                  <c:v>2.5161875939004079</c:v>
                </c:pt>
                <c:pt idx="673">
                  <c:v>2.5161875939004079</c:v>
                </c:pt>
                <c:pt idx="674">
                  <c:v>2.5161875939004079</c:v>
                </c:pt>
                <c:pt idx="675">
                  <c:v>2.9462947087157776</c:v>
                </c:pt>
                <c:pt idx="676">
                  <c:v>2.5161875939004079</c:v>
                </c:pt>
                <c:pt idx="677">
                  <c:v>2.5161875939004079</c:v>
                </c:pt>
                <c:pt idx="678">
                  <c:v>2.5161875939004079</c:v>
                </c:pt>
                <c:pt idx="679">
                  <c:v>2.5161875939004079</c:v>
                </c:pt>
                <c:pt idx="680">
                  <c:v>2.5161875939004079</c:v>
                </c:pt>
                <c:pt idx="681">
                  <c:v>2.5161875939004079</c:v>
                </c:pt>
                <c:pt idx="682">
                  <c:v>2.5161875939004079</c:v>
                </c:pt>
                <c:pt idx="683">
                  <c:v>2.5161875939004079</c:v>
                </c:pt>
                <c:pt idx="684">
                  <c:v>2.5161875939004079</c:v>
                </c:pt>
                <c:pt idx="685">
                  <c:v>2.6164817614402942</c:v>
                </c:pt>
                <c:pt idx="686">
                  <c:v>2.8389686617187522</c:v>
                </c:pt>
                <c:pt idx="687">
                  <c:v>2.5161875939004079</c:v>
                </c:pt>
                <c:pt idx="688">
                  <c:v>2.5161875939004079</c:v>
                </c:pt>
                <c:pt idx="689">
                  <c:v>2.5161875939004079</c:v>
                </c:pt>
                <c:pt idx="690">
                  <c:v>2.5161875939004079</c:v>
                </c:pt>
                <c:pt idx="691">
                  <c:v>2.9957188138730237</c:v>
                </c:pt>
                <c:pt idx="692">
                  <c:v>2.7984813367639756</c:v>
                </c:pt>
                <c:pt idx="693">
                  <c:v>2.5161875939004079</c:v>
                </c:pt>
                <c:pt idx="694">
                  <c:v>2.6928144219106445</c:v>
                </c:pt>
                <c:pt idx="695">
                  <c:v>2.5161875939004079</c:v>
                </c:pt>
                <c:pt idx="696">
                  <c:v>2.5161875939004079</c:v>
                </c:pt>
                <c:pt idx="697">
                  <c:v>3.0607671652792359</c:v>
                </c:pt>
                <c:pt idx="698">
                  <c:v>2.8389686617187522</c:v>
                </c:pt>
                <c:pt idx="699">
                  <c:v>2.528211193653938</c:v>
                </c:pt>
                <c:pt idx="700">
                  <c:v>2.8054150702620975</c:v>
                </c:pt>
                <c:pt idx="701">
                  <c:v>2.5161875939004079</c:v>
                </c:pt>
                <c:pt idx="702">
                  <c:v>2.7488732140268657</c:v>
                </c:pt>
                <c:pt idx="703">
                  <c:v>2.6160148952324902</c:v>
                </c:pt>
                <c:pt idx="704">
                  <c:v>2.7218880513627544</c:v>
                </c:pt>
                <c:pt idx="705">
                  <c:v>2.7791843784424617</c:v>
                </c:pt>
                <c:pt idx="706">
                  <c:v>2.5161875939004079</c:v>
                </c:pt>
                <c:pt idx="707">
                  <c:v>2.7489828018883582</c:v>
                </c:pt>
                <c:pt idx="708">
                  <c:v>2.5161875939004079</c:v>
                </c:pt>
                <c:pt idx="709">
                  <c:v>2.5161875939004079</c:v>
                </c:pt>
                <c:pt idx="710">
                  <c:v>2.5161875939004079</c:v>
                </c:pt>
                <c:pt idx="711">
                  <c:v>2.5865677895228623</c:v>
                </c:pt>
                <c:pt idx="712">
                  <c:v>2.5161875939004079</c:v>
                </c:pt>
                <c:pt idx="713">
                  <c:v>2.5161875939004079</c:v>
                </c:pt>
                <c:pt idx="714">
                  <c:v>2.5161875939004079</c:v>
                </c:pt>
                <c:pt idx="715">
                  <c:v>2.5161875939004079</c:v>
                </c:pt>
                <c:pt idx="716">
                  <c:v>2.491809282356118</c:v>
                </c:pt>
                <c:pt idx="717">
                  <c:v>2.5161875939004079</c:v>
                </c:pt>
                <c:pt idx="718">
                  <c:v>2.5161875939004079</c:v>
                </c:pt>
                <c:pt idx="719">
                  <c:v>2.5161875939004079</c:v>
                </c:pt>
                <c:pt idx="720">
                  <c:v>2.6061411952978397</c:v>
                </c:pt>
                <c:pt idx="721">
                  <c:v>2.5161875939004079</c:v>
                </c:pt>
                <c:pt idx="722">
                  <c:v>2.5161875939004079</c:v>
                </c:pt>
                <c:pt idx="723">
                  <c:v>2.8247120285836109</c:v>
                </c:pt>
                <c:pt idx="724">
                  <c:v>2.5161875939004079</c:v>
                </c:pt>
                <c:pt idx="725">
                  <c:v>2.5161875939004079</c:v>
                </c:pt>
                <c:pt idx="726">
                  <c:v>2.5161875939004079</c:v>
                </c:pt>
                <c:pt idx="727">
                  <c:v>2.5161875939004079</c:v>
                </c:pt>
                <c:pt idx="728">
                  <c:v>2.5161875939004079</c:v>
                </c:pt>
                <c:pt idx="729">
                  <c:v>2.6850291887639925</c:v>
                </c:pt>
                <c:pt idx="730">
                  <c:v>2.8476949111534968</c:v>
                </c:pt>
                <c:pt idx="731">
                  <c:v>2.5161875939004079</c:v>
                </c:pt>
                <c:pt idx="732">
                  <c:v>2.6550061007331007</c:v>
                </c:pt>
                <c:pt idx="733">
                  <c:v>2.5254855814991273</c:v>
                </c:pt>
                <c:pt idx="734">
                  <c:v>2.6832531066833232</c:v>
                </c:pt>
                <c:pt idx="735">
                  <c:v>3.0477057000451993</c:v>
                </c:pt>
                <c:pt idx="736">
                  <c:v>2.5161875939004079</c:v>
                </c:pt>
                <c:pt idx="737">
                  <c:v>2.6173654321228521</c:v>
                </c:pt>
                <c:pt idx="738">
                  <c:v>2.5161875939004079</c:v>
                </c:pt>
                <c:pt idx="739">
                  <c:v>2.6637857808363714</c:v>
                </c:pt>
                <c:pt idx="740">
                  <c:v>2.5161875939004079</c:v>
                </c:pt>
                <c:pt idx="741">
                  <c:v>2.5161875939004079</c:v>
                </c:pt>
                <c:pt idx="742">
                  <c:v>2.5161875939004079</c:v>
                </c:pt>
                <c:pt idx="743">
                  <c:v>3.0756286615417725</c:v>
                </c:pt>
                <c:pt idx="744">
                  <c:v>2.4793287313016461</c:v>
                </c:pt>
                <c:pt idx="745">
                  <c:v>2.5161875939004079</c:v>
                </c:pt>
                <c:pt idx="746">
                  <c:v>2.5161875939004079</c:v>
                </c:pt>
                <c:pt idx="747">
                  <c:v>2.6928144219106445</c:v>
                </c:pt>
                <c:pt idx="748">
                  <c:v>2.7218880513627544</c:v>
                </c:pt>
                <c:pt idx="749">
                  <c:v>2.5161875939004079</c:v>
                </c:pt>
                <c:pt idx="750">
                  <c:v>2.5161875939004079</c:v>
                </c:pt>
                <c:pt idx="751">
                  <c:v>2.5161875939004079</c:v>
                </c:pt>
                <c:pt idx="752">
                  <c:v>2.5161875939004079</c:v>
                </c:pt>
                <c:pt idx="753">
                  <c:v>2.5161875939004079</c:v>
                </c:pt>
                <c:pt idx="754">
                  <c:v>2.6542242947216139</c:v>
                </c:pt>
                <c:pt idx="755">
                  <c:v>2.8509922614722827</c:v>
                </c:pt>
                <c:pt idx="756">
                  <c:v>2.5161875939004079</c:v>
                </c:pt>
                <c:pt idx="757">
                  <c:v>2.5161875939004079</c:v>
                </c:pt>
                <c:pt idx="758">
                  <c:v>2.3307896989650265</c:v>
                </c:pt>
                <c:pt idx="759">
                  <c:v>2.5161875939004079</c:v>
                </c:pt>
                <c:pt idx="760">
                  <c:v>2.8217153526948366</c:v>
                </c:pt>
                <c:pt idx="761">
                  <c:v>2.5161875939004079</c:v>
                </c:pt>
                <c:pt idx="762">
                  <c:v>2.5161875939004079</c:v>
                </c:pt>
                <c:pt idx="763">
                  <c:v>2.5161875939004079</c:v>
                </c:pt>
                <c:pt idx="764">
                  <c:v>2.5161875939004079</c:v>
                </c:pt>
                <c:pt idx="765">
                  <c:v>2.7732515255711556</c:v>
                </c:pt>
                <c:pt idx="766">
                  <c:v>2.4878303820974654</c:v>
                </c:pt>
                <c:pt idx="767">
                  <c:v>2.8599247521839604</c:v>
                </c:pt>
                <c:pt idx="768">
                  <c:v>2.5161875939004079</c:v>
                </c:pt>
                <c:pt idx="769">
                  <c:v>2.5161875939004079</c:v>
                </c:pt>
                <c:pt idx="770">
                  <c:v>2.5161875939004079</c:v>
                </c:pt>
                <c:pt idx="771">
                  <c:v>2.5161875939004079</c:v>
                </c:pt>
                <c:pt idx="772">
                  <c:v>2.6877456277453065</c:v>
                </c:pt>
                <c:pt idx="773">
                  <c:v>2.4488149409276496</c:v>
                </c:pt>
                <c:pt idx="774">
                  <c:v>2.5161875939004079</c:v>
                </c:pt>
                <c:pt idx="775">
                  <c:v>2.5161875939004079</c:v>
                </c:pt>
                <c:pt idx="776">
                  <c:v>2.6808328848638454</c:v>
                </c:pt>
                <c:pt idx="777">
                  <c:v>2.5161875939004079</c:v>
                </c:pt>
                <c:pt idx="778">
                  <c:v>2.7523602054770393</c:v>
                </c:pt>
                <c:pt idx="779">
                  <c:v>2.5161875939004079</c:v>
                </c:pt>
                <c:pt idx="780">
                  <c:v>2.6812094573857252</c:v>
                </c:pt>
                <c:pt idx="781">
                  <c:v>2.6160148952324902</c:v>
                </c:pt>
                <c:pt idx="782">
                  <c:v>2.5161875939004079</c:v>
                </c:pt>
                <c:pt idx="783">
                  <c:v>2.5161875939004079</c:v>
                </c:pt>
                <c:pt idx="784">
                  <c:v>2.5161875939004079</c:v>
                </c:pt>
                <c:pt idx="785">
                  <c:v>2.629845983177324</c:v>
                </c:pt>
                <c:pt idx="786">
                  <c:v>2.5161875939004079</c:v>
                </c:pt>
                <c:pt idx="787">
                  <c:v>2.5161875939004079</c:v>
                </c:pt>
                <c:pt idx="788">
                  <c:v>2.5161875939004079</c:v>
                </c:pt>
                <c:pt idx="789">
                  <c:v>2.5161875939004079</c:v>
                </c:pt>
                <c:pt idx="790">
                  <c:v>2.5161875939004079</c:v>
                </c:pt>
                <c:pt idx="791">
                  <c:v>2.5161875939004079</c:v>
                </c:pt>
                <c:pt idx="792">
                  <c:v>2.5161875939004079</c:v>
                </c:pt>
                <c:pt idx="793">
                  <c:v>2.491809282356118</c:v>
                </c:pt>
                <c:pt idx="794">
                  <c:v>2.6565872854570376</c:v>
                </c:pt>
                <c:pt idx="795">
                  <c:v>2.9770053625399582</c:v>
                </c:pt>
                <c:pt idx="796">
                  <c:v>2.6109461010671522</c:v>
                </c:pt>
                <c:pt idx="797">
                  <c:v>2.5161875939004079</c:v>
                </c:pt>
                <c:pt idx="798">
                  <c:v>2.5161875939004079</c:v>
                </c:pt>
                <c:pt idx="799">
                  <c:v>2.5161875939004079</c:v>
                </c:pt>
                <c:pt idx="800">
                  <c:v>2.440558908308609</c:v>
                </c:pt>
                <c:pt idx="801">
                  <c:v>2.5161875939004079</c:v>
                </c:pt>
                <c:pt idx="802">
                  <c:v>2.6102853216865203</c:v>
                </c:pt>
                <c:pt idx="803">
                  <c:v>2.5161875939004079</c:v>
                </c:pt>
                <c:pt idx="804">
                  <c:v>2.5161875939004079</c:v>
                </c:pt>
                <c:pt idx="805">
                  <c:v>2.5161875939004079</c:v>
                </c:pt>
                <c:pt idx="806">
                  <c:v>2.316852407267711</c:v>
                </c:pt>
                <c:pt idx="807">
                  <c:v>2.6623095752755535</c:v>
                </c:pt>
                <c:pt idx="808">
                  <c:v>2.9885871832582569</c:v>
                </c:pt>
                <c:pt idx="809">
                  <c:v>2.6638863582203172</c:v>
                </c:pt>
                <c:pt idx="810">
                  <c:v>2.5161875939004079</c:v>
                </c:pt>
                <c:pt idx="811">
                  <c:v>2.5161875939004079</c:v>
                </c:pt>
                <c:pt idx="812">
                  <c:v>2.5161875939004079</c:v>
                </c:pt>
                <c:pt idx="813">
                  <c:v>2.540739975687603</c:v>
                </c:pt>
                <c:pt idx="814">
                  <c:v>2.629845983177324</c:v>
                </c:pt>
                <c:pt idx="815">
                  <c:v>2.5161875939004079</c:v>
                </c:pt>
                <c:pt idx="816">
                  <c:v>2.8981173690738053</c:v>
                </c:pt>
                <c:pt idx="817">
                  <c:v>2.5511940762238239</c:v>
                </c:pt>
                <c:pt idx="818">
                  <c:v>2.5161875939004079</c:v>
                </c:pt>
                <c:pt idx="819">
                  <c:v>2.5161875939004079</c:v>
                </c:pt>
                <c:pt idx="820">
                  <c:v>2.4549504197573562</c:v>
                </c:pt>
                <c:pt idx="821">
                  <c:v>2.7600806682525993</c:v>
                </c:pt>
                <c:pt idx="822">
                  <c:v>2.5161875939004079</c:v>
                </c:pt>
                <c:pt idx="823">
                  <c:v>2.5161875939004079</c:v>
                </c:pt>
                <c:pt idx="824">
                  <c:v>2.5161875939004079</c:v>
                </c:pt>
                <c:pt idx="825">
                  <c:v>2.5161875939004079</c:v>
                </c:pt>
                <c:pt idx="826">
                  <c:v>2.6928144219106445</c:v>
                </c:pt>
                <c:pt idx="827">
                  <c:v>3.0835123824282547</c:v>
                </c:pt>
                <c:pt idx="828">
                  <c:v>2.7232218056538375</c:v>
                </c:pt>
                <c:pt idx="829">
                  <c:v>2.5161875939004079</c:v>
                </c:pt>
                <c:pt idx="830">
                  <c:v>2.5161875939004079</c:v>
                </c:pt>
                <c:pt idx="831">
                  <c:v>2.8498249736851786</c:v>
                </c:pt>
                <c:pt idx="832">
                  <c:v>2.9810259885922408</c:v>
                </c:pt>
                <c:pt idx="833">
                  <c:v>2.5161875939004079</c:v>
                </c:pt>
                <c:pt idx="834">
                  <c:v>2.7137263177731885</c:v>
                </c:pt>
                <c:pt idx="835">
                  <c:v>2.5161875939004079</c:v>
                </c:pt>
                <c:pt idx="836">
                  <c:v>2.3909152963596672</c:v>
                </c:pt>
                <c:pt idx="837">
                  <c:v>2.5413652683732155</c:v>
                </c:pt>
                <c:pt idx="838">
                  <c:v>2.5161875939004079</c:v>
                </c:pt>
                <c:pt idx="839">
                  <c:v>2.5959116648382432</c:v>
                </c:pt>
                <c:pt idx="840">
                  <c:v>2.5490608774883428</c:v>
                </c:pt>
                <c:pt idx="841">
                  <c:v>2.5161875939004079</c:v>
                </c:pt>
                <c:pt idx="842">
                  <c:v>2.4858933103181071</c:v>
                </c:pt>
                <c:pt idx="843">
                  <c:v>2.5161875939004079</c:v>
                </c:pt>
                <c:pt idx="844">
                  <c:v>2.5161875939004079</c:v>
                </c:pt>
                <c:pt idx="845">
                  <c:v>2.5161875939004079</c:v>
                </c:pt>
                <c:pt idx="846">
                  <c:v>2.5161875939004079</c:v>
                </c:pt>
                <c:pt idx="847">
                  <c:v>2.9876335333190842</c:v>
                </c:pt>
                <c:pt idx="848">
                  <c:v>2.5161875939004079</c:v>
                </c:pt>
                <c:pt idx="849">
                  <c:v>2.5161875939004079</c:v>
                </c:pt>
                <c:pt idx="850">
                  <c:v>2.5161875939004079</c:v>
                </c:pt>
                <c:pt idx="851">
                  <c:v>2.5161875939004079</c:v>
                </c:pt>
                <c:pt idx="852">
                  <c:v>3.0092631474490981</c:v>
                </c:pt>
                <c:pt idx="853">
                  <c:v>2.5161875939004079</c:v>
                </c:pt>
                <c:pt idx="854">
                  <c:v>2.4793287313016461</c:v>
                </c:pt>
                <c:pt idx="855">
                  <c:v>2.5161875939004079</c:v>
                </c:pt>
                <c:pt idx="856">
                  <c:v>2.5161875939004079</c:v>
                </c:pt>
                <c:pt idx="857">
                  <c:v>2.7227521100687224</c:v>
                </c:pt>
                <c:pt idx="858">
                  <c:v>2.5161875939004079</c:v>
                </c:pt>
                <c:pt idx="859">
                  <c:v>2.5161875939004079</c:v>
                </c:pt>
                <c:pt idx="860">
                  <c:v>2.6332682042564057</c:v>
                </c:pt>
                <c:pt idx="861">
                  <c:v>2.5161875939004079</c:v>
                </c:pt>
                <c:pt idx="862">
                  <c:v>3.0681916664525435</c:v>
                </c:pt>
                <c:pt idx="863">
                  <c:v>2.5161875939004079</c:v>
                </c:pt>
                <c:pt idx="864">
                  <c:v>2.6173654321228521</c:v>
                </c:pt>
                <c:pt idx="865">
                  <c:v>2.5161875939004079</c:v>
                </c:pt>
                <c:pt idx="866">
                  <c:v>2.6937554381987372</c:v>
                </c:pt>
                <c:pt idx="867">
                  <c:v>2.5161875939004079</c:v>
                </c:pt>
                <c:pt idx="868">
                  <c:v>2.5161875939004079</c:v>
                </c:pt>
                <c:pt idx="869">
                  <c:v>2.5791560326337284</c:v>
                </c:pt>
                <c:pt idx="870">
                  <c:v>2.8599247521839604</c:v>
                </c:pt>
                <c:pt idx="871">
                  <c:v>2.5161875939004079</c:v>
                </c:pt>
                <c:pt idx="872">
                  <c:v>2.7540515960536962</c:v>
                </c:pt>
                <c:pt idx="873">
                  <c:v>2.5161875939004079</c:v>
                </c:pt>
                <c:pt idx="874">
                  <c:v>2.5161875939004079</c:v>
                </c:pt>
                <c:pt idx="875">
                  <c:v>2.5161875939004079</c:v>
                </c:pt>
                <c:pt idx="876">
                  <c:v>2.5161875939004079</c:v>
                </c:pt>
                <c:pt idx="877">
                  <c:v>2.5161875939004079</c:v>
                </c:pt>
                <c:pt idx="878">
                  <c:v>2.5161875939004079</c:v>
                </c:pt>
                <c:pt idx="879">
                  <c:v>2.6542242947216139</c:v>
                </c:pt>
                <c:pt idx="880">
                  <c:v>2.6822993512924107</c:v>
                </c:pt>
                <c:pt idx="881">
                  <c:v>2.6542242947216139</c:v>
                </c:pt>
                <c:pt idx="882">
                  <c:v>2.5161875939004079</c:v>
                </c:pt>
                <c:pt idx="883">
                  <c:v>2.5161875939004079</c:v>
                </c:pt>
                <c:pt idx="884">
                  <c:v>2.5161875939004079</c:v>
                </c:pt>
                <c:pt idx="885">
                  <c:v>2.5161875939004079</c:v>
                </c:pt>
                <c:pt idx="886">
                  <c:v>3.0109092864475104</c:v>
                </c:pt>
                <c:pt idx="887">
                  <c:v>2.5161875939004079</c:v>
                </c:pt>
                <c:pt idx="888">
                  <c:v>2.5740872384683904</c:v>
                </c:pt>
                <c:pt idx="889">
                  <c:v>2.3128501271734851</c:v>
                </c:pt>
                <c:pt idx="890">
                  <c:v>2.3196922486358234</c:v>
                </c:pt>
                <c:pt idx="891">
                  <c:v>2.5791560326337284</c:v>
                </c:pt>
                <c:pt idx="892">
                  <c:v>2.5161875939004079</c:v>
                </c:pt>
                <c:pt idx="893">
                  <c:v>2.5161875939004079</c:v>
                </c:pt>
                <c:pt idx="894">
                  <c:v>2.5161875939004079</c:v>
                </c:pt>
                <c:pt idx="895">
                  <c:v>2.5161875939004079</c:v>
                </c:pt>
                <c:pt idx="896">
                  <c:v>2.3005436463619184</c:v>
                </c:pt>
                <c:pt idx="897">
                  <c:v>2.5161875939004079</c:v>
                </c:pt>
                <c:pt idx="898">
                  <c:v>2.5161875939004079</c:v>
                </c:pt>
                <c:pt idx="899">
                  <c:v>2.807352312928892</c:v>
                </c:pt>
                <c:pt idx="900">
                  <c:v>2.6850291887639925</c:v>
                </c:pt>
                <c:pt idx="901">
                  <c:v>2.5161875939004079</c:v>
                </c:pt>
                <c:pt idx="902">
                  <c:v>2.5161875939004079</c:v>
                </c:pt>
                <c:pt idx="903">
                  <c:v>2.5585361407992662</c:v>
                </c:pt>
                <c:pt idx="904">
                  <c:v>2.6001247695553089</c:v>
                </c:pt>
                <c:pt idx="905">
                  <c:v>2.582813487903135</c:v>
                </c:pt>
                <c:pt idx="906">
                  <c:v>3.3120164581342428</c:v>
                </c:pt>
                <c:pt idx="907">
                  <c:v>2.5161875939004079</c:v>
                </c:pt>
                <c:pt idx="908">
                  <c:v>2.5161875939004079</c:v>
                </c:pt>
                <c:pt idx="909">
                  <c:v>2.5161875939004079</c:v>
                </c:pt>
                <c:pt idx="910">
                  <c:v>2.5161875939004079</c:v>
                </c:pt>
                <c:pt idx="911">
                  <c:v>2.5161875939004079</c:v>
                </c:pt>
                <c:pt idx="912">
                  <c:v>3.0399738012732787</c:v>
                </c:pt>
                <c:pt idx="913">
                  <c:v>2.7540515960536962</c:v>
                </c:pt>
                <c:pt idx="914">
                  <c:v>2.5161875939004079</c:v>
                </c:pt>
                <c:pt idx="915">
                  <c:v>2.5161875939004079</c:v>
                </c:pt>
                <c:pt idx="916">
                  <c:v>2.5161875939004079</c:v>
                </c:pt>
                <c:pt idx="917">
                  <c:v>2.5161875939004079</c:v>
                </c:pt>
                <c:pt idx="918">
                  <c:v>2.682048933465619</c:v>
                </c:pt>
                <c:pt idx="919">
                  <c:v>2.5161875939004079</c:v>
                </c:pt>
                <c:pt idx="920">
                  <c:v>2.5161875939004079</c:v>
                </c:pt>
                <c:pt idx="921">
                  <c:v>2.8340701026433552</c:v>
                </c:pt>
                <c:pt idx="922">
                  <c:v>2.5161875939004079</c:v>
                </c:pt>
                <c:pt idx="923">
                  <c:v>2.5096959095264659</c:v>
                </c:pt>
                <c:pt idx="924">
                  <c:v>2.5161875939004079</c:v>
                </c:pt>
                <c:pt idx="925">
                  <c:v>2.5161875939004079</c:v>
                </c:pt>
                <c:pt idx="926">
                  <c:v>2.5762006777624507</c:v>
                </c:pt>
                <c:pt idx="927">
                  <c:v>2.5161875939004079</c:v>
                </c:pt>
                <c:pt idx="928">
                  <c:v>2.5161875939004079</c:v>
                </c:pt>
                <c:pt idx="929">
                  <c:v>2.5532944349736684</c:v>
                </c:pt>
                <c:pt idx="930">
                  <c:v>2.5161875939004079</c:v>
                </c:pt>
                <c:pt idx="931">
                  <c:v>2.5161875939004079</c:v>
                </c:pt>
                <c:pt idx="932">
                  <c:v>2.5161875939004079</c:v>
                </c:pt>
                <c:pt idx="933">
                  <c:v>2.5161875939004079</c:v>
                </c:pt>
                <c:pt idx="934">
                  <c:v>2.3128501271734851</c:v>
                </c:pt>
                <c:pt idx="935">
                  <c:v>2.5161875939004079</c:v>
                </c:pt>
                <c:pt idx="936">
                  <c:v>2.5161875939004079</c:v>
                </c:pt>
                <c:pt idx="937">
                  <c:v>2.9146656299810432</c:v>
                </c:pt>
                <c:pt idx="938">
                  <c:v>2.5161875939004079</c:v>
                </c:pt>
                <c:pt idx="939">
                  <c:v>2.5161875939004079</c:v>
                </c:pt>
                <c:pt idx="940">
                  <c:v>2.5161875939004079</c:v>
                </c:pt>
                <c:pt idx="941">
                  <c:v>2.5161875939004079</c:v>
                </c:pt>
                <c:pt idx="942">
                  <c:v>2.5638741324163328</c:v>
                </c:pt>
                <c:pt idx="943">
                  <c:v>2.5161875939004079</c:v>
                </c:pt>
                <c:pt idx="944">
                  <c:v>2.5161875939004079</c:v>
                </c:pt>
                <c:pt idx="945">
                  <c:v>2.5025414058714746</c:v>
                </c:pt>
                <c:pt idx="946">
                  <c:v>2.7218880513627544</c:v>
                </c:pt>
                <c:pt idx="947">
                  <c:v>2.6443505947869634</c:v>
                </c:pt>
                <c:pt idx="948">
                  <c:v>2.653076401993069</c:v>
                </c:pt>
                <c:pt idx="949">
                  <c:v>2.5161875939004079</c:v>
                </c:pt>
                <c:pt idx="950">
                  <c:v>2.5161875939004079</c:v>
                </c:pt>
                <c:pt idx="951">
                  <c:v>2.7935827395308195</c:v>
                </c:pt>
                <c:pt idx="952">
                  <c:v>2.5675510681088092</c:v>
                </c:pt>
                <c:pt idx="953">
                  <c:v>2.5161875939004079</c:v>
                </c:pt>
                <c:pt idx="954">
                  <c:v>2.5161875939004079</c:v>
                </c:pt>
                <c:pt idx="955">
                  <c:v>2.7344460424788499</c:v>
                </c:pt>
                <c:pt idx="956">
                  <c:v>2.5161875939004079</c:v>
                </c:pt>
                <c:pt idx="957">
                  <c:v>2.6776418644695106</c:v>
                </c:pt>
                <c:pt idx="958">
                  <c:v>2.5161875939004079</c:v>
                </c:pt>
                <c:pt idx="959">
                  <c:v>2.5161875939004079</c:v>
                </c:pt>
                <c:pt idx="960">
                  <c:v>2.6673783694408915</c:v>
                </c:pt>
                <c:pt idx="961">
                  <c:v>2.5161875939004079</c:v>
                </c:pt>
                <c:pt idx="962">
                  <c:v>2.6017582620973494</c:v>
                </c:pt>
                <c:pt idx="963">
                  <c:v>2.5161875939004079</c:v>
                </c:pt>
                <c:pt idx="964">
                  <c:v>2.5161875939004079</c:v>
                </c:pt>
                <c:pt idx="965">
                  <c:v>2.5161875939004079</c:v>
                </c:pt>
                <c:pt idx="966">
                  <c:v>2.5161875939004079</c:v>
                </c:pt>
                <c:pt idx="967">
                  <c:v>2.5161875939004079</c:v>
                </c:pt>
                <c:pt idx="968">
                  <c:v>2.5161875939004079</c:v>
                </c:pt>
                <c:pt idx="969">
                  <c:v>2.6718710613903109</c:v>
                </c:pt>
                <c:pt idx="970">
                  <c:v>2.5161875939004079</c:v>
                </c:pt>
                <c:pt idx="971">
                  <c:v>2.5161875939004079</c:v>
                </c:pt>
                <c:pt idx="972">
                  <c:v>2.8299674520492926</c:v>
                </c:pt>
                <c:pt idx="973">
                  <c:v>2.8389686617187522</c:v>
                </c:pt>
                <c:pt idx="974">
                  <c:v>2.5161875939004079</c:v>
                </c:pt>
                <c:pt idx="975">
                  <c:v>2.5161875939004079</c:v>
                </c:pt>
                <c:pt idx="976">
                  <c:v>2.491809282356118</c:v>
                </c:pt>
                <c:pt idx="977">
                  <c:v>2.5161875939004079</c:v>
                </c:pt>
                <c:pt idx="978">
                  <c:v>2.5161875939004079</c:v>
                </c:pt>
                <c:pt idx="979">
                  <c:v>2.5161875939004079</c:v>
                </c:pt>
                <c:pt idx="980">
                  <c:v>2.5161875939004079</c:v>
                </c:pt>
                <c:pt idx="981">
                  <c:v>2.5161875939004079</c:v>
                </c:pt>
                <c:pt idx="982">
                  <c:v>2.5161875939004079</c:v>
                </c:pt>
                <c:pt idx="983">
                  <c:v>2.5161875939004079</c:v>
                </c:pt>
                <c:pt idx="984">
                  <c:v>2.5161875939004079</c:v>
                </c:pt>
                <c:pt idx="985">
                  <c:v>2.5161875939004079</c:v>
                </c:pt>
                <c:pt idx="986">
                  <c:v>2.5161875939004079</c:v>
                </c:pt>
                <c:pt idx="987">
                  <c:v>2.7183078199859323</c:v>
                </c:pt>
                <c:pt idx="988">
                  <c:v>2.5161875939004079</c:v>
                </c:pt>
                <c:pt idx="989">
                  <c:v>2.5161875939004079</c:v>
                </c:pt>
                <c:pt idx="990">
                  <c:v>2.5161875939004079</c:v>
                </c:pt>
                <c:pt idx="991">
                  <c:v>3.1559391089292395</c:v>
                </c:pt>
                <c:pt idx="992">
                  <c:v>2.4549504197573562</c:v>
                </c:pt>
                <c:pt idx="993">
                  <c:v>3.0326826696192253</c:v>
                </c:pt>
                <c:pt idx="994">
                  <c:v>2.5161875939004079</c:v>
                </c:pt>
                <c:pt idx="995">
                  <c:v>2.5161875939004079</c:v>
                </c:pt>
                <c:pt idx="996">
                  <c:v>2.5161875939004079</c:v>
                </c:pt>
                <c:pt idx="997">
                  <c:v>2.5161875939004079</c:v>
                </c:pt>
                <c:pt idx="998">
                  <c:v>2.5161875939004079</c:v>
                </c:pt>
                <c:pt idx="999">
                  <c:v>3.1125265190538656</c:v>
                </c:pt>
                <c:pt idx="1000">
                  <c:v>2.5161875939004079</c:v>
                </c:pt>
                <c:pt idx="1001">
                  <c:v>2.7810367587178075</c:v>
                </c:pt>
                <c:pt idx="1002">
                  <c:v>2.5161875939004079</c:v>
                </c:pt>
                <c:pt idx="1003">
                  <c:v>2.5675510681088092</c:v>
                </c:pt>
                <c:pt idx="1004">
                  <c:v>2.6687289063312534</c:v>
                </c:pt>
                <c:pt idx="1005">
                  <c:v>2.5161875939004079</c:v>
                </c:pt>
                <c:pt idx="1006">
                  <c:v>2.5161875939004079</c:v>
                </c:pt>
                <c:pt idx="1007">
                  <c:v>2.491809282356118</c:v>
                </c:pt>
                <c:pt idx="1008">
                  <c:v>2.5161875939004079</c:v>
                </c:pt>
                <c:pt idx="1009">
                  <c:v>2.5161875939004079</c:v>
                </c:pt>
                <c:pt idx="1010">
                  <c:v>2.5535124070907314</c:v>
                </c:pt>
                <c:pt idx="1011">
                  <c:v>2.5161875939004079</c:v>
                </c:pt>
                <c:pt idx="1012">
                  <c:v>2.8183886748596163</c:v>
                </c:pt>
                <c:pt idx="1013">
                  <c:v>2.5161875939004079</c:v>
                </c:pt>
                <c:pt idx="1014">
                  <c:v>2.5161875939004079</c:v>
                </c:pt>
                <c:pt idx="1015">
                  <c:v>2.6977324278408492</c:v>
                </c:pt>
                <c:pt idx="1016">
                  <c:v>2.6322089739127477</c:v>
                </c:pt>
                <c:pt idx="1017">
                  <c:v>2.5161875939004079</c:v>
                </c:pt>
                <c:pt idx="1018">
                  <c:v>2.5161875939004079</c:v>
                </c:pt>
                <c:pt idx="1019">
                  <c:v>2.5161875939004079</c:v>
                </c:pt>
                <c:pt idx="1020">
                  <c:v>2.6542242947216139</c:v>
                </c:pt>
                <c:pt idx="1021">
                  <c:v>2.5161875939004079</c:v>
                </c:pt>
                <c:pt idx="1022">
                  <c:v>2.3138534597329738</c:v>
                </c:pt>
                <c:pt idx="1023">
                  <c:v>2.9742566651256821</c:v>
                </c:pt>
                <c:pt idx="1024">
                  <c:v>2.5161875939004079</c:v>
                </c:pt>
                <c:pt idx="1025">
                  <c:v>2.5161875939004079</c:v>
                </c:pt>
                <c:pt idx="1026">
                  <c:v>2.5161875939004079</c:v>
                </c:pt>
                <c:pt idx="1027">
                  <c:v>2.5161875939004079</c:v>
                </c:pt>
                <c:pt idx="1028">
                  <c:v>2.5161875939004079</c:v>
                </c:pt>
                <c:pt idx="1029">
                  <c:v>2.7713049050776117</c:v>
                </c:pt>
                <c:pt idx="1030">
                  <c:v>2.4549504197573562</c:v>
                </c:pt>
                <c:pt idx="1031">
                  <c:v>2.5161875939004079</c:v>
                </c:pt>
                <c:pt idx="1032">
                  <c:v>2.5161875939004079</c:v>
                </c:pt>
                <c:pt idx="1033">
                  <c:v>2.6812094573857252</c:v>
                </c:pt>
                <c:pt idx="1034">
                  <c:v>3.1281961380804417</c:v>
                </c:pt>
                <c:pt idx="1035">
                  <c:v>2.4793287313016461</c:v>
                </c:pt>
                <c:pt idx="1036">
                  <c:v>2.6160148952324902</c:v>
                </c:pt>
                <c:pt idx="1037">
                  <c:v>2.5161875939004079</c:v>
                </c:pt>
                <c:pt idx="1038">
                  <c:v>2.5161875939004079</c:v>
                </c:pt>
                <c:pt idx="1039">
                  <c:v>2.5161875939004079</c:v>
                </c:pt>
                <c:pt idx="1040">
                  <c:v>2.6989051687928685</c:v>
                </c:pt>
                <c:pt idx="1041">
                  <c:v>2.8467363379483732</c:v>
                </c:pt>
                <c:pt idx="1042">
                  <c:v>2.5161875939004079</c:v>
                </c:pt>
                <c:pt idx="1043">
                  <c:v>2.491809282356118</c:v>
                </c:pt>
                <c:pt idx="1044">
                  <c:v>2.8509922614722827</c:v>
                </c:pt>
                <c:pt idx="1045">
                  <c:v>2.8839216053784646</c:v>
                </c:pt>
                <c:pt idx="1046">
                  <c:v>2.9489865650710172</c:v>
                </c:pt>
                <c:pt idx="1047">
                  <c:v>3.0231177368334654</c:v>
                </c:pt>
                <c:pt idx="1048">
                  <c:v>2.5161875939004079</c:v>
                </c:pt>
                <c:pt idx="1049">
                  <c:v>2.5161875939004079</c:v>
                </c:pt>
                <c:pt idx="1050">
                  <c:v>2.5161875939004079</c:v>
                </c:pt>
                <c:pt idx="1051">
                  <c:v>2.5161875939004079</c:v>
                </c:pt>
                <c:pt idx="1052">
                  <c:v>2.7102741430989297</c:v>
                </c:pt>
                <c:pt idx="1053">
                  <c:v>2.8213819403578801</c:v>
                </c:pt>
                <c:pt idx="1054">
                  <c:v>2.5161875939004079</c:v>
                </c:pt>
                <c:pt idx="1055">
                  <c:v>2.9691500607314385</c:v>
                </c:pt>
                <c:pt idx="1056">
                  <c:v>2.5161875939004079</c:v>
                </c:pt>
                <c:pt idx="1057">
                  <c:v>2.5161875939004079</c:v>
                </c:pt>
                <c:pt idx="1058">
                  <c:v>2.5161875939004079</c:v>
                </c:pt>
                <c:pt idx="1059">
                  <c:v>2.5161875939004079</c:v>
                </c:pt>
                <c:pt idx="1060">
                  <c:v>2.5161875939004079</c:v>
                </c:pt>
                <c:pt idx="1061">
                  <c:v>2.6160148952324902</c:v>
                </c:pt>
                <c:pt idx="1062">
                  <c:v>2.5161875939004079</c:v>
                </c:pt>
                <c:pt idx="1063">
                  <c:v>2.5161875939004079</c:v>
                </c:pt>
                <c:pt idx="1064">
                  <c:v>2.5161875939004079</c:v>
                </c:pt>
                <c:pt idx="1065">
                  <c:v>2.5161875939004079</c:v>
                </c:pt>
                <c:pt idx="1066">
                  <c:v>2.5161875939004079</c:v>
                </c:pt>
                <c:pt idx="1067">
                  <c:v>2.491809282356118</c:v>
                </c:pt>
                <c:pt idx="1068">
                  <c:v>2.1149716811836314</c:v>
                </c:pt>
                <c:pt idx="1069">
                  <c:v>2.9139607002056032</c:v>
                </c:pt>
                <c:pt idx="1070">
                  <c:v>2.5161875939004079</c:v>
                </c:pt>
                <c:pt idx="1071">
                  <c:v>2.8599247521839604</c:v>
                </c:pt>
                <c:pt idx="1072">
                  <c:v>2.7541646962145885</c:v>
                </c:pt>
                <c:pt idx="1073">
                  <c:v>2.4793287313016461</c:v>
                </c:pt>
                <c:pt idx="1074">
                  <c:v>2.6173654321228521</c:v>
                </c:pt>
                <c:pt idx="1075">
                  <c:v>2.6812094573857252</c:v>
                </c:pt>
                <c:pt idx="1076">
                  <c:v>3.0103278956360557</c:v>
                </c:pt>
                <c:pt idx="1077">
                  <c:v>2.5161875939004079</c:v>
                </c:pt>
                <c:pt idx="1078">
                  <c:v>2.5161875939004079</c:v>
                </c:pt>
                <c:pt idx="1079">
                  <c:v>2.4508868279946912</c:v>
                </c:pt>
                <c:pt idx="1080">
                  <c:v>2.5027213053612374</c:v>
                </c:pt>
                <c:pt idx="1081">
                  <c:v>2.4880549807363908</c:v>
                </c:pt>
                <c:pt idx="1082">
                  <c:v>2.5161875939004079</c:v>
                </c:pt>
                <c:pt idx="1083">
                  <c:v>2.5161875939004079</c:v>
                </c:pt>
                <c:pt idx="1084">
                  <c:v>2.7436339560422951</c:v>
                </c:pt>
                <c:pt idx="1085">
                  <c:v>2.8342735146983689</c:v>
                </c:pt>
                <c:pt idx="1086">
                  <c:v>3.1495941943263581</c:v>
                </c:pt>
                <c:pt idx="1087">
                  <c:v>2.5161875939004079</c:v>
                </c:pt>
                <c:pt idx="1088">
                  <c:v>2.5161875939004079</c:v>
                </c:pt>
                <c:pt idx="1089">
                  <c:v>2.5161875939004079</c:v>
                </c:pt>
                <c:pt idx="1090">
                  <c:v>2.5161875939004079</c:v>
                </c:pt>
                <c:pt idx="1091">
                  <c:v>2.491809282356118</c:v>
                </c:pt>
                <c:pt idx="1092">
                  <c:v>2.5675510681088092</c:v>
                </c:pt>
                <c:pt idx="1093">
                  <c:v>2.5161875939004079</c:v>
                </c:pt>
                <c:pt idx="1094">
                  <c:v>2.5161875939004079</c:v>
                </c:pt>
                <c:pt idx="1095">
                  <c:v>2.5161875939004079</c:v>
                </c:pt>
                <c:pt idx="1096">
                  <c:v>2.5161875939004079</c:v>
                </c:pt>
                <c:pt idx="1097">
                  <c:v>2.5161875939004079</c:v>
                </c:pt>
                <c:pt idx="1098">
                  <c:v>2.5161875939004079</c:v>
                </c:pt>
                <c:pt idx="1099">
                  <c:v>2.4111788142771333</c:v>
                </c:pt>
                <c:pt idx="1100">
                  <c:v>2.5161875939004079</c:v>
                </c:pt>
                <c:pt idx="1101">
                  <c:v>2.5161875939004079</c:v>
                </c:pt>
                <c:pt idx="1102">
                  <c:v>2.5161875939004079</c:v>
                </c:pt>
                <c:pt idx="1103">
                  <c:v>2.5161875939004079</c:v>
                </c:pt>
                <c:pt idx="1104">
                  <c:v>2.5161875939004079</c:v>
                </c:pt>
                <c:pt idx="1105">
                  <c:v>2.9312219300528399</c:v>
                </c:pt>
                <c:pt idx="1106">
                  <c:v>2.5161875939004079</c:v>
                </c:pt>
                <c:pt idx="1107">
                  <c:v>2.493204711330522</c:v>
                </c:pt>
                <c:pt idx="1108">
                  <c:v>2.6374378519055024</c:v>
                </c:pt>
                <c:pt idx="1109">
                  <c:v>2.5161875939004079</c:v>
                </c:pt>
                <c:pt idx="1110">
                  <c:v>2.5161875939004079</c:v>
                </c:pt>
                <c:pt idx="1111">
                  <c:v>2.5161875939004079</c:v>
                </c:pt>
                <c:pt idx="1112">
                  <c:v>2.5161875939004079</c:v>
                </c:pt>
                <c:pt idx="1113">
                  <c:v>2.5161875939004079</c:v>
                </c:pt>
                <c:pt idx="1114">
                  <c:v>2.5161875939004079</c:v>
                </c:pt>
                <c:pt idx="1115">
                  <c:v>2.5161875939004079</c:v>
                </c:pt>
                <c:pt idx="1116">
                  <c:v>2.5161875939004079</c:v>
                </c:pt>
                <c:pt idx="1117">
                  <c:v>2.5161875939004079</c:v>
                </c:pt>
                <c:pt idx="1118">
                  <c:v>2.5161875939004079</c:v>
                </c:pt>
                <c:pt idx="1119">
                  <c:v>2.5161875939004079</c:v>
                </c:pt>
                <c:pt idx="1120">
                  <c:v>2.5161875939004079</c:v>
                </c:pt>
                <c:pt idx="1121">
                  <c:v>2.629845983177324</c:v>
                </c:pt>
                <c:pt idx="1122">
                  <c:v>2.4480376768758951</c:v>
                </c:pt>
                <c:pt idx="1123">
                  <c:v>2.5161875939004079</c:v>
                </c:pt>
                <c:pt idx="1124">
                  <c:v>2.5651182872318929</c:v>
                </c:pt>
                <c:pt idx="1125">
                  <c:v>2.6332682042564057</c:v>
                </c:pt>
                <c:pt idx="1126">
                  <c:v>2.5161875939004079</c:v>
                </c:pt>
                <c:pt idx="1127">
                  <c:v>2.5161875939004079</c:v>
                </c:pt>
                <c:pt idx="1128">
                  <c:v>2.5161875939004079</c:v>
                </c:pt>
                <c:pt idx="1129">
                  <c:v>2.5161875939004079</c:v>
                </c:pt>
                <c:pt idx="1130">
                  <c:v>3.0185195828207987</c:v>
                </c:pt>
                <c:pt idx="1131">
                  <c:v>2.5161875939004079</c:v>
                </c:pt>
                <c:pt idx="1132">
                  <c:v>2.5161875939004079</c:v>
                </c:pt>
                <c:pt idx="1133">
                  <c:v>2.5161875939004079</c:v>
                </c:pt>
                <c:pt idx="1134">
                  <c:v>3.0907200109187301</c:v>
                </c:pt>
                <c:pt idx="1135">
                  <c:v>2.5161875939004079</c:v>
                </c:pt>
                <c:pt idx="1136">
                  <c:v>2.5161875939004079</c:v>
                </c:pt>
                <c:pt idx="1137">
                  <c:v>2.5161875939004079</c:v>
                </c:pt>
                <c:pt idx="1138">
                  <c:v>2.5161875939004079</c:v>
                </c:pt>
                <c:pt idx="1139">
                  <c:v>2.5161875939004079</c:v>
                </c:pt>
                <c:pt idx="1140">
                  <c:v>2.5161875939004079</c:v>
                </c:pt>
                <c:pt idx="1141">
                  <c:v>2.5161875939004079</c:v>
                </c:pt>
                <c:pt idx="1142">
                  <c:v>2.5161875939004079</c:v>
                </c:pt>
                <c:pt idx="1143">
                  <c:v>2.5161875939004079</c:v>
                </c:pt>
                <c:pt idx="1144">
                  <c:v>2.8534732733283916</c:v>
                </c:pt>
                <c:pt idx="1145">
                  <c:v>2.6237667634494732</c:v>
                </c:pt>
                <c:pt idx="1146">
                  <c:v>2.5161875939004079</c:v>
                </c:pt>
                <c:pt idx="1147">
                  <c:v>2.7469265935333218</c:v>
                </c:pt>
                <c:pt idx="1148">
                  <c:v>2.5161875939004079</c:v>
                </c:pt>
                <c:pt idx="1149">
                  <c:v>2.5161875939004079</c:v>
                </c:pt>
                <c:pt idx="1150">
                  <c:v>2.5161875939004079</c:v>
                </c:pt>
                <c:pt idx="1151">
                  <c:v>2.9546832593507046</c:v>
                </c:pt>
                <c:pt idx="1152">
                  <c:v>2.7986875780409086</c:v>
                </c:pt>
                <c:pt idx="1153">
                  <c:v>2.3665369848153772</c:v>
                </c:pt>
                <c:pt idx="1154">
                  <c:v>2.5161875939004079</c:v>
                </c:pt>
                <c:pt idx="1155">
                  <c:v>2.6542242947216139</c:v>
                </c:pt>
                <c:pt idx="1156">
                  <c:v>2.5161875939004079</c:v>
                </c:pt>
                <c:pt idx="1157">
                  <c:v>2.5161875939004079</c:v>
                </c:pt>
                <c:pt idx="1158">
                  <c:v>2.4899569020807721</c:v>
                </c:pt>
                <c:pt idx="1159">
                  <c:v>2.5161875939004079</c:v>
                </c:pt>
                <c:pt idx="1160">
                  <c:v>2.8862850383425274</c:v>
                </c:pt>
                <c:pt idx="1161">
                  <c:v>2.9800174471493865</c:v>
                </c:pt>
                <c:pt idx="1162">
                  <c:v>2.5161875939004079</c:v>
                </c:pt>
                <c:pt idx="1163">
                  <c:v>2.5161875939004079</c:v>
                </c:pt>
                <c:pt idx="1164">
                  <c:v>2.7701009027473438</c:v>
                </c:pt>
                <c:pt idx="1165">
                  <c:v>2.5161875939004079</c:v>
                </c:pt>
                <c:pt idx="1166">
                  <c:v>2.4451216119067483</c:v>
                </c:pt>
                <c:pt idx="1167">
                  <c:v>2.5161875939004079</c:v>
                </c:pt>
                <c:pt idx="1168">
                  <c:v>2.5161875939004079</c:v>
                </c:pt>
                <c:pt idx="1169">
                  <c:v>2.8607241151124785</c:v>
                </c:pt>
                <c:pt idx="1170">
                  <c:v>2.5161875939004079</c:v>
                </c:pt>
                <c:pt idx="1171">
                  <c:v>2.8483110306656125</c:v>
                </c:pt>
                <c:pt idx="1172">
                  <c:v>2.5161875939004079</c:v>
                </c:pt>
                <c:pt idx="1173">
                  <c:v>2.5161875939004079</c:v>
                </c:pt>
                <c:pt idx="1174">
                  <c:v>2.5161875939004079</c:v>
                </c:pt>
                <c:pt idx="1175">
                  <c:v>2.4586658476550212</c:v>
                </c:pt>
                <c:pt idx="1176">
                  <c:v>2.5161875939004079</c:v>
                </c:pt>
                <c:pt idx="1177">
                  <c:v>2.4793287313016461</c:v>
                </c:pt>
                <c:pt idx="1178">
                  <c:v>2.8050453945498472</c:v>
                </c:pt>
                <c:pt idx="1179">
                  <c:v>2.2734425895887536</c:v>
                </c:pt>
                <c:pt idx="1180">
                  <c:v>2.5115068045031999</c:v>
                </c:pt>
                <c:pt idx="1181">
                  <c:v>2.8509922614722827</c:v>
                </c:pt>
                <c:pt idx="1182">
                  <c:v>2.7713049050776117</c:v>
                </c:pt>
                <c:pt idx="1183">
                  <c:v>2.5161875939004079</c:v>
                </c:pt>
                <c:pt idx="1184">
                  <c:v>2.5161875939004079</c:v>
                </c:pt>
                <c:pt idx="1185">
                  <c:v>2.5161875939004079</c:v>
                </c:pt>
                <c:pt idx="1186">
                  <c:v>2.5161875939004079</c:v>
                </c:pt>
                <c:pt idx="1187">
                  <c:v>2.5161875939004079</c:v>
                </c:pt>
                <c:pt idx="1188">
                  <c:v>2.4793287313016461</c:v>
                </c:pt>
                <c:pt idx="1189">
                  <c:v>2.5161875939004079</c:v>
                </c:pt>
                <c:pt idx="1190">
                  <c:v>2.5161875939004079</c:v>
                </c:pt>
                <c:pt idx="1191">
                  <c:v>2.5161875939004079</c:v>
                </c:pt>
                <c:pt idx="1192">
                  <c:v>2.5161875939004079</c:v>
                </c:pt>
                <c:pt idx="1193">
                  <c:v>2.5161875939004079</c:v>
                </c:pt>
                <c:pt idx="1194">
                  <c:v>2.6542242947216139</c:v>
                </c:pt>
                <c:pt idx="1195">
                  <c:v>2.7540515960536962</c:v>
                </c:pt>
                <c:pt idx="1196">
                  <c:v>2.5161875939004079</c:v>
                </c:pt>
                <c:pt idx="1197">
                  <c:v>2.5161875939004079</c:v>
                </c:pt>
                <c:pt idx="1198">
                  <c:v>2.5161875939004079</c:v>
                </c:pt>
                <c:pt idx="1199">
                  <c:v>2.7973215472640574</c:v>
                </c:pt>
                <c:pt idx="1200">
                  <c:v>3.0021830370127662</c:v>
                </c:pt>
                <c:pt idx="1201">
                  <c:v>2.981150109761959</c:v>
                </c:pt>
                <c:pt idx="1202">
                  <c:v>2.5161875939004079</c:v>
                </c:pt>
                <c:pt idx="1203">
                  <c:v>2.6332682042564057</c:v>
                </c:pt>
                <c:pt idx="1204">
                  <c:v>2.5161875939004079</c:v>
                </c:pt>
                <c:pt idx="1205">
                  <c:v>2.5161875939004079</c:v>
                </c:pt>
                <c:pt idx="1206">
                  <c:v>3.2734173872063068</c:v>
                </c:pt>
                <c:pt idx="1207">
                  <c:v>2.6260331449587313</c:v>
                </c:pt>
                <c:pt idx="1208">
                  <c:v>2.5161875939004079</c:v>
                </c:pt>
                <c:pt idx="1209">
                  <c:v>2.5161875939004079</c:v>
                </c:pt>
                <c:pt idx="1210">
                  <c:v>2.5161875939004079</c:v>
                </c:pt>
                <c:pt idx="1211">
                  <c:v>2.5161875939004079</c:v>
                </c:pt>
                <c:pt idx="1212">
                  <c:v>2.6073176387111374</c:v>
                </c:pt>
                <c:pt idx="1213">
                  <c:v>2.6937554381987372</c:v>
                </c:pt>
                <c:pt idx="1214">
                  <c:v>2.5161875939004079</c:v>
                </c:pt>
                <c:pt idx="1215">
                  <c:v>2.7227521100687224</c:v>
                </c:pt>
                <c:pt idx="1216">
                  <c:v>2.5161875939004079</c:v>
                </c:pt>
                <c:pt idx="1217">
                  <c:v>2.5161875939004079</c:v>
                </c:pt>
                <c:pt idx="1218">
                  <c:v>2.5161875939004079</c:v>
                </c:pt>
                <c:pt idx="1219">
                  <c:v>2.491809282356118</c:v>
                </c:pt>
                <c:pt idx="1220">
                  <c:v>3.0437450722377615</c:v>
                </c:pt>
                <c:pt idx="1221">
                  <c:v>2.5161875939004079</c:v>
                </c:pt>
                <c:pt idx="1222">
                  <c:v>2.5161875939004079</c:v>
                </c:pt>
                <c:pt idx="1223">
                  <c:v>2.5161875939004079</c:v>
                </c:pt>
                <c:pt idx="1224">
                  <c:v>2.2759912645747233</c:v>
                </c:pt>
                <c:pt idx="1225">
                  <c:v>2.5161875939004079</c:v>
                </c:pt>
                <c:pt idx="1226">
                  <c:v>2.491809282356118</c:v>
                </c:pt>
                <c:pt idx="1227">
                  <c:v>2.6430000578966015</c:v>
                </c:pt>
                <c:pt idx="1228">
                  <c:v>2.5865677895228623</c:v>
                </c:pt>
                <c:pt idx="1229">
                  <c:v>2.5161875939004079</c:v>
                </c:pt>
                <c:pt idx="1230">
                  <c:v>2.5161875939004079</c:v>
                </c:pt>
                <c:pt idx="1231">
                  <c:v>2.4793287313016461</c:v>
                </c:pt>
                <c:pt idx="1232">
                  <c:v>2.7577090513231028</c:v>
                </c:pt>
                <c:pt idx="1233">
                  <c:v>2.5161875939004079</c:v>
                </c:pt>
                <c:pt idx="1234">
                  <c:v>2.5161875939004079</c:v>
                </c:pt>
                <c:pt idx="1235">
                  <c:v>2.5761831208454198</c:v>
                </c:pt>
                <c:pt idx="1236">
                  <c:v>2.5161875939004079</c:v>
                </c:pt>
                <c:pt idx="1237">
                  <c:v>2.5161875939004079</c:v>
                </c:pt>
                <c:pt idx="1238">
                  <c:v>2.5161875939004079</c:v>
                </c:pt>
                <c:pt idx="1239">
                  <c:v>2.5161875939004079</c:v>
                </c:pt>
                <c:pt idx="1240">
                  <c:v>2.5161875939004079</c:v>
                </c:pt>
                <c:pt idx="1241">
                  <c:v>2.5161875939004079</c:v>
                </c:pt>
                <c:pt idx="1242">
                  <c:v>2.5161875939004079</c:v>
                </c:pt>
                <c:pt idx="1243">
                  <c:v>2.7432861076086708</c:v>
                </c:pt>
                <c:pt idx="1244">
                  <c:v>2.5161875939004079</c:v>
                </c:pt>
                <c:pt idx="1245">
                  <c:v>2.5860743776971011</c:v>
                </c:pt>
                <c:pt idx="1246">
                  <c:v>2.5161875939004079</c:v>
                </c:pt>
                <c:pt idx="1247">
                  <c:v>2.5161875939004079</c:v>
                </c:pt>
                <c:pt idx="1248">
                  <c:v>2.5161875939004079</c:v>
                </c:pt>
                <c:pt idx="1249">
                  <c:v>2.5282594246331311</c:v>
                </c:pt>
                <c:pt idx="1250">
                  <c:v>2.5161875939004079</c:v>
                </c:pt>
                <c:pt idx="1251">
                  <c:v>2.5161875939004079</c:v>
                </c:pt>
                <c:pt idx="1252">
                  <c:v>2.5161875939004079</c:v>
                </c:pt>
                <c:pt idx="1253">
                  <c:v>2.5161875939004079</c:v>
                </c:pt>
                <c:pt idx="1254">
                  <c:v>2.5161875939004079</c:v>
                </c:pt>
                <c:pt idx="1255">
                  <c:v>2.5161875939004079</c:v>
                </c:pt>
                <c:pt idx="1256">
                  <c:v>2.5161875939004079</c:v>
                </c:pt>
                <c:pt idx="1257">
                  <c:v>2.8575363526551851</c:v>
                </c:pt>
                <c:pt idx="1258">
                  <c:v>2.5161875939004079</c:v>
                </c:pt>
                <c:pt idx="1259">
                  <c:v>2.5161875939004079</c:v>
                </c:pt>
                <c:pt idx="1260">
                  <c:v>2.5161875939004079</c:v>
                </c:pt>
                <c:pt idx="1261">
                  <c:v>2.5161875939004079</c:v>
                </c:pt>
                <c:pt idx="1262">
                  <c:v>2.6540180534446804</c:v>
                </c:pt>
                <c:pt idx="1263">
                  <c:v>2.7982900677417231</c:v>
                </c:pt>
                <c:pt idx="1264">
                  <c:v>2.7432861076086708</c:v>
                </c:pt>
                <c:pt idx="1265">
                  <c:v>2.5161875939004079</c:v>
                </c:pt>
                <c:pt idx="1266">
                  <c:v>2.5161875939004079</c:v>
                </c:pt>
                <c:pt idx="1267">
                  <c:v>2.8313946287207576</c:v>
                </c:pt>
                <c:pt idx="1268">
                  <c:v>2.5161875939004079</c:v>
                </c:pt>
                <c:pt idx="1269">
                  <c:v>2.5161875939004079</c:v>
                </c:pt>
                <c:pt idx="1270">
                  <c:v>2.5161875939004079</c:v>
                </c:pt>
                <c:pt idx="1271">
                  <c:v>2.745074213257976</c:v>
                </c:pt>
                <c:pt idx="1272">
                  <c:v>2.5161875939004079</c:v>
                </c:pt>
                <c:pt idx="1273">
                  <c:v>2.7189077960643808</c:v>
                </c:pt>
                <c:pt idx="1274">
                  <c:v>2.8643815703818851</c:v>
                </c:pt>
                <c:pt idx="1275">
                  <c:v>3.1001773406115007</c:v>
                </c:pt>
                <c:pt idx="1276">
                  <c:v>2.9622676297916972</c:v>
                </c:pt>
                <c:pt idx="1277">
                  <c:v>2.5161875939004079</c:v>
                </c:pt>
                <c:pt idx="1278">
                  <c:v>2.5161875939004079</c:v>
                </c:pt>
                <c:pt idx="1279">
                  <c:v>2.6489887562043712</c:v>
                </c:pt>
                <c:pt idx="1280">
                  <c:v>2.5161875939004079</c:v>
                </c:pt>
                <c:pt idx="1281">
                  <c:v>2.7218880513627544</c:v>
                </c:pt>
                <c:pt idx="1282">
                  <c:v>2.5161875939004079</c:v>
                </c:pt>
                <c:pt idx="1283">
                  <c:v>2.5161875939004079</c:v>
                </c:pt>
                <c:pt idx="1284">
                  <c:v>2.5161875939004079</c:v>
                </c:pt>
                <c:pt idx="1285">
                  <c:v>2.5161875939004079</c:v>
                </c:pt>
                <c:pt idx="1286">
                  <c:v>2.5161875939004079</c:v>
                </c:pt>
                <c:pt idx="1287">
                  <c:v>2.5161875939004079</c:v>
                </c:pt>
                <c:pt idx="1288">
                  <c:v>2.3256145304539504</c:v>
                </c:pt>
                <c:pt idx="1289">
                  <c:v>2.5161875939004079</c:v>
                </c:pt>
                <c:pt idx="1290">
                  <c:v>2.5161875939004079</c:v>
                </c:pt>
                <c:pt idx="1291">
                  <c:v>2.5161875939004079</c:v>
                </c:pt>
                <c:pt idx="1292">
                  <c:v>2.5161875939004079</c:v>
                </c:pt>
                <c:pt idx="1293">
                  <c:v>2.5161875939004079</c:v>
                </c:pt>
                <c:pt idx="1294">
                  <c:v>2.5161875939004079</c:v>
                </c:pt>
                <c:pt idx="1295">
                  <c:v>2.5161875939004079</c:v>
                </c:pt>
                <c:pt idx="1296">
                  <c:v>2.5161875939004079</c:v>
                </c:pt>
                <c:pt idx="1297">
                  <c:v>2.5161875939004079</c:v>
                </c:pt>
                <c:pt idx="1298">
                  <c:v>2.5161875939004079</c:v>
                </c:pt>
                <c:pt idx="1299">
                  <c:v>2.5161875939004079</c:v>
                </c:pt>
                <c:pt idx="1300">
                  <c:v>2.6579210397481208</c:v>
                </c:pt>
                <c:pt idx="1301">
                  <c:v>2.6938367906625684</c:v>
                </c:pt>
                <c:pt idx="1302">
                  <c:v>2.5161875939004079</c:v>
                </c:pt>
                <c:pt idx="1303">
                  <c:v>2.5161875939004079</c:v>
                </c:pt>
                <c:pt idx="1304">
                  <c:v>2.5161875939004079</c:v>
                </c:pt>
                <c:pt idx="1305">
                  <c:v>2.5161875939004079</c:v>
                </c:pt>
                <c:pt idx="1306">
                  <c:v>2.5161875939004079</c:v>
                </c:pt>
                <c:pt idx="1307">
                  <c:v>2.8569444968855868</c:v>
                </c:pt>
                <c:pt idx="1308">
                  <c:v>2.5161875939004079</c:v>
                </c:pt>
                <c:pt idx="1309">
                  <c:v>2.9671765546893503</c:v>
                </c:pt>
                <c:pt idx="1310">
                  <c:v>2.5161875939004079</c:v>
                </c:pt>
                <c:pt idx="1311">
                  <c:v>2.5161875939004079</c:v>
                </c:pt>
                <c:pt idx="1312">
                  <c:v>2.5161875939004079</c:v>
                </c:pt>
                <c:pt idx="1313">
                  <c:v>2.5161875939004079</c:v>
                </c:pt>
                <c:pt idx="1314">
                  <c:v>2.5161875939004079</c:v>
                </c:pt>
                <c:pt idx="1315">
                  <c:v>2.830180037876576</c:v>
                </c:pt>
                <c:pt idx="1316">
                  <c:v>2.5161875939004079</c:v>
                </c:pt>
                <c:pt idx="1317">
                  <c:v>2.5161875939004079</c:v>
                </c:pt>
                <c:pt idx="1318">
                  <c:v>2.5161875939004079</c:v>
                </c:pt>
                <c:pt idx="1319">
                  <c:v>2.5161875939004079</c:v>
                </c:pt>
                <c:pt idx="1320">
                  <c:v>2.8356595408005627</c:v>
                </c:pt>
                <c:pt idx="1321">
                  <c:v>2.5161875939004079</c:v>
                </c:pt>
                <c:pt idx="1322">
                  <c:v>2.5445681855389233</c:v>
                </c:pt>
                <c:pt idx="1323">
                  <c:v>2.5161875939004079</c:v>
                </c:pt>
                <c:pt idx="1324">
                  <c:v>2.5161875939004079</c:v>
                </c:pt>
                <c:pt idx="1325">
                  <c:v>2.4793287313016461</c:v>
                </c:pt>
                <c:pt idx="1326">
                  <c:v>2.5161875939004079</c:v>
                </c:pt>
                <c:pt idx="1327">
                  <c:v>2.5161875939004079</c:v>
                </c:pt>
                <c:pt idx="1328">
                  <c:v>2.5161875939004079</c:v>
                </c:pt>
                <c:pt idx="1329">
                  <c:v>2.5161875939004079</c:v>
                </c:pt>
                <c:pt idx="1330">
                  <c:v>2.5161875939004079</c:v>
                </c:pt>
                <c:pt idx="1331">
                  <c:v>2.8509922614722827</c:v>
                </c:pt>
                <c:pt idx="1332">
                  <c:v>2.7015402291167501</c:v>
                </c:pt>
                <c:pt idx="1333">
                  <c:v>2.5161875939004079</c:v>
                </c:pt>
                <c:pt idx="1334">
                  <c:v>2.5161875939004079</c:v>
                </c:pt>
                <c:pt idx="1335">
                  <c:v>2.5916365836882003</c:v>
                </c:pt>
                <c:pt idx="1336">
                  <c:v>2.5161875939004079</c:v>
                </c:pt>
                <c:pt idx="1337">
                  <c:v>3.257961127570602</c:v>
                </c:pt>
                <c:pt idx="1338">
                  <c:v>2.6812094573857252</c:v>
                </c:pt>
                <c:pt idx="1339">
                  <c:v>2.6443954868710056</c:v>
                </c:pt>
                <c:pt idx="1340">
                  <c:v>2.5161875939004079</c:v>
                </c:pt>
                <c:pt idx="1341">
                  <c:v>2.5161875939004079</c:v>
                </c:pt>
                <c:pt idx="1342">
                  <c:v>2.5161875939004079</c:v>
                </c:pt>
                <c:pt idx="1343">
                  <c:v>2.5161875939004079</c:v>
                </c:pt>
                <c:pt idx="1344">
                  <c:v>2.5161875939004079</c:v>
                </c:pt>
                <c:pt idx="1345">
                  <c:v>3.2387486036827084</c:v>
                </c:pt>
                <c:pt idx="1346">
                  <c:v>2.5161875939004079</c:v>
                </c:pt>
                <c:pt idx="1347">
                  <c:v>2.5161875939004079</c:v>
                </c:pt>
                <c:pt idx="1348">
                  <c:v>2.5161875939004079</c:v>
                </c:pt>
                <c:pt idx="1349">
                  <c:v>2.5161875939004079</c:v>
                </c:pt>
                <c:pt idx="1350">
                  <c:v>2.5161875939004079</c:v>
                </c:pt>
                <c:pt idx="1351">
                  <c:v>2.5161875939004079</c:v>
                </c:pt>
                <c:pt idx="1352">
                  <c:v>2.5161875939004079</c:v>
                </c:pt>
                <c:pt idx="1353">
                  <c:v>2.5161875939004079</c:v>
                </c:pt>
                <c:pt idx="1354">
                  <c:v>2.5161875939004079</c:v>
                </c:pt>
                <c:pt idx="1355">
                  <c:v>2.5161875939004079</c:v>
                </c:pt>
                <c:pt idx="1356">
                  <c:v>2.5161875939004079</c:v>
                </c:pt>
                <c:pt idx="1357">
                  <c:v>2.5161875939004079</c:v>
                </c:pt>
                <c:pt idx="1358">
                  <c:v>2.2516129530304334</c:v>
                </c:pt>
                <c:pt idx="1359">
                  <c:v>2.5161875939004079</c:v>
                </c:pt>
                <c:pt idx="1360">
                  <c:v>2.5161875939004079</c:v>
                </c:pt>
                <c:pt idx="1361">
                  <c:v>2.5161875939004079</c:v>
                </c:pt>
                <c:pt idx="1362">
                  <c:v>2.5161875939004079</c:v>
                </c:pt>
                <c:pt idx="1363">
                  <c:v>2.8003462760967595</c:v>
                </c:pt>
                <c:pt idx="1364">
                  <c:v>2.4065314847177173</c:v>
                </c:pt>
                <c:pt idx="1365">
                  <c:v>2.5161875939004079</c:v>
                </c:pt>
                <c:pt idx="1366">
                  <c:v>2.5161875939004079</c:v>
                </c:pt>
                <c:pt idx="1367">
                  <c:v>2.5161875939004079</c:v>
                </c:pt>
                <c:pt idx="1368">
                  <c:v>2.5161875939004079</c:v>
                </c:pt>
                <c:pt idx="1369">
                  <c:v>2.5161875939004079</c:v>
                </c:pt>
                <c:pt idx="1370">
                  <c:v>2.5161875939004079</c:v>
                </c:pt>
                <c:pt idx="1371">
                  <c:v>2.5161875939004079</c:v>
                </c:pt>
                <c:pt idx="1372">
                  <c:v>2.7079507596654389</c:v>
                </c:pt>
                <c:pt idx="1373">
                  <c:v>2.5161875939004079</c:v>
                </c:pt>
                <c:pt idx="1374">
                  <c:v>3.0021830370127662</c:v>
                </c:pt>
                <c:pt idx="1375">
                  <c:v>2.5161875939004079</c:v>
                </c:pt>
                <c:pt idx="1376">
                  <c:v>3.3640209012234492</c:v>
                </c:pt>
                <c:pt idx="1377">
                  <c:v>2.5161875939004079</c:v>
                </c:pt>
                <c:pt idx="1378">
                  <c:v>2.7540515960536962</c:v>
                </c:pt>
                <c:pt idx="1379">
                  <c:v>2.5161875939004079</c:v>
                </c:pt>
                <c:pt idx="1380">
                  <c:v>3.1056677936142552</c:v>
                </c:pt>
                <c:pt idx="1381">
                  <c:v>2.6542242947216139</c:v>
                </c:pt>
                <c:pt idx="1382">
                  <c:v>2.5161875939004079</c:v>
                </c:pt>
                <c:pt idx="1383">
                  <c:v>2.4549504197573562</c:v>
                </c:pt>
                <c:pt idx="1384">
                  <c:v>2.5161875939004079</c:v>
                </c:pt>
                <c:pt idx="1385">
                  <c:v>2.5161875939004079</c:v>
                </c:pt>
                <c:pt idx="1386">
                  <c:v>2.8160432410412235</c:v>
                </c:pt>
                <c:pt idx="1387">
                  <c:v>2.5161875939004079</c:v>
                </c:pt>
                <c:pt idx="1388">
                  <c:v>2.729312552536062</c:v>
                </c:pt>
                <c:pt idx="1389">
                  <c:v>2.5161875939004079</c:v>
                </c:pt>
                <c:pt idx="1390">
                  <c:v>2.5161875939004079</c:v>
                </c:pt>
                <c:pt idx="1391">
                  <c:v>2.5161875939004079</c:v>
                </c:pt>
                <c:pt idx="1392">
                  <c:v>2.5161875939004079</c:v>
                </c:pt>
                <c:pt idx="1393">
                  <c:v>2.4549504197573562</c:v>
                </c:pt>
                <c:pt idx="1394">
                  <c:v>2.5161875939004079</c:v>
                </c:pt>
                <c:pt idx="1395">
                  <c:v>2.5161875939004079</c:v>
                </c:pt>
                <c:pt idx="1396">
                  <c:v>2.5161875939004079</c:v>
                </c:pt>
                <c:pt idx="1397">
                  <c:v>2.5161875939004079</c:v>
                </c:pt>
                <c:pt idx="1398">
                  <c:v>2.491809282356118</c:v>
                </c:pt>
                <c:pt idx="1399">
                  <c:v>2.822668379286013</c:v>
                </c:pt>
                <c:pt idx="1400">
                  <c:v>2.5161875939004079</c:v>
                </c:pt>
                <c:pt idx="1401">
                  <c:v>2.5161875939004079</c:v>
                </c:pt>
                <c:pt idx="1402">
                  <c:v>2.8054150702620975</c:v>
                </c:pt>
                <c:pt idx="1403">
                  <c:v>2.5161875939004079</c:v>
                </c:pt>
                <c:pt idx="1404">
                  <c:v>2.7189331126715452</c:v>
                </c:pt>
                <c:pt idx="1405">
                  <c:v>2.8001824577749237</c:v>
                </c:pt>
                <c:pt idx="1406">
                  <c:v>2.7319480550885822</c:v>
                </c:pt>
                <c:pt idx="1407">
                  <c:v>2.5161875939004079</c:v>
                </c:pt>
                <c:pt idx="1408">
                  <c:v>2.5161875939004079</c:v>
                </c:pt>
                <c:pt idx="1409">
                  <c:v>2.9671765546893503</c:v>
                </c:pt>
                <c:pt idx="1410">
                  <c:v>2.5161875939004079</c:v>
                </c:pt>
                <c:pt idx="1411">
                  <c:v>2.6542242947216139</c:v>
                </c:pt>
                <c:pt idx="1412">
                  <c:v>2.5161875939004079</c:v>
                </c:pt>
                <c:pt idx="1413">
                  <c:v>2.5161875939004079</c:v>
                </c:pt>
                <c:pt idx="1414">
                  <c:v>2.6933579278995516</c:v>
                </c:pt>
                <c:pt idx="1415">
                  <c:v>2.5161875939004079</c:v>
                </c:pt>
                <c:pt idx="1416">
                  <c:v>2.5161875939004079</c:v>
                </c:pt>
                <c:pt idx="1417">
                  <c:v>2.838044614775415</c:v>
                </c:pt>
                <c:pt idx="1418">
                  <c:v>2.7713049050776117</c:v>
                </c:pt>
                <c:pt idx="1419">
                  <c:v>2.639326692705668</c:v>
                </c:pt>
                <c:pt idx="1420">
                  <c:v>2.5161875939004079</c:v>
                </c:pt>
                <c:pt idx="1421">
                  <c:v>2.9678373340699822</c:v>
                </c:pt>
                <c:pt idx="1422">
                  <c:v>2.5161875939004079</c:v>
                </c:pt>
                <c:pt idx="1423">
                  <c:v>2.5161875939004079</c:v>
                </c:pt>
                <c:pt idx="1424">
                  <c:v>2.6542242947216139</c:v>
                </c:pt>
                <c:pt idx="1425">
                  <c:v>2.5161875939004079</c:v>
                </c:pt>
                <c:pt idx="1426">
                  <c:v>2.6975097398184644</c:v>
                </c:pt>
                <c:pt idx="1427">
                  <c:v>2.5161875939004079</c:v>
                </c:pt>
                <c:pt idx="1428">
                  <c:v>2.5161875939004079</c:v>
                </c:pt>
                <c:pt idx="1429">
                  <c:v>2.8476949111534968</c:v>
                </c:pt>
                <c:pt idx="1430">
                  <c:v>2.5161875939004079</c:v>
                </c:pt>
                <c:pt idx="1431">
                  <c:v>2.7064272450099089</c:v>
                </c:pt>
                <c:pt idx="1432">
                  <c:v>2.5161875939004079</c:v>
                </c:pt>
                <c:pt idx="1433">
                  <c:v>2.5161875939004079</c:v>
                </c:pt>
                <c:pt idx="1434">
                  <c:v>3.1281961380804417</c:v>
                </c:pt>
                <c:pt idx="1435">
                  <c:v>2.5161875939004079</c:v>
                </c:pt>
                <c:pt idx="1436">
                  <c:v>2.5161875939004079</c:v>
                </c:pt>
                <c:pt idx="1437">
                  <c:v>2.5161875939004079</c:v>
                </c:pt>
                <c:pt idx="1438">
                  <c:v>2.6812094573857252</c:v>
                </c:pt>
                <c:pt idx="1439">
                  <c:v>2.5161875939004079</c:v>
                </c:pt>
                <c:pt idx="1440">
                  <c:v>2.4549504197573562</c:v>
                </c:pt>
                <c:pt idx="1441">
                  <c:v>2.5161875939004079</c:v>
                </c:pt>
                <c:pt idx="1442">
                  <c:v>2.7229488458145998</c:v>
                </c:pt>
                <c:pt idx="1443">
                  <c:v>2.6109461010671522</c:v>
                </c:pt>
                <c:pt idx="1444">
                  <c:v>2.5161875939004079</c:v>
                </c:pt>
                <c:pt idx="1445">
                  <c:v>2.4549504197573562</c:v>
                </c:pt>
                <c:pt idx="1446">
                  <c:v>2.5161875939004079</c:v>
                </c:pt>
                <c:pt idx="1447">
                  <c:v>2.8792174869636336</c:v>
                </c:pt>
                <c:pt idx="1448">
                  <c:v>2.5161875939004079</c:v>
                </c:pt>
                <c:pt idx="1449">
                  <c:v>2.3977798264896215</c:v>
                </c:pt>
                <c:pt idx="1450">
                  <c:v>2.7614760972270038</c:v>
                </c:pt>
                <c:pt idx="1451">
                  <c:v>2.5161875939004079</c:v>
                </c:pt>
                <c:pt idx="1452">
                  <c:v>3.1632026204038577</c:v>
                </c:pt>
                <c:pt idx="1453">
                  <c:v>2.8981173690738053</c:v>
                </c:pt>
                <c:pt idx="1454">
                  <c:v>2.5161875939004079</c:v>
                </c:pt>
                <c:pt idx="1455">
                  <c:v>2.4793287313016461</c:v>
                </c:pt>
                <c:pt idx="1456">
                  <c:v>2.5161875939004079</c:v>
                </c:pt>
                <c:pt idx="1457">
                  <c:v>2.5161875939004079</c:v>
                </c:pt>
                <c:pt idx="1458">
                  <c:v>2.5161875939004079</c:v>
                </c:pt>
                <c:pt idx="1459">
                  <c:v>2.9770053625399582</c:v>
                </c:pt>
                <c:pt idx="1460">
                  <c:v>2.7218880513627544</c:v>
                </c:pt>
                <c:pt idx="1461">
                  <c:v>2.1518305437823932</c:v>
                </c:pt>
                <c:pt idx="1462">
                  <c:v>2.5161875939004079</c:v>
                </c:pt>
                <c:pt idx="1463">
                  <c:v>3.0217436985035699</c:v>
                </c:pt>
                <c:pt idx="1464">
                  <c:v>2.5161875939004079</c:v>
                </c:pt>
                <c:pt idx="1465">
                  <c:v>2.5161875939004079</c:v>
                </c:pt>
                <c:pt idx="1466">
                  <c:v>2.5161875939004079</c:v>
                </c:pt>
                <c:pt idx="1467">
                  <c:v>2.8599247521839604</c:v>
                </c:pt>
                <c:pt idx="1468">
                  <c:v>2.5161875939004079</c:v>
                </c:pt>
                <c:pt idx="1469">
                  <c:v>2.5161875939004079</c:v>
                </c:pt>
                <c:pt idx="1470">
                  <c:v>2.5161875939004079</c:v>
                </c:pt>
                <c:pt idx="1471">
                  <c:v>2.5161875939004079</c:v>
                </c:pt>
                <c:pt idx="1472">
                  <c:v>2.7162159397091412</c:v>
                </c:pt>
                <c:pt idx="1473">
                  <c:v>2.5161875939004079</c:v>
                </c:pt>
                <c:pt idx="1474">
                  <c:v>2.5161875939004079</c:v>
                </c:pt>
                <c:pt idx="1475">
                  <c:v>2.5161875939004079</c:v>
                </c:pt>
                <c:pt idx="1476">
                  <c:v>2.5161875939004079</c:v>
                </c:pt>
                <c:pt idx="1477">
                  <c:v>2.9424534183202411</c:v>
                </c:pt>
                <c:pt idx="1478">
                  <c:v>2.5161875939004079</c:v>
                </c:pt>
                <c:pt idx="1479">
                  <c:v>2.5161875939004079</c:v>
                </c:pt>
                <c:pt idx="1480">
                  <c:v>2.5161875939004079</c:v>
                </c:pt>
                <c:pt idx="1481">
                  <c:v>2.375245677333091</c:v>
                </c:pt>
                <c:pt idx="1482">
                  <c:v>2.5161875939004079</c:v>
                </c:pt>
                <c:pt idx="1483">
                  <c:v>2.5161875939004079</c:v>
                </c:pt>
                <c:pt idx="1484">
                  <c:v>2.915813080480949</c:v>
                </c:pt>
                <c:pt idx="1485">
                  <c:v>2.5161875939004079</c:v>
                </c:pt>
                <c:pt idx="1486">
                  <c:v>2.5161875939004079</c:v>
                </c:pt>
                <c:pt idx="1487">
                  <c:v>2.5161875939004079</c:v>
                </c:pt>
                <c:pt idx="1488">
                  <c:v>2.7432861076086708</c:v>
                </c:pt>
                <c:pt idx="1489">
                  <c:v>2.5161875939004079</c:v>
                </c:pt>
                <c:pt idx="1490">
                  <c:v>2.5161875939004079</c:v>
                </c:pt>
                <c:pt idx="1491">
                  <c:v>3.0913372754816799</c:v>
                </c:pt>
                <c:pt idx="1492">
                  <c:v>2.7858095166872512</c:v>
                </c:pt>
                <c:pt idx="1493">
                  <c:v>2.7713049050776117</c:v>
                </c:pt>
                <c:pt idx="1494">
                  <c:v>3.0120118448633741</c:v>
                </c:pt>
                <c:pt idx="1495">
                  <c:v>2.7436917357356734</c:v>
                </c:pt>
                <c:pt idx="1496">
                  <c:v>2.5161875939004079</c:v>
                </c:pt>
                <c:pt idx="1497">
                  <c:v>2.7646797668328222</c:v>
                </c:pt>
                <c:pt idx="1498">
                  <c:v>2.491809282356118</c:v>
                </c:pt>
                <c:pt idx="1499">
                  <c:v>2.4793287313016461</c:v>
                </c:pt>
                <c:pt idx="1500">
                  <c:v>2.2579757695011153</c:v>
                </c:pt>
                <c:pt idx="1501">
                  <c:v>2.5161875939004079</c:v>
                </c:pt>
                <c:pt idx="1502">
                  <c:v>2.5942475528981221</c:v>
                </c:pt>
                <c:pt idx="1503">
                  <c:v>2.932071524356028</c:v>
                </c:pt>
                <c:pt idx="1504">
                  <c:v>2.5161875939004079</c:v>
                </c:pt>
                <c:pt idx="1505">
                  <c:v>2.5161875939004079</c:v>
                </c:pt>
                <c:pt idx="1506">
                  <c:v>2.5161875939004079</c:v>
                </c:pt>
                <c:pt idx="1507">
                  <c:v>2.5161875939004079</c:v>
                </c:pt>
                <c:pt idx="1508">
                  <c:v>2.6793570771103794</c:v>
                </c:pt>
                <c:pt idx="1509">
                  <c:v>2.6088898927121158</c:v>
                </c:pt>
                <c:pt idx="1510">
                  <c:v>2.5161875939004079</c:v>
                </c:pt>
                <c:pt idx="1511">
                  <c:v>2.5161875939004079</c:v>
                </c:pt>
                <c:pt idx="1512">
                  <c:v>2.5161875939004079</c:v>
                </c:pt>
                <c:pt idx="1513">
                  <c:v>2.5791560326337284</c:v>
                </c:pt>
                <c:pt idx="1514">
                  <c:v>2.5161875939004079</c:v>
                </c:pt>
                <c:pt idx="1515">
                  <c:v>2.9353737419717527</c:v>
                </c:pt>
                <c:pt idx="1516">
                  <c:v>2.5161875939004079</c:v>
                </c:pt>
                <c:pt idx="1517">
                  <c:v>2.5161875939004079</c:v>
                </c:pt>
                <c:pt idx="1518">
                  <c:v>2.527318386297595</c:v>
                </c:pt>
                <c:pt idx="1519">
                  <c:v>2.5161875939004079</c:v>
                </c:pt>
                <c:pt idx="1520">
                  <c:v>2.3868005027328434</c:v>
                </c:pt>
                <c:pt idx="1521">
                  <c:v>3.0921063372089934</c:v>
                </c:pt>
                <c:pt idx="1522">
                  <c:v>2.5161875939004079</c:v>
                </c:pt>
                <c:pt idx="1523">
                  <c:v>2.9661687419399083</c:v>
                </c:pt>
                <c:pt idx="1524">
                  <c:v>3.0501644032934614</c:v>
                </c:pt>
                <c:pt idx="1525">
                  <c:v>2.4563458487317602</c:v>
                </c:pt>
                <c:pt idx="1526">
                  <c:v>2.5161875939004079</c:v>
                </c:pt>
                <c:pt idx="1527">
                  <c:v>2.5161875939004079</c:v>
                </c:pt>
                <c:pt idx="1528">
                  <c:v>2.5161875939004079</c:v>
                </c:pt>
                <c:pt idx="1529">
                  <c:v>2.5161875939004079</c:v>
                </c:pt>
                <c:pt idx="1530">
                  <c:v>2.5161875939004079</c:v>
                </c:pt>
                <c:pt idx="1531">
                  <c:v>2.5161875939004079</c:v>
                </c:pt>
                <c:pt idx="1532">
                  <c:v>2.5161875939004079</c:v>
                </c:pt>
                <c:pt idx="1533">
                  <c:v>2.5161875939004079</c:v>
                </c:pt>
                <c:pt idx="1534">
                  <c:v>2.6419944536911504</c:v>
                </c:pt>
                <c:pt idx="1535">
                  <c:v>3.1475505582943124</c:v>
                </c:pt>
                <c:pt idx="1536">
                  <c:v>2.5161875939004079</c:v>
                </c:pt>
                <c:pt idx="1537">
                  <c:v>2.5161875939004079</c:v>
                </c:pt>
                <c:pt idx="1538">
                  <c:v>2.5161875939004079</c:v>
                </c:pt>
                <c:pt idx="1539">
                  <c:v>2.5161875939004079</c:v>
                </c:pt>
                <c:pt idx="1540">
                  <c:v>2.5161875939004079</c:v>
                </c:pt>
                <c:pt idx="1541">
                  <c:v>2.6892307770450299</c:v>
                </c:pt>
                <c:pt idx="1542">
                  <c:v>2.5161875939004079</c:v>
                </c:pt>
                <c:pt idx="1543">
                  <c:v>2.981150109761959</c:v>
                </c:pt>
                <c:pt idx="1544">
                  <c:v>2.8145903501744622</c:v>
                </c:pt>
                <c:pt idx="1545">
                  <c:v>2.6673783694408915</c:v>
                </c:pt>
                <c:pt idx="1546">
                  <c:v>2.756050510889136</c:v>
                </c:pt>
                <c:pt idx="1547">
                  <c:v>2.5161875939004079</c:v>
                </c:pt>
                <c:pt idx="1548">
                  <c:v>2.7218880513627544</c:v>
                </c:pt>
                <c:pt idx="1549">
                  <c:v>2.5161875939004079</c:v>
                </c:pt>
                <c:pt idx="1550">
                  <c:v>2.5161875939004079</c:v>
                </c:pt>
                <c:pt idx="1551">
                  <c:v>2.5161875939004079</c:v>
                </c:pt>
                <c:pt idx="1552">
                  <c:v>2.6629505441563586</c:v>
                </c:pt>
                <c:pt idx="1553">
                  <c:v>2.5161875939004079</c:v>
                </c:pt>
                <c:pt idx="1554">
                  <c:v>2.2447002101489724</c:v>
                </c:pt>
                <c:pt idx="1555">
                  <c:v>2.5161875939004079</c:v>
                </c:pt>
                <c:pt idx="1556">
                  <c:v>2.5161875939004079</c:v>
                </c:pt>
                <c:pt idx="1557">
                  <c:v>2.5161875939004079</c:v>
                </c:pt>
                <c:pt idx="1558">
                  <c:v>2.5161875939004079</c:v>
                </c:pt>
                <c:pt idx="1559">
                  <c:v>2.6542242947216139</c:v>
                </c:pt>
                <c:pt idx="1560">
                  <c:v>2.4819629175884788</c:v>
                </c:pt>
                <c:pt idx="1561">
                  <c:v>2.7178411114000123</c:v>
                </c:pt>
                <c:pt idx="1562">
                  <c:v>2.5161875939004079</c:v>
                </c:pt>
                <c:pt idx="1563">
                  <c:v>3.0812719251529344</c:v>
                </c:pt>
                <c:pt idx="1564">
                  <c:v>2.5161875939004079</c:v>
                </c:pt>
                <c:pt idx="1565">
                  <c:v>2.6332682042564057</c:v>
                </c:pt>
                <c:pt idx="1566">
                  <c:v>2.5161875939004079</c:v>
                </c:pt>
                <c:pt idx="1567">
                  <c:v>2.8355464406396704</c:v>
                </c:pt>
                <c:pt idx="1568">
                  <c:v>2.5161875939004079</c:v>
                </c:pt>
                <c:pt idx="1569">
                  <c:v>2.5161875939004079</c:v>
                </c:pt>
                <c:pt idx="1570">
                  <c:v>3.08491794442598</c:v>
                </c:pt>
                <c:pt idx="1571">
                  <c:v>3.1719288698386023</c:v>
                </c:pt>
                <c:pt idx="1572">
                  <c:v>2.5161875939004079</c:v>
                </c:pt>
                <c:pt idx="1573">
                  <c:v>2.5161875939004079</c:v>
                </c:pt>
                <c:pt idx="1574">
                  <c:v>2.5161875939004079</c:v>
                </c:pt>
                <c:pt idx="1575">
                  <c:v>2.5161875939004079</c:v>
                </c:pt>
                <c:pt idx="1576">
                  <c:v>2.5161875939004079</c:v>
                </c:pt>
                <c:pt idx="1577">
                  <c:v>2.5161875939004079</c:v>
                </c:pt>
                <c:pt idx="1578">
                  <c:v>2.6911678488243882</c:v>
                </c:pt>
                <c:pt idx="1579">
                  <c:v>2.5161875939004079</c:v>
                </c:pt>
                <c:pt idx="1580">
                  <c:v>2.5161875939004079</c:v>
                </c:pt>
                <c:pt idx="1581">
                  <c:v>2.5161875939004079</c:v>
                </c:pt>
                <c:pt idx="1582">
                  <c:v>2.5161875939004079</c:v>
                </c:pt>
                <c:pt idx="1583">
                  <c:v>2.5161875939004079</c:v>
                </c:pt>
                <c:pt idx="1584">
                  <c:v>2.7289230678427265</c:v>
                </c:pt>
                <c:pt idx="1585">
                  <c:v>2.5161875939004079</c:v>
                </c:pt>
                <c:pt idx="1586">
                  <c:v>3.1170192110032851</c:v>
                </c:pt>
                <c:pt idx="1587">
                  <c:v>2.5161875939004079</c:v>
                </c:pt>
                <c:pt idx="1588">
                  <c:v>2.9001610183714037</c:v>
                </c:pt>
                <c:pt idx="1589">
                  <c:v>2.5161875939004079</c:v>
                </c:pt>
                <c:pt idx="1590">
                  <c:v>2.5161875939004079</c:v>
                </c:pt>
                <c:pt idx="1591">
                  <c:v>2.5161875939004079</c:v>
                </c:pt>
                <c:pt idx="1592">
                  <c:v>2.9190657254611687</c:v>
                </c:pt>
                <c:pt idx="1593">
                  <c:v>2.5161875939004079</c:v>
                </c:pt>
                <c:pt idx="1594">
                  <c:v>2.5161875939004079</c:v>
                </c:pt>
                <c:pt idx="1595">
                  <c:v>2.5161875939004079</c:v>
                </c:pt>
                <c:pt idx="1596">
                  <c:v>2.5161875939004079</c:v>
                </c:pt>
                <c:pt idx="1597">
                  <c:v>2.5161875939004079</c:v>
                </c:pt>
                <c:pt idx="1598">
                  <c:v>2.491809282356118</c:v>
                </c:pt>
                <c:pt idx="1599">
                  <c:v>2.5161875939004079</c:v>
                </c:pt>
                <c:pt idx="1600">
                  <c:v>2.9770053625399582</c:v>
                </c:pt>
                <c:pt idx="1601">
                  <c:v>2.5161875939004079</c:v>
                </c:pt>
                <c:pt idx="1602">
                  <c:v>2.5161875939004079</c:v>
                </c:pt>
                <c:pt idx="1603">
                  <c:v>2.4917917254390871</c:v>
                </c:pt>
                <c:pt idx="1604">
                  <c:v>2.5161875939004079</c:v>
                </c:pt>
                <c:pt idx="1605">
                  <c:v>2.9261531358875019</c:v>
                </c:pt>
                <c:pt idx="1606">
                  <c:v>2.5161875939004079</c:v>
                </c:pt>
                <c:pt idx="1607">
                  <c:v>2.5161875939004079</c:v>
                </c:pt>
                <c:pt idx="1608">
                  <c:v>2.6088723357950849</c:v>
                </c:pt>
                <c:pt idx="1609">
                  <c:v>2.8599247521839604</c:v>
                </c:pt>
                <c:pt idx="1610">
                  <c:v>2.5161875939004079</c:v>
                </c:pt>
                <c:pt idx="1611">
                  <c:v>2.5161875939004079</c:v>
                </c:pt>
                <c:pt idx="1612">
                  <c:v>2.5161875939004079</c:v>
                </c:pt>
                <c:pt idx="1613">
                  <c:v>2.5161875939004079</c:v>
                </c:pt>
                <c:pt idx="1614">
                  <c:v>2.8981173690738053</c:v>
                </c:pt>
                <c:pt idx="1615">
                  <c:v>2.5161875939004079</c:v>
                </c:pt>
                <c:pt idx="1616">
                  <c:v>2.5161875939004079</c:v>
                </c:pt>
                <c:pt idx="1617">
                  <c:v>2.6061411952978397</c:v>
                </c:pt>
                <c:pt idx="1618">
                  <c:v>2.5161875939004079</c:v>
                </c:pt>
                <c:pt idx="1619">
                  <c:v>2.6859016790291834</c:v>
                </c:pt>
                <c:pt idx="1620">
                  <c:v>2.5161875939004079</c:v>
                </c:pt>
                <c:pt idx="1621">
                  <c:v>2.5161875939004079</c:v>
                </c:pt>
                <c:pt idx="1622">
                  <c:v>2.5161875939004079</c:v>
                </c:pt>
                <c:pt idx="1623">
                  <c:v>2.5161875939004079</c:v>
                </c:pt>
                <c:pt idx="1624">
                  <c:v>2.4640409027139687</c:v>
                </c:pt>
                <c:pt idx="1625">
                  <c:v>2.5161875939004079</c:v>
                </c:pt>
                <c:pt idx="1626">
                  <c:v>2.5161875939004079</c:v>
                </c:pt>
                <c:pt idx="1627">
                  <c:v>2.9533005746604739</c:v>
                </c:pt>
                <c:pt idx="1628">
                  <c:v>2.7432861076086708</c:v>
                </c:pt>
                <c:pt idx="1629">
                  <c:v>2.5161875939004079</c:v>
                </c:pt>
                <c:pt idx="1630">
                  <c:v>2.8337576194561813</c:v>
                </c:pt>
                <c:pt idx="1631">
                  <c:v>2.5161875939004079</c:v>
                </c:pt>
                <c:pt idx="1632">
                  <c:v>2.5161875939004079</c:v>
                </c:pt>
                <c:pt idx="1633">
                  <c:v>2.5161875939004079</c:v>
                </c:pt>
                <c:pt idx="1634">
                  <c:v>3.0023065759767511</c:v>
                </c:pt>
                <c:pt idx="1635">
                  <c:v>2.3896496538516394</c:v>
                </c:pt>
                <c:pt idx="1636">
                  <c:v>2.5161875939004079</c:v>
                </c:pt>
                <c:pt idx="1637">
                  <c:v>2.5161875939004079</c:v>
                </c:pt>
                <c:pt idx="1638">
                  <c:v>2.4306170002971088</c:v>
                </c:pt>
                <c:pt idx="1639">
                  <c:v>2.9088998268635864</c:v>
                </c:pt>
                <c:pt idx="1640">
                  <c:v>2.77141656159379</c:v>
                </c:pt>
                <c:pt idx="1641">
                  <c:v>2.3219542749308255</c:v>
                </c:pt>
                <c:pt idx="1642">
                  <c:v>2.2898672446035993</c:v>
                </c:pt>
                <c:pt idx="1643">
                  <c:v>2.5161875939004079</c:v>
                </c:pt>
                <c:pt idx="1644">
                  <c:v>2.5161875939004079</c:v>
                </c:pt>
                <c:pt idx="1645">
                  <c:v>2.5161875939004079</c:v>
                </c:pt>
                <c:pt idx="1646">
                  <c:v>2.6322089739127477</c:v>
                </c:pt>
                <c:pt idx="1647">
                  <c:v>2.9387959630508345</c:v>
                </c:pt>
                <c:pt idx="1648">
                  <c:v>2.5161875939004079</c:v>
                </c:pt>
                <c:pt idx="1649">
                  <c:v>2.5161875939004079</c:v>
                </c:pt>
                <c:pt idx="1650">
                  <c:v>2.5161875939004079</c:v>
                </c:pt>
                <c:pt idx="1651">
                  <c:v>2.4656234826205248</c:v>
                </c:pt>
                <c:pt idx="1652">
                  <c:v>2.5161875939004079</c:v>
                </c:pt>
                <c:pt idx="1653">
                  <c:v>2.491809282356118</c:v>
                </c:pt>
                <c:pt idx="1654">
                  <c:v>2.6542242947216139</c:v>
                </c:pt>
                <c:pt idx="1655">
                  <c:v>2.5161875939004079</c:v>
                </c:pt>
                <c:pt idx="1656">
                  <c:v>2.2884718156291952</c:v>
                </c:pt>
                <c:pt idx="1657">
                  <c:v>2.2572972458745668</c:v>
                </c:pt>
                <c:pt idx="1658">
                  <c:v>2.5161875939004079</c:v>
                </c:pt>
                <c:pt idx="1659">
                  <c:v>2.5161875939004079</c:v>
                </c:pt>
                <c:pt idx="1660">
                  <c:v>2.5161875939004079</c:v>
                </c:pt>
                <c:pt idx="1661">
                  <c:v>2.7218880513627544</c:v>
                </c:pt>
                <c:pt idx="1662">
                  <c:v>2.5161875939004079</c:v>
                </c:pt>
                <c:pt idx="1663">
                  <c:v>2.5161875939004079</c:v>
                </c:pt>
                <c:pt idx="1664">
                  <c:v>2.5161875939004079</c:v>
                </c:pt>
                <c:pt idx="1665">
                  <c:v>2.5161875939004079</c:v>
                </c:pt>
                <c:pt idx="1666">
                  <c:v>2.5757894498231821</c:v>
                </c:pt>
                <c:pt idx="1667">
                  <c:v>2.5161875939004079</c:v>
                </c:pt>
                <c:pt idx="1668">
                  <c:v>2.4793287313016461</c:v>
                </c:pt>
                <c:pt idx="1669">
                  <c:v>2.5161875939004079</c:v>
                </c:pt>
                <c:pt idx="1670">
                  <c:v>2.5929871205785622</c:v>
                </c:pt>
                <c:pt idx="1671">
                  <c:v>3.1542630115782417</c:v>
                </c:pt>
                <c:pt idx="1672">
                  <c:v>2.5161875939004079</c:v>
                </c:pt>
                <c:pt idx="1673">
                  <c:v>2.5161875939004079</c:v>
                </c:pt>
                <c:pt idx="1674">
                  <c:v>2.5161875939004079</c:v>
                </c:pt>
                <c:pt idx="1675">
                  <c:v>2.5161875939004079</c:v>
                </c:pt>
                <c:pt idx="1676">
                  <c:v>2.5161875939004079</c:v>
                </c:pt>
                <c:pt idx="1677">
                  <c:v>2.850095944333352</c:v>
                </c:pt>
                <c:pt idx="1678">
                  <c:v>3.0632368101175316</c:v>
                </c:pt>
                <c:pt idx="1679">
                  <c:v>2.6768016278277549</c:v>
                </c:pt>
                <c:pt idx="1680">
                  <c:v>2.5161875939004079</c:v>
                </c:pt>
                <c:pt idx="1681">
                  <c:v>2.5161875939004079</c:v>
                </c:pt>
                <c:pt idx="1682">
                  <c:v>2.5161875939004079</c:v>
                </c:pt>
                <c:pt idx="1683">
                  <c:v>2.5161875939004079</c:v>
                </c:pt>
                <c:pt idx="1684">
                  <c:v>2.5161875939004079</c:v>
                </c:pt>
                <c:pt idx="1685">
                  <c:v>2.5161875939004079</c:v>
                </c:pt>
                <c:pt idx="1686">
                  <c:v>2.6268338134020603</c:v>
                </c:pt>
                <c:pt idx="1687">
                  <c:v>2.6901349867011692</c:v>
                </c:pt>
                <c:pt idx="1688">
                  <c:v>2.7810367587178075</c:v>
                </c:pt>
                <c:pt idx="1689">
                  <c:v>2.5161875939004079</c:v>
                </c:pt>
                <c:pt idx="1690">
                  <c:v>2.5161875939004079</c:v>
                </c:pt>
                <c:pt idx="1691">
                  <c:v>2.5161875939004079</c:v>
                </c:pt>
                <c:pt idx="1692">
                  <c:v>2.5161875939004079</c:v>
                </c:pt>
                <c:pt idx="1693">
                  <c:v>2.5811549474691682</c:v>
                </c:pt>
                <c:pt idx="1694">
                  <c:v>2.491809282356118</c:v>
                </c:pt>
                <c:pt idx="1695">
                  <c:v>2.7064272450099089</c:v>
                </c:pt>
                <c:pt idx="1696">
                  <c:v>2.5161875939004079</c:v>
                </c:pt>
                <c:pt idx="1697">
                  <c:v>2.5161875939004079</c:v>
                </c:pt>
                <c:pt idx="1698">
                  <c:v>2.5161875939004079</c:v>
                </c:pt>
                <c:pt idx="1699">
                  <c:v>2.5161875939004079</c:v>
                </c:pt>
                <c:pt idx="1700">
                  <c:v>2.4480376768758951</c:v>
                </c:pt>
                <c:pt idx="1701">
                  <c:v>2.5161875939004079</c:v>
                </c:pt>
                <c:pt idx="1702">
                  <c:v>2.5161875939004079</c:v>
                </c:pt>
                <c:pt idx="1703">
                  <c:v>2.5161875939004079</c:v>
                </c:pt>
                <c:pt idx="1704">
                  <c:v>2.5161875939004079</c:v>
                </c:pt>
                <c:pt idx="1705">
                  <c:v>2.5063138939657574</c:v>
                </c:pt>
                <c:pt idx="1706">
                  <c:v>2.5161875939004079</c:v>
                </c:pt>
                <c:pt idx="1707">
                  <c:v>2.5161875939004079</c:v>
                </c:pt>
                <c:pt idx="1708">
                  <c:v>2.1904206709714242</c:v>
                </c:pt>
                <c:pt idx="1709">
                  <c:v>2.5268026839902875</c:v>
                </c:pt>
                <c:pt idx="1710">
                  <c:v>2.6892307770450299</c:v>
                </c:pt>
                <c:pt idx="1711">
                  <c:v>2.871132206409694</c:v>
                </c:pt>
                <c:pt idx="1712">
                  <c:v>2.5916365836882003</c:v>
                </c:pt>
                <c:pt idx="1713">
                  <c:v>2.7432861076086708</c:v>
                </c:pt>
                <c:pt idx="1714">
                  <c:v>2.5161875939004079</c:v>
                </c:pt>
                <c:pt idx="1715">
                  <c:v>2.5161875939004079</c:v>
                </c:pt>
                <c:pt idx="1716">
                  <c:v>2.5161875939004079</c:v>
                </c:pt>
                <c:pt idx="1717">
                  <c:v>2.5161875939004079</c:v>
                </c:pt>
                <c:pt idx="1718">
                  <c:v>2.5161875939004079</c:v>
                </c:pt>
                <c:pt idx="1719">
                  <c:v>2.5161875939004079</c:v>
                </c:pt>
                <c:pt idx="1720">
                  <c:v>2.6247899332961597</c:v>
                </c:pt>
                <c:pt idx="1721">
                  <c:v>2.3214997368271266</c:v>
                </c:pt>
                <c:pt idx="1722">
                  <c:v>2.5161875939004079</c:v>
                </c:pt>
                <c:pt idx="1723">
                  <c:v>2.5161875939004079</c:v>
                </c:pt>
                <c:pt idx="1724">
                  <c:v>2.5161875939004079</c:v>
                </c:pt>
                <c:pt idx="1725">
                  <c:v>2.4981670988650566</c:v>
                </c:pt>
                <c:pt idx="1726">
                  <c:v>2.5161875939004079</c:v>
                </c:pt>
                <c:pt idx="1727">
                  <c:v>2.5161875939004079</c:v>
                </c:pt>
                <c:pt idx="1728">
                  <c:v>2.5161875939004079</c:v>
                </c:pt>
                <c:pt idx="1729">
                  <c:v>2.5161875939004079</c:v>
                </c:pt>
                <c:pt idx="1730">
                  <c:v>2.5161875939004079</c:v>
                </c:pt>
                <c:pt idx="1731">
                  <c:v>2.629845983177324</c:v>
                </c:pt>
                <c:pt idx="1732">
                  <c:v>2.678618749699571</c:v>
                </c:pt>
                <c:pt idx="1733">
                  <c:v>2.5161875939004079</c:v>
                </c:pt>
                <c:pt idx="1734">
                  <c:v>2.7831759512592669</c:v>
                </c:pt>
                <c:pt idx="1735">
                  <c:v>2.5161875939004079</c:v>
                </c:pt>
                <c:pt idx="1736">
                  <c:v>2.5161875939004079</c:v>
                </c:pt>
                <c:pt idx="1737">
                  <c:v>2.4793287313016461</c:v>
                </c:pt>
                <c:pt idx="1738">
                  <c:v>2.7411288135034328</c:v>
                </c:pt>
                <c:pt idx="1739">
                  <c:v>2.7189077960643808</c:v>
                </c:pt>
                <c:pt idx="1740">
                  <c:v>2.5161875939004079</c:v>
                </c:pt>
                <c:pt idx="1741">
                  <c:v>2.5161875939004079</c:v>
                </c:pt>
                <c:pt idx="1742">
                  <c:v>2.6616487958949215</c:v>
                </c:pt>
                <c:pt idx="1743">
                  <c:v>2.9112882263923616</c:v>
                </c:pt>
                <c:pt idx="1744">
                  <c:v>2.5161875939004079</c:v>
                </c:pt>
                <c:pt idx="1745">
                  <c:v>2.5161875939004079</c:v>
                </c:pt>
                <c:pt idx="1746">
                  <c:v>2.5161875939004079</c:v>
                </c:pt>
                <c:pt idx="1747">
                  <c:v>2.5161875939004079</c:v>
                </c:pt>
                <c:pt idx="1748">
                  <c:v>2.5161875939004079</c:v>
                </c:pt>
                <c:pt idx="1749">
                  <c:v>2.6200171753267161</c:v>
                </c:pt>
                <c:pt idx="1750">
                  <c:v>2.5161875939004079</c:v>
                </c:pt>
                <c:pt idx="1751">
                  <c:v>2.8150617322055291</c:v>
                </c:pt>
                <c:pt idx="1752">
                  <c:v>2.5161875939004079</c:v>
                </c:pt>
                <c:pt idx="1753">
                  <c:v>2.5161875939004079</c:v>
                </c:pt>
                <c:pt idx="1754">
                  <c:v>2.3412307188120005</c:v>
                </c:pt>
                <c:pt idx="1755">
                  <c:v>2.5161875939004079</c:v>
                </c:pt>
                <c:pt idx="1756">
                  <c:v>2.5161875939004079</c:v>
                </c:pt>
                <c:pt idx="1757">
                  <c:v>2.5161875939004079</c:v>
                </c:pt>
                <c:pt idx="1758">
                  <c:v>2.5161875939004079</c:v>
                </c:pt>
                <c:pt idx="1759">
                  <c:v>2.5161875939004079</c:v>
                </c:pt>
                <c:pt idx="1760">
                  <c:v>2.5161875939004079</c:v>
                </c:pt>
                <c:pt idx="1761">
                  <c:v>2.7890580783771122</c:v>
                </c:pt>
                <c:pt idx="1762">
                  <c:v>3.0126992177217833</c:v>
                </c:pt>
                <c:pt idx="1763">
                  <c:v>2.5161875939004079</c:v>
                </c:pt>
                <c:pt idx="1764">
                  <c:v>2.5161875939004079</c:v>
                </c:pt>
                <c:pt idx="1765">
                  <c:v>2.5161875939004079</c:v>
                </c:pt>
                <c:pt idx="1766">
                  <c:v>2.5161875939004079</c:v>
                </c:pt>
                <c:pt idx="1767">
                  <c:v>2.9546832593507046</c:v>
                </c:pt>
                <c:pt idx="1768">
                  <c:v>2.6430000578966015</c:v>
                </c:pt>
                <c:pt idx="1769">
                  <c:v>2.5161875939004079</c:v>
                </c:pt>
                <c:pt idx="1770">
                  <c:v>2.5929871205785622</c:v>
                </c:pt>
                <c:pt idx="1771">
                  <c:v>2.5161875939004079</c:v>
                </c:pt>
                <c:pt idx="1772">
                  <c:v>2.7296732845094063</c:v>
                </c:pt>
                <c:pt idx="1773">
                  <c:v>2.6687289063312534</c:v>
                </c:pt>
                <c:pt idx="1774">
                  <c:v>2.6173654321228521</c:v>
                </c:pt>
                <c:pt idx="1775">
                  <c:v>2.5161875939004079</c:v>
                </c:pt>
                <c:pt idx="1776">
                  <c:v>2.6975097398184644</c:v>
                </c:pt>
                <c:pt idx="1777">
                  <c:v>2.4549504197573562</c:v>
                </c:pt>
                <c:pt idx="1778">
                  <c:v>2.9178243967519428</c:v>
                </c:pt>
                <c:pt idx="1779">
                  <c:v>2.5161875939004079</c:v>
                </c:pt>
                <c:pt idx="1780">
                  <c:v>2.5161875939004079</c:v>
                </c:pt>
                <c:pt idx="1781">
                  <c:v>2.5161875939004079</c:v>
                </c:pt>
                <c:pt idx="1782">
                  <c:v>2.3307721420479952</c:v>
                </c:pt>
                <c:pt idx="1783">
                  <c:v>2.5161875939004079</c:v>
                </c:pt>
                <c:pt idx="1784">
                  <c:v>2.5161875939004079</c:v>
                </c:pt>
                <c:pt idx="1785">
                  <c:v>2.9034328853031957</c:v>
                </c:pt>
                <c:pt idx="1786">
                  <c:v>3.0571024262823747</c:v>
                </c:pt>
                <c:pt idx="1787">
                  <c:v>2.5161875939004079</c:v>
                </c:pt>
                <c:pt idx="1788">
                  <c:v>2.5161875939004079</c:v>
                </c:pt>
                <c:pt idx="1789">
                  <c:v>2.4076086343402294</c:v>
                </c:pt>
                <c:pt idx="1790">
                  <c:v>2.5161875939004079</c:v>
                </c:pt>
                <c:pt idx="1791">
                  <c:v>2.5161875939004079</c:v>
                </c:pt>
                <c:pt idx="1792">
                  <c:v>2.7713049050776117</c:v>
                </c:pt>
                <c:pt idx="1793">
                  <c:v>2.5161875939004079</c:v>
                </c:pt>
                <c:pt idx="1794">
                  <c:v>2.5161875939004079</c:v>
                </c:pt>
                <c:pt idx="1795">
                  <c:v>2.6109461010671522</c:v>
                </c:pt>
                <c:pt idx="1796">
                  <c:v>2.5161875939004079</c:v>
                </c:pt>
                <c:pt idx="1797">
                  <c:v>2.5161875939004079</c:v>
                </c:pt>
                <c:pt idx="1798">
                  <c:v>2.5161875939004079</c:v>
                </c:pt>
                <c:pt idx="1799">
                  <c:v>2.5161875939004079</c:v>
                </c:pt>
                <c:pt idx="1800">
                  <c:v>2.5161875939004079</c:v>
                </c:pt>
                <c:pt idx="1801">
                  <c:v>2.3052515979208188</c:v>
                </c:pt>
                <c:pt idx="1802">
                  <c:v>2.5161875939004079</c:v>
                </c:pt>
                <c:pt idx="1803">
                  <c:v>2.5161875939004079</c:v>
                </c:pt>
                <c:pt idx="1804">
                  <c:v>2.5161875939004079</c:v>
                </c:pt>
                <c:pt idx="1805">
                  <c:v>2.6812094573857252</c:v>
                </c:pt>
                <c:pt idx="1806">
                  <c:v>2.5161875939004079</c:v>
                </c:pt>
                <c:pt idx="1807">
                  <c:v>2.5161875939004079</c:v>
                </c:pt>
                <c:pt idx="1808">
                  <c:v>2.5161875939004079</c:v>
                </c:pt>
                <c:pt idx="1809">
                  <c:v>2.5161875939004079</c:v>
                </c:pt>
                <c:pt idx="1810">
                  <c:v>2.5161875939004079</c:v>
                </c:pt>
                <c:pt idx="1811">
                  <c:v>2.5161875939004079</c:v>
                </c:pt>
                <c:pt idx="1812">
                  <c:v>2.8918893070403575</c:v>
                </c:pt>
                <c:pt idx="1813">
                  <c:v>2.5161875939004079</c:v>
                </c:pt>
                <c:pt idx="1814">
                  <c:v>2.5161875939004079</c:v>
                </c:pt>
                <c:pt idx="1815">
                  <c:v>2.7644056042030836</c:v>
                </c:pt>
                <c:pt idx="1816">
                  <c:v>2.5161875939004079</c:v>
                </c:pt>
                <c:pt idx="1817">
                  <c:v>2.2203218986046824</c:v>
                </c:pt>
                <c:pt idx="1818">
                  <c:v>2.5161875939004079</c:v>
                </c:pt>
                <c:pt idx="1819">
                  <c:v>2.5161875939004079</c:v>
                </c:pt>
                <c:pt idx="1820">
                  <c:v>2.5161875939004079</c:v>
                </c:pt>
                <c:pt idx="1821">
                  <c:v>2.5161875939004079</c:v>
                </c:pt>
                <c:pt idx="1822">
                  <c:v>2.5865677895228623</c:v>
                </c:pt>
                <c:pt idx="1823">
                  <c:v>2.5161875939004079</c:v>
                </c:pt>
                <c:pt idx="1824">
                  <c:v>2.7890580783771122</c:v>
                </c:pt>
                <c:pt idx="1825">
                  <c:v>2.871132206409694</c:v>
                </c:pt>
                <c:pt idx="1826">
                  <c:v>2.5161875939004079</c:v>
                </c:pt>
                <c:pt idx="1827">
                  <c:v>3.161678597382072</c:v>
                </c:pt>
                <c:pt idx="1828">
                  <c:v>2.5161875939004079</c:v>
                </c:pt>
                <c:pt idx="1829">
                  <c:v>2.5161875939004079</c:v>
                </c:pt>
                <c:pt idx="1830">
                  <c:v>2.5161875939004079</c:v>
                </c:pt>
                <c:pt idx="1831">
                  <c:v>2.5717580702741163</c:v>
                </c:pt>
                <c:pt idx="1832">
                  <c:v>2.491809282356118</c:v>
                </c:pt>
                <c:pt idx="1833">
                  <c:v>2.9901594372592357</c:v>
                </c:pt>
                <c:pt idx="1834">
                  <c:v>2.5161875939004079</c:v>
                </c:pt>
                <c:pt idx="1835">
                  <c:v>2.629845983177324</c:v>
                </c:pt>
                <c:pt idx="1836">
                  <c:v>2.5161875939004079</c:v>
                </c:pt>
                <c:pt idx="1837">
                  <c:v>2.5161875939004079</c:v>
                </c:pt>
                <c:pt idx="1838">
                  <c:v>2.8371162814434063</c:v>
                </c:pt>
                <c:pt idx="1839">
                  <c:v>2.5720759221973966</c:v>
                </c:pt>
                <c:pt idx="1840">
                  <c:v>2.5161875939004079</c:v>
                </c:pt>
                <c:pt idx="1841">
                  <c:v>2.5161875939004079</c:v>
                </c:pt>
                <c:pt idx="1842">
                  <c:v>2.4793287313016461</c:v>
                </c:pt>
                <c:pt idx="1843">
                  <c:v>2.9671765546893503</c:v>
                </c:pt>
                <c:pt idx="1844">
                  <c:v>2.9291848324735201</c:v>
                </c:pt>
                <c:pt idx="1845">
                  <c:v>2.6010724011325017</c:v>
                </c:pt>
                <c:pt idx="1846">
                  <c:v>2.5161875939004079</c:v>
                </c:pt>
                <c:pt idx="1847">
                  <c:v>2.5161875939004079</c:v>
                </c:pt>
                <c:pt idx="1848">
                  <c:v>2.5161875939004079</c:v>
                </c:pt>
                <c:pt idx="1849">
                  <c:v>2.5161875939004079</c:v>
                </c:pt>
                <c:pt idx="1850">
                  <c:v>2.5161875939004079</c:v>
                </c:pt>
                <c:pt idx="1851">
                  <c:v>2.5675510681088092</c:v>
                </c:pt>
                <c:pt idx="1852">
                  <c:v>2.6029170796150685</c:v>
                </c:pt>
                <c:pt idx="1853">
                  <c:v>2.5161875939004079</c:v>
                </c:pt>
                <c:pt idx="1854">
                  <c:v>2.5161875939004079</c:v>
                </c:pt>
                <c:pt idx="1855">
                  <c:v>2.5161875939004079</c:v>
                </c:pt>
                <c:pt idx="1856">
                  <c:v>2.6634122082850586</c:v>
                </c:pt>
                <c:pt idx="1857">
                  <c:v>2.6542242947216139</c:v>
                </c:pt>
                <c:pt idx="1858">
                  <c:v>2.5161875939004079</c:v>
                </c:pt>
                <c:pt idx="1859">
                  <c:v>2.5161875939004079</c:v>
                </c:pt>
                <c:pt idx="1860">
                  <c:v>2.7336061160485658</c:v>
                </c:pt>
                <c:pt idx="1861">
                  <c:v>2.5161875939004079</c:v>
                </c:pt>
                <c:pt idx="1862">
                  <c:v>2.5161875939004079</c:v>
                </c:pt>
                <c:pt idx="1863">
                  <c:v>2.5756451491697598</c:v>
                </c:pt>
                <c:pt idx="1864">
                  <c:v>2.7189077960643808</c:v>
                </c:pt>
                <c:pt idx="1865">
                  <c:v>2.5161875939004079</c:v>
                </c:pt>
                <c:pt idx="1866">
                  <c:v>2.2203043416876516</c:v>
                </c:pt>
                <c:pt idx="1867">
                  <c:v>2.5161875939004079</c:v>
                </c:pt>
                <c:pt idx="1868">
                  <c:v>2.5161875939004079</c:v>
                </c:pt>
                <c:pt idx="1869">
                  <c:v>2.6305195068421297</c:v>
                </c:pt>
                <c:pt idx="1870">
                  <c:v>2.6102853216865203</c:v>
                </c:pt>
                <c:pt idx="1871">
                  <c:v>2.9770053625399582</c:v>
                </c:pt>
                <c:pt idx="1872">
                  <c:v>2.3896496538516394</c:v>
                </c:pt>
                <c:pt idx="1873">
                  <c:v>2.491809282356118</c:v>
                </c:pt>
                <c:pt idx="1874">
                  <c:v>3.2795528660360134</c:v>
                </c:pt>
                <c:pt idx="1875">
                  <c:v>3.1496067666493488</c:v>
                </c:pt>
                <c:pt idx="1876">
                  <c:v>2.5161875939004079</c:v>
                </c:pt>
                <c:pt idx="1877">
                  <c:v>2.5161875939004079</c:v>
                </c:pt>
                <c:pt idx="1878">
                  <c:v>2.5161875939004079</c:v>
                </c:pt>
                <c:pt idx="1879">
                  <c:v>2.5161875939004079</c:v>
                </c:pt>
                <c:pt idx="1880">
                  <c:v>2.5161875939004079</c:v>
                </c:pt>
                <c:pt idx="1881">
                  <c:v>2.5161875939004079</c:v>
                </c:pt>
                <c:pt idx="1882">
                  <c:v>2.5161875939004079</c:v>
                </c:pt>
                <c:pt idx="1883">
                  <c:v>2.629845983177324</c:v>
                </c:pt>
                <c:pt idx="1884">
                  <c:v>2.5161875939004079</c:v>
                </c:pt>
                <c:pt idx="1885">
                  <c:v>2.8903321359271534</c:v>
                </c:pt>
                <c:pt idx="1886">
                  <c:v>2.5161875939004079</c:v>
                </c:pt>
                <c:pt idx="1887">
                  <c:v>2.6542242947216139</c:v>
                </c:pt>
                <c:pt idx="1888">
                  <c:v>2.5161875939004079</c:v>
                </c:pt>
                <c:pt idx="1889">
                  <c:v>2.5161875939004079</c:v>
                </c:pt>
                <c:pt idx="1890">
                  <c:v>2.4793287313016461</c:v>
                </c:pt>
                <c:pt idx="1891">
                  <c:v>2.5161875939004079</c:v>
                </c:pt>
                <c:pt idx="1892">
                  <c:v>2.5161875939004079</c:v>
                </c:pt>
                <c:pt idx="1893">
                  <c:v>2.5161875939004079</c:v>
                </c:pt>
                <c:pt idx="1894">
                  <c:v>2.6160148952324902</c:v>
                </c:pt>
                <c:pt idx="1895">
                  <c:v>2.7240203942646031</c:v>
                </c:pt>
                <c:pt idx="1896">
                  <c:v>2.5161875939004079</c:v>
                </c:pt>
                <c:pt idx="1897">
                  <c:v>2.5161875939004079</c:v>
                </c:pt>
                <c:pt idx="1898">
                  <c:v>2.491809282356118</c:v>
                </c:pt>
                <c:pt idx="1899">
                  <c:v>2.5161875939004079</c:v>
                </c:pt>
                <c:pt idx="1900">
                  <c:v>2.8389686617187522</c:v>
                </c:pt>
                <c:pt idx="1901">
                  <c:v>2.5161875939004079</c:v>
                </c:pt>
                <c:pt idx="1902">
                  <c:v>2.5161875939004079</c:v>
                </c:pt>
                <c:pt idx="1903">
                  <c:v>2.7200356710874085</c:v>
                </c:pt>
                <c:pt idx="1904">
                  <c:v>2.9218988402544568</c:v>
                </c:pt>
                <c:pt idx="1905">
                  <c:v>2.5161875939004079</c:v>
                </c:pt>
                <c:pt idx="1906">
                  <c:v>2.5161875939004079</c:v>
                </c:pt>
                <c:pt idx="1907">
                  <c:v>2.5161875939004079</c:v>
                </c:pt>
                <c:pt idx="1908">
                  <c:v>2.5161875939004079</c:v>
                </c:pt>
                <c:pt idx="1909">
                  <c:v>2.6332682042564057</c:v>
                </c:pt>
                <c:pt idx="1910">
                  <c:v>2.5161875939004079</c:v>
                </c:pt>
                <c:pt idx="1911">
                  <c:v>2.5161875939004079</c:v>
                </c:pt>
                <c:pt idx="1912">
                  <c:v>2.5161875939004079</c:v>
                </c:pt>
                <c:pt idx="1913">
                  <c:v>2.5161875939004079</c:v>
                </c:pt>
                <c:pt idx="1914">
                  <c:v>2.6542242947216139</c:v>
                </c:pt>
                <c:pt idx="1915">
                  <c:v>2.5161875939004079</c:v>
                </c:pt>
                <c:pt idx="1916">
                  <c:v>2.5161875939004079</c:v>
                </c:pt>
                <c:pt idx="1917">
                  <c:v>2.5161875939004079</c:v>
                </c:pt>
                <c:pt idx="1918">
                  <c:v>2.7106232334786804</c:v>
                </c:pt>
                <c:pt idx="1919">
                  <c:v>2.2603840945492206</c:v>
                </c:pt>
                <c:pt idx="1920">
                  <c:v>2.491809282356118</c:v>
                </c:pt>
                <c:pt idx="1921">
                  <c:v>2.5161875939004079</c:v>
                </c:pt>
                <c:pt idx="1922">
                  <c:v>2.5161875939004079</c:v>
                </c:pt>
                <c:pt idx="1923">
                  <c:v>2.756050510889136</c:v>
                </c:pt>
                <c:pt idx="1924">
                  <c:v>2.5161875939004079</c:v>
                </c:pt>
                <c:pt idx="1925">
                  <c:v>2.5161875939004079</c:v>
                </c:pt>
                <c:pt idx="1926">
                  <c:v>2.5161875939004079</c:v>
                </c:pt>
                <c:pt idx="1927">
                  <c:v>2.7713049050776117</c:v>
                </c:pt>
                <c:pt idx="1928">
                  <c:v>2.5161875939004079</c:v>
                </c:pt>
                <c:pt idx="1929">
                  <c:v>2.5161875939004079</c:v>
                </c:pt>
                <c:pt idx="1930">
                  <c:v>2.5161875939004079</c:v>
                </c:pt>
                <c:pt idx="1931">
                  <c:v>2.5161875939004079</c:v>
                </c:pt>
                <c:pt idx="1932">
                  <c:v>2.5161875939004079</c:v>
                </c:pt>
                <c:pt idx="1933">
                  <c:v>2.5161875939004079</c:v>
                </c:pt>
                <c:pt idx="1934">
                  <c:v>2.7489828018883582</c:v>
                </c:pt>
                <c:pt idx="1935">
                  <c:v>2.5161875939004079</c:v>
                </c:pt>
                <c:pt idx="1936">
                  <c:v>2.5161875939004079</c:v>
                </c:pt>
                <c:pt idx="1937">
                  <c:v>2.5161875939004079</c:v>
                </c:pt>
                <c:pt idx="1938">
                  <c:v>2.5161875939004079</c:v>
                </c:pt>
                <c:pt idx="1939">
                  <c:v>2.6209581916148088</c:v>
                </c:pt>
                <c:pt idx="1940">
                  <c:v>2.5161875939004079</c:v>
                </c:pt>
                <c:pt idx="1941">
                  <c:v>2.491809282356118</c:v>
                </c:pt>
                <c:pt idx="1942">
                  <c:v>2.6542242947216139</c:v>
                </c:pt>
                <c:pt idx="1943">
                  <c:v>2.5161875939004079</c:v>
                </c:pt>
                <c:pt idx="1944">
                  <c:v>2.5161875939004079</c:v>
                </c:pt>
                <c:pt idx="1945">
                  <c:v>2.5161875939004079</c:v>
                </c:pt>
                <c:pt idx="1946">
                  <c:v>2.6682746865798217</c:v>
                </c:pt>
                <c:pt idx="1947">
                  <c:v>2.5161875939004079</c:v>
                </c:pt>
                <c:pt idx="1948">
                  <c:v>2.5161875939004079</c:v>
                </c:pt>
                <c:pt idx="1949">
                  <c:v>2.5161875939004079</c:v>
                </c:pt>
                <c:pt idx="1950">
                  <c:v>2.5161875939004079</c:v>
                </c:pt>
                <c:pt idx="1951">
                  <c:v>2.5161875939004079</c:v>
                </c:pt>
                <c:pt idx="1952">
                  <c:v>2.5161875939004079</c:v>
                </c:pt>
                <c:pt idx="1953">
                  <c:v>2.5161875939004079</c:v>
                </c:pt>
                <c:pt idx="1954">
                  <c:v>2.5161875939004079</c:v>
                </c:pt>
                <c:pt idx="1955">
                  <c:v>2.5161875939004079</c:v>
                </c:pt>
                <c:pt idx="1956">
                  <c:v>2.5161875939004079</c:v>
                </c:pt>
                <c:pt idx="1957">
                  <c:v>2.5161875939004079</c:v>
                </c:pt>
                <c:pt idx="1958">
                  <c:v>2.7604781785517849</c:v>
                </c:pt>
                <c:pt idx="1959">
                  <c:v>2.5161875939004079</c:v>
                </c:pt>
                <c:pt idx="1960">
                  <c:v>2.6542242947216139</c:v>
                </c:pt>
                <c:pt idx="1961">
                  <c:v>2.5063138939657574</c:v>
                </c:pt>
                <c:pt idx="1962">
                  <c:v>2.5161875939004079</c:v>
                </c:pt>
                <c:pt idx="1963">
                  <c:v>2.5161875939004079</c:v>
                </c:pt>
                <c:pt idx="1964">
                  <c:v>2.6088898927121158</c:v>
                </c:pt>
                <c:pt idx="1965">
                  <c:v>2.8230658895851986</c:v>
                </c:pt>
                <c:pt idx="1966">
                  <c:v>2.5161875939004079</c:v>
                </c:pt>
                <c:pt idx="1967">
                  <c:v>2.5161875939004079</c:v>
                </c:pt>
                <c:pt idx="1968">
                  <c:v>2.9337271688854965</c:v>
                </c:pt>
                <c:pt idx="1969">
                  <c:v>2.5161875939004079</c:v>
                </c:pt>
                <c:pt idx="1970">
                  <c:v>2.355168010509316</c:v>
                </c:pt>
                <c:pt idx="1971">
                  <c:v>2.867349253357268</c:v>
                </c:pt>
                <c:pt idx="1972">
                  <c:v>2.5161875939004079</c:v>
                </c:pt>
                <c:pt idx="1973">
                  <c:v>2.8491168856008278</c:v>
                </c:pt>
                <c:pt idx="1974">
                  <c:v>3.0021830370127662</c:v>
                </c:pt>
                <c:pt idx="1975">
                  <c:v>2.5161875939004079</c:v>
                </c:pt>
                <c:pt idx="1976">
                  <c:v>2.5161875939004079</c:v>
                </c:pt>
                <c:pt idx="1977">
                  <c:v>2.5161875939004079</c:v>
                </c:pt>
                <c:pt idx="1978">
                  <c:v>2.6287936561361307</c:v>
                </c:pt>
                <c:pt idx="1979">
                  <c:v>2.5161875939004079</c:v>
                </c:pt>
                <c:pt idx="1980">
                  <c:v>2.5472032458628049</c:v>
                </c:pt>
                <c:pt idx="1981">
                  <c:v>2.6109461010671522</c:v>
                </c:pt>
                <c:pt idx="1982">
                  <c:v>2.5161875939004079</c:v>
                </c:pt>
                <c:pt idx="1983">
                  <c:v>2.939704720905965</c:v>
                </c:pt>
                <c:pt idx="1984">
                  <c:v>2.6603062846104093</c:v>
                </c:pt>
                <c:pt idx="1985">
                  <c:v>2.5161875939004079</c:v>
                </c:pt>
                <c:pt idx="1986">
                  <c:v>2.5675510681088092</c:v>
                </c:pt>
                <c:pt idx="1987">
                  <c:v>2.5161875939004079</c:v>
                </c:pt>
                <c:pt idx="1988">
                  <c:v>2.3896496538516394</c:v>
                </c:pt>
                <c:pt idx="1989">
                  <c:v>2.5161875939004079</c:v>
                </c:pt>
                <c:pt idx="1990">
                  <c:v>2.4265085164504012</c:v>
                </c:pt>
                <c:pt idx="1991">
                  <c:v>2.7107734023992345</c:v>
                </c:pt>
                <c:pt idx="1992">
                  <c:v>2.7201968184079814</c:v>
                </c:pt>
                <c:pt idx="1993">
                  <c:v>2.8384821835343583</c:v>
                </c:pt>
                <c:pt idx="1994">
                  <c:v>2.8813228084298768</c:v>
                </c:pt>
                <c:pt idx="1995">
                  <c:v>2.5161875939004079</c:v>
                </c:pt>
                <c:pt idx="1996">
                  <c:v>2.5161875939004079</c:v>
                </c:pt>
                <c:pt idx="1997">
                  <c:v>2.5161875939004079</c:v>
                </c:pt>
                <c:pt idx="1998">
                  <c:v>2.6974921829014336</c:v>
                </c:pt>
                <c:pt idx="1999">
                  <c:v>2.5161875939004079</c:v>
                </c:pt>
                <c:pt idx="2000">
                  <c:v>2.5161875939004079</c:v>
                </c:pt>
                <c:pt idx="2001">
                  <c:v>2.5161875939004079</c:v>
                </c:pt>
                <c:pt idx="2002">
                  <c:v>2.7316721993448461</c:v>
                </c:pt>
                <c:pt idx="2003">
                  <c:v>2.5161875939004079</c:v>
                </c:pt>
                <c:pt idx="2004">
                  <c:v>2.7432861076086708</c:v>
                </c:pt>
                <c:pt idx="2005">
                  <c:v>2.5616960661528112</c:v>
                </c:pt>
                <c:pt idx="2006">
                  <c:v>2.8416851007000661</c:v>
                </c:pt>
                <c:pt idx="2007">
                  <c:v>2.6109461010671522</c:v>
                </c:pt>
                <c:pt idx="2008">
                  <c:v>2.5161875939004079</c:v>
                </c:pt>
                <c:pt idx="2009">
                  <c:v>2.9394731630218676</c:v>
                </c:pt>
                <c:pt idx="2010">
                  <c:v>2.3307896989650265</c:v>
                </c:pt>
                <c:pt idx="2011">
                  <c:v>2.5161875939004079</c:v>
                </c:pt>
                <c:pt idx="2012">
                  <c:v>2.5161875939004079</c:v>
                </c:pt>
                <c:pt idx="2013">
                  <c:v>2.5161875939004079</c:v>
                </c:pt>
                <c:pt idx="2014">
                  <c:v>2.7218880513627544</c:v>
                </c:pt>
                <c:pt idx="2015">
                  <c:v>2.5161875939004079</c:v>
                </c:pt>
                <c:pt idx="2016">
                  <c:v>2.5161875939004079</c:v>
                </c:pt>
                <c:pt idx="2017">
                  <c:v>2.9575021629415112</c:v>
                </c:pt>
                <c:pt idx="2018">
                  <c:v>2.5161875939004079</c:v>
                </c:pt>
                <c:pt idx="2019">
                  <c:v>2.6200171753267161</c:v>
                </c:pt>
                <c:pt idx="2020">
                  <c:v>2.5161875939004079</c:v>
                </c:pt>
                <c:pt idx="2021">
                  <c:v>2.5161875939004079</c:v>
                </c:pt>
                <c:pt idx="2022">
                  <c:v>2.6934627998557223</c:v>
                </c:pt>
                <c:pt idx="2023">
                  <c:v>2.7713049050776117</c:v>
                </c:pt>
                <c:pt idx="2024">
                  <c:v>2.935486842132645</c:v>
                </c:pt>
                <c:pt idx="2025">
                  <c:v>2.5161875939004079</c:v>
                </c:pt>
                <c:pt idx="2026">
                  <c:v>2.7218880513627544</c:v>
                </c:pt>
                <c:pt idx="2027">
                  <c:v>2.5161875939004079</c:v>
                </c:pt>
                <c:pt idx="2028">
                  <c:v>2.5161875939004079</c:v>
                </c:pt>
                <c:pt idx="2029">
                  <c:v>2.629845983177324</c:v>
                </c:pt>
                <c:pt idx="2030">
                  <c:v>2.5161875939004079</c:v>
                </c:pt>
                <c:pt idx="2031">
                  <c:v>2.3896496538516394</c:v>
                </c:pt>
                <c:pt idx="2032">
                  <c:v>2.5523153762411437</c:v>
                </c:pt>
                <c:pt idx="2033">
                  <c:v>2.6474624629841155</c:v>
                </c:pt>
                <c:pt idx="2034">
                  <c:v>2.5161875939004079</c:v>
                </c:pt>
                <c:pt idx="2035">
                  <c:v>2.5161875939004079</c:v>
                </c:pt>
                <c:pt idx="2036">
                  <c:v>2.5161875939004079</c:v>
                </c:pt>
                <c:pt idx="2037">
                  <c:v>3.0967457417056696</c:v>
                </c:pt>
                <c:pt idx="2038">
                  <c:v>2.5161875939004079</c:v>
                </c:pt>
                <c:pt idx="2039">
                  <c:v>2.5249138433351526</c:v>
                </c:pt>
                <c:pt idx="2040">
                  <c:v>2.5161875939004079</c:v>
                </c:pt>
                <c:pt idx="2041">
                  <c:v>2.5161875939004079</c:v>
                </c:pt>
                <c:pt idx="2042">
                  <c:v>2.5161875939004079</c:v>
                </c:pt>
                <c:pt idx="2043">
                  <c:v>2.5161875939004079</c:v>
                </c:pt>
                <c:pt idx="2044">
                  <c:v>2.5161875939004079</c:v>
                </c:pt>
                <c:pt idx="2045">
                  <c:v>2.5161875939004079</c:v>
                </c:pt>
                <c:pt idx="2046">
                  <c:v>2.9096327095671999</c:v>
                </c:pt>
                <c:pt idx="2047">
                  <c:v>2.5161875939004079</c:v>
                </c:pt>
                <c:pt idx="2048">
                  <c:v>2.8003462760967595</c:v>
                </c:pt>
                <c:pt idx="2049">
                  <c:v>2.5161875939004079</c:v>
                </c:pt>
                <c:pt idx="2050">
                  <c:v>2.5161875939004079</c:v>
                </c:pt>
                <c:pt idx="2051">
                  <c:v>2.5185505846358316</c:v>
                </c:pt>
                <c:pt idx="2052">
                  <c:v>2.5865677895228623</c:v>
                </c:pt>
                <c:pt idx="2053">
                  <c:v>2.3896496538516394</c:v>
                </c:pt>
                <c:pt idx="2054">
                  <c:v>2.5161875939004079</c:v>
                </c:pt>
                <c:pt idx="2055">
                  <c:v>2.5161875939004079</c:v>
                </c:pt>
                <c:pt idx="2056">
                  <c:v>2.5161875939004079</c:v>
                </c:pt>
                <c:pt idx="2057">
                  <c:v>2.7162159397091412</c:v>
                </c:pt>
                <c:pt idx="2058">
                  <c:v>2.5161875939004079</c:v>
                </c:pt>
                <c:pt idx="2059">
                  <c:v>2.5161875939004079</c:v>
                </c:pt>
                <c:pt idx="2060">
                  <c:v>2.9613533004304129</c:v>
                </c:pt>
                <c:pt idx="2061">
                  <c:v>2.5859070101422299</c:v>
                </c:pt>
                <c:pt idx="2062">
                  <c:v>2.572031030113354</c:v>
                </c:pt>
                <c:pt idx="2063">
                  <c:v>2.5161875939004079</c:v>
                </c:pt>
                <c:pt idx="2064">
                  <c:v>2.2203218986046824</c:v>
                </c:pt>
                <c:pt idx="2065">
                  <c:v>2.5161875939004079</c:v>
                </c:pt>
                <c:pt idx="2066">
                  <c:v>2.5161875939004079</c:v>
                </c:pt>
                <c:pt idx="2067">
                  <c:v>2.4549504197573562</c:v>
                </c:pt>
                <c:pt idx="2068">
                  <c:v>2.5161875939004079</c:v>
                </c:pt>
                <c:pt idx="2069">
                  <c:v>2.5161875939004079</c:v>
                </c:pt>
                <c:pt idx="2070">
                  <c:v>2.7394607764181371</c:v>
                </c:pt>
                <c:pt idx="2071">
                  <c:v>2.5161875939004079</c:v>
                </c:pt>
                <c:pt idx="2072">
                  <c:v>2.5161875939004079</c:v>
                </c:pt>
                <c:pt idx="2073">
                  <c:v>2.5161875939004079</c:v>
                </c:pt>
                <c:pt idx="2074">
                  <c:v>2.5161875939004079</c:v>
                </c:pt>
                <c:pt idx="2075">
                  <c:v>2.5161875939004079</c:v>
                </c:pt>
                <c:pt idx="2076">
                  <c:v>2.6547588569716156</c:v>
                </c:pt>
                <c:pt idx="2077">
                  <c:v>2.5161875939004079</c:v>
                </c:pt>
                <c:pt idx="2078">
                  <c:v>2.684631678464807</c:v>
                </c:pt>
                <c:pt idx="2079">
                  <c:v>2.5161875939004079</c:v>
                </c:pt>
                <c:pt idx="2080">
                  <c:v>2.5161875939004079</c:v>
                </c:pt>
                <c:pt idx="2081">
                  <c:v>2.768101987911904</c:v>
                </c:pt>
                <c:pt idx="2082">
                  <c:v>2.7844589797968893</c:v>
                </c:pt>
                <c:pt idx="2083">
                  <c:v>2.660625626048235</c:v>
                </c:pt>
                <c:pt idx="2084">
                  <c:v>2.9865134179861896</c:v>
                </c:pt>
                <c:pt idx="2085">
                  <c:v>2.3128501271734851</c:v>
                </c:pt>
                <c:pt idx="2086">
                  <c:v>2.5161875939004079</c:v>
                </c:pt>
                <c:pt idx="2087">
                  <c:v>2.5161875939004079</c:v>
                </c:pt>
                <c:pt idx="2088">
                  <c:v>2.5161875939004079</c:v>
                </c:pt>
                <c:pt idx="2089">
                  <c:v>2.6419178139100472</c:v>
                </c:pt>
                <c:pt idx="2090">
                  <c:v>2.6523719144462681</c:v>
                </c:pt>
                <c:pt idx="2091">
                  <c:v>2.7055623601366636</c:v>
                </c:pt>
                <c:pt idx="2092">
                  <c:v>2.629845983177324</c:v>
                </c:pt>
                <c:pt idx="2093">
                  <c:v>2.5161875939004079</c:v>
                </c:pt>
                <c:pt idx="2094">
                  <c:v>2.5161875939004079</c:v>
                </c:pt>
                <c:pt idx="2095">
                  <c:v>2.5161875939004079</c:v>
                </c:pt>
                <c:pt idx="2096">
                  <c:v>2.4549504197573562</c:v>
                </c:pt>
                <c:pt idx="2097">
                  <c:v>2.5161875939004079</c:v>
                </c:pt>
                <c:pt idx="2098">
                  <c:v>2.5161875939004079</c:v>
                </c:pt>
                <c:pt idx="2099">
                  <c:v>2.5161875939004079</c:v>
                </c:pt>
                <c:pt idx="2100">
                  <c:v>2.3284573717926302</c:v>
                </c:pt>
                <c:pt idx="2101">
                  <c:v>2.6948133367460843</c:v>
                </c:pt>
                <c:pt idx="2102">
                  <c:v>2.5161875939004079</c:v>
                </c:pt>
                <c:pt idx="2103">
                  <c:v>2.8599247521839604</c:v>
                </c:pt>
                <c:pt idx="2104">
                  <c:v>2.9224956806180953</c:v>
                </c:pt>
                <c:pt idx="2105">
                  <c:v>2.5161875939004079</c:v>
                </c:pt>
                <c:pt idx="2106">
                  <c:v>2.5161875939004079</c:v>
                </c:pt>
                <c:pt idx="2107">
                  <c:v>2.5161875939004079</c:v>
                </c:pt>
                <c:pt idx="2108">
                  <c:v>2.5161875939004079</c:v>
                </c:pt>
                <c:pt idx="2109">
                  <c:v>2.5161875939004079</c:v>
                </c:pt>
                <c:pt idx="2110">
                  <c:v>2.4793287313016461</c:v>
                </c:pt>
                <c:pt idx="2111">
                  <c:v>2.5161875939004079</c:v>
                </c:pt>
                <c:pt idx="2112">
                  <c:v>2.5161875939004079</c:v>
                </c:pt>
                <c:pt idx="2113">
                  <c:v>2.5161875939004079</c:v>
                </c:pt>
                <c:pt idx="2114">
                  <c:v>2.5161875939004079</c:v>
                </c:pt>
                <c:pt idx="2115">
                  <c:v>2.5161875939004079</c:v>
                </c:pt>
                <c:pt idx="2116">
                  <c:v>2.5161875939004079</c:v>
                </c:pt>
                <c:pt idx="2117">
                  <c:v>2.5161875939004079</c:v>
                </c:pt>
                <c:pt idx="2118">
                  <c:v>2.8476949111534968</c:v>
                </c:pt>
                <c:pt idx="2119">
                  <c:v>2.5161875939004079</c:v>
                </c:pt>
                <c:pt idx="2120">
                  <c:v>2.5249138433351526</c:v>
                </c:pt>
                <c:pt idx="2121">
                  <c:v>2.5161875939004079</c:v>
                </c:pt>
                <c:pt idx="2122">
                  <c:v>2.5161875939004079</c:v>
                </c:pt>
                <c:pt idx="2123">
                  <c:v>2.5161875939004079</c:v>
                </c:pt>
                <c:pt idx="2124">
                  <c:v>2.8599247521839604</c:v>
                </c:pt>
                <c:pt idx="2125">
                  <c:v>2.5161875939004079</c:v>
                </c:pt>
                <c:pt idx="2126">
                  <c:v>2.5161875939004079</c:v>
                </c:pt>
                <c:pt idx="2127">
                  <c:v>2.5161875939004079</c:v>
                </c:pt>
                <c:pt idx="2128">
                  <c:v>3.0768326638720405</c:v>
                </c:pt>
                <c:pt idx="2129">
                  <c:v>2.5161875939004079</c:v>
                </c:pt>
                <c:pt idx="2130">
                  <c:v>2.5161875939004079</c:v>
                </c:pt>
                <c:pt idx="2131">
                  <c:v>2.5161875939004079</c:v>
                </c:pt>
                <c:pt idx="2132">
                  <c:v>2.3310735511910199</c:v>
                </c:pt>
                <c:pt idx="2133">
                  <c:v>2.5161875939004079</c:v>
                </c:pt>
                <c:pt idx="2134">
                  <c:v>3.0837065330314393</c:v>
                </c:pt>
                <c:pt idx="2135">
                  <c:v>2.7218880513627544</c:v>
                </c:pt>
                <c:pt idx="2136">
                  <c:v>2.5161875939004079</c:v>
                </c:pt>
                <c:pt idx="2137">
                  <c:v>2.5161875939004079</c:v>
                </c:pt>
                <c:pt idx="2138">
                  <c:v>2.5161875939004079</c:v>
                </c:pt>
                <c:pt idx="2139">
                  <c:v>2.5161875939004079</c:v>
                </c:pt>
                <c:pt idx="2140">
                  <c:v>2.5161875939004079</c:v>
                </c:pt>
                <c:pt idx="2141">
                  <c:v>2.5161875939004079</c:v>
                </c:pt>
                <c:pt idx="2142">
                  <c:v>2.5161875939004079</c:v>
                </c:pt>
                <c:pt idx="2143">
                  <c:v>3.1281961380804417</c:v>
                </c:pt>
                <c:pt idx="2144">
                  <c:v>2.5161875939004079</c:v>
                </c:pt>
                <c:pt idx="2145">
                  <c:v>2.5161875939004079</c:v>
                </c:pt>
                <c:pt idx="2146">
                  <c:v>2.5161875939004079</c:v>
                </c:pt>
                <c:pt idx="2147">
                  <c:v>2.5161875939004079</c:v>
                </c:pt>
                <c:pt idx="2148">
                  <c:v>2.6542242947216139</c:v>
                </c:pt>
                <c:pt idx="2149">
                  <c:v>2.5161875939004079</c:v>
                </c:pt>
                <c:pt idx="2150">
                  <c:v>2.5161875939004079</c:v>
                </c:pt>
                <c:pt idx="2151">
                  <c:v>2.5161875939004079</c:v>
                </c:pt>
                <c:pt idx="2152">
                  <c:v>2.5161875939004079</c:v>
                </c:pt>
                <c:pt idx="2153">
                  <c:v>2.5161875939004079</c:v>
                </c:pt>
                <c:pt idx="2154">
                  <c:v>2.6535707667833703</c:v>
                </c:pt>
                <c:pt idx="2155">
                  <c:v>2.5161875939004079</c:v>
                </c:pt>
                <c:pt idx="2156">
                  <c:v>2.5161875939004079</c:v>
                </c:pt>
                <c:pt idx="2157">
                  <c:v>2.5161875939004079</c:v>
                </c:pt>
                <c:pt idx="2158">
                  <c:v>2.5161875939004079</c:v>
                </c:pt>
                <c:pt idx="2159">
                  <c:v>2.5161875939004079</c:v>
                </c:pt>
                <c:pt idx="2160">
                  <c:v>2.5161875939004079</c:v>
                </c:pt>
                <c:pt idx="2161">
                  <c:v>2.5161875939004079</c:v>
                </c:pt>
                <c:pt idx="2162">
                  <c:v>2.5161875939004079</c:v>
                </c:pt>
                <c:pt idx="2163">
                  <c:v>2.5161875939004079</c:v>
                </c:pt>
                <c:pt idx="2164">
                  <c:v>2.5161875939004079</c:v>
                </c:pt>
                <c:pt idx="2165">
                  <c:v>2.5161875939004079</c:v>
                </c:pt>
                <c:pt idx="2166">
                  <c:v>2.5161875939004079</c:v>
                </c:pt>
                <c:pt idx="2167">
                  <c:v>2.5161875939004079</c:v>
                </c:pt>
                <c:pt idx="2168">
                  <c:v>2.5161875939004079</c:v>
                </c:pt>
                <c:pt idx="2169">
                  <c:v>2.8599247521839604</c:v>
                </c:pt>
                <c:pt idx="2170">
                  <c:v>2.5161875939004079</c:v>
                </c:pt>
                <c:pt idx="2171">
                  <c:v>2.5161875939004079</c:v>
                </c:pt>
                <c:pt idx="2172">
                  <c:v>2.5161875939004079</c:v>
                </c:pt>
                <c:pt idx="2173">
                  <c:v>2.6265533456862968</c:v>
                </c:pt>
                <c:pt idx="2174">
                  <c:v>2.7797876959307368</c:v>
                </c:pt>
                <c:pt idx="2175">
                  <c:v>2.5161875939004079</c:v>
                </c:pt>
                <c:pt idx="2176">
                  <c:v>2.5161875939004079</c:v>
                </c:pt>
                <c:pt idx="2177">
                  <c:v>2.5161875939004079</c:v>
                </c:pt>
                <c:pt idx="2178">
                  <c:v>2.5161875939004079</c:v>
                </c:pt>
                <c:pt idx="2179">
                  <c:v>2.5161875939004079</c:v>
                </c:pt>
                <c:pt idx="2180">
                  <c:v>3.0039905252040695</c:v>
                </c:pt>
                <c:pt idx="2181">
                  <c:v>2.5161875939004079</c:v>
                </c:pt>
                <c:pt idx="2182">
                  <c:v>2.5161875939004079</c:v>
                </c:pt>
                <c:pt idx="2183">
                  <c:v>2.5161875939004079</c:v>
                </c:pt>
                <c:pt idx="2184">
                  <c:v>2.5161875939004079</c:v>
                </c:pt>
                <c:pt idx="2185">
                  <c:v>2.5161875939004079</c:v>
                </c:pt>
                <c:pt idx="2186">
                  <c:v>2.6332682042564057</c:v>
                </c:pt>
                <c:pt idx="2187">
                  <c:v>2.7540515960536962</c:v>
                </c:pt>
                <c:pt idx="2188">
                  <c:v>2.5161875939004079</c:v>
                </c:pt>
                <c:pt idx="2189">
                  <c:v>3.0524543523277505</c:v>
                </c:pt>
                <c:pt idx="2190">
                  <c:v>2.5161875939004079</c:v>
                </c:pt>
                <c:pt idx="2191">
                  <c:v>2.5161875939004079</c:v>
                </c:pt>
                <c:pt idx="2192">
                  <c:v>2.5161875939004079</c:v>
                </c:pt>
                <c:pt idx="2193">
                  <c:v>2.5161875939004079</c:v>
                </c:pt>
                <c:pt idx="2194">
                  <c:v>2.5161875939004079</c:v>
                </c:pt>
                <c:pt idx="2195">
                  <c:v>2.5161875939004079</c:v>
                </c:pt>
                <c:pt idx="2196">
                  <c:v>2.5161875939004079</c:v>
                </c:pt>
                <c:pt idx="2197">
                  <c:v>2.8257000758720312</c:v>
                </c:pt>
                <c:pt idx="2198">
                  <c:v>2.491809282356118</c:v>
                </c:pt>
                <c:pt idx="2199">
                  <c:v>2.5161875939004079</c:v>
                </c:pt>
                <c:pt idx="2200">
                  <c:v>2.5161875939004079</c:v>
                </c:pt>
                <c:pt idx="2201">
                  <c:v>2.5161875939004079</c:v>
                </c:pt>
                <c:pt idx="2202">
                  <c:v>2.5161875939004079</c:v>
                </c:pt>
                <c:pt idx="2203">
                  <c:v>2.5161875939004079</c:v>
                </c:pt>
                <c:pt idx="2204">
                  <c:v>2.5161875939004079</c:v>
                </c:pt>
                <c:pt idx="2205">
                  <c:v>2.5161875939004079</c:v>
                </c:pt>
                <c:pt idx="2206">
                  <c:v>2.5161875939004079</c:v>
                </c:pt>
                <c:pt idx="2207">
                  <c:v>2.5161875939004079</c:v>
                </c:pt>
                <c:pt idx="2208">
                  <c:v>2.5161875939004079</c:v>
                </c:pt>
                <c:pt idx="2209">
                  <c:v>2.5161875939004079</c:v>
                </c:pt>
                <c:pt idx="2210">
                  <c:v>2.5161875939004079</c:v>
                </c:pt>
                <c:pt idx="2211">
                  <c:v>2.5161875939004079</c:v>
                </c:pt>
                <c:pt idx="2212">
                  <c:v>2.5161875939004079</c:v>
                </c:pt>
                <c:pt idx="2213">
                  <c:v>2.4386569869642276</c:v>
                </c:pt>
                <c:pt idx="2214">
                  <c:v>2.5161875939004079</c:v>
                </c:pt>
                <c:pt idx="2215">
                  <c:v>2.5161875939004079</c:v>
                </c:pt>
                <c:pt idx="2216">
                  <c:v>2.5161875939004079</c:v>
                </c:pt>
                <c:pt idx="2217">
                  <c:v>2.8389686617187522</c:v>
                </c:pt>
                <c:pt idx="2218">
                  <c:v>2.9112882263923616</c:v>
                </c:pt>
                <c:pt idx="2219">
                  <c:v>2.5161875939004079</c:v>
                </c:pt>
                <c:pt idx="2220">
                  <c:v>2.5161875939004079</c:v>
                </c:pt>
                <c:pt idx="2221">
                  <c:v>2.5161875939004079</c:v>
                </c:pt>
                <c:pt idx="2222">
                  <c:v>2.5161875939004079</c:v>
                </c:pt>
                <c:pt idx="2223">
                  <c:v>2.5161875939004079</c:v>
                </c:pt>
                <c:pt idx="2224">
                  <c:v>2.5511940762238239</c:v>
                </c:pt>
                <c:pt idx="2225">
                  <c:v>2.5161875939004079</c:v>
                </c:pt>
                <c:pt idx="2226">
                  <c:v>2.5161875939004079</c:v>
                </c:pt>
                <c:pt idx="2227">
                  <c:v>2.6476547947453599</c:v>
                </c:pt>
                <c:pt idx="2228">
                  <c:v>2.5161875939004079</c:v>
                </c:pt>
                <c:pt idx="2229">
                  <c:v>2.5161875939004079</c:v>
                </c:pt>
                <c:pt idx="2230">
                  <c:v>2.5161875939004079</c:v>
                </c:pt>
                <c:pt idx="2231">
                  <c:v>2.5161875939004079</c:v>
                </c:pt>
                <c:pt idx="2232">
                  <c:v>2.5161875939004079</c:v>
                </c:pt>
                <c:pt idx="2233">
                  <c:v>2.7218880513627544</c:v>
                </c:pt>
                <c:pt idx="2234">
                  <c:v>2.5161875939004079</c:v>
                </c:pt>
                <c:pt idx="2235">
                  <c:v>2.5161875939004079</c:v>
                </c:pt>
                <c:pt idx="2236">
                  <c:v>2.8389686617187522</c:v>
                </c:pt>
                <c:pt idx="2237">
                  <c:v>2.5161875939004079</c:v>
                </c:pt>
                <c:pt idx="2238">
                  <c:v>2.5161875939004079</c:v>
                </c:pt>
                <c:pt idx="2239">
                  <c:v>2.6332682042564057</c:v>
                </c:pt>
                <c:pt idx="2240">
                  <c:v>2.5161875939004079</c:v>
                </c:pt>
                <c:pt idx="2241">
                  <c:v>2.7124756137540262</c:v>
                </c:pt>
                <c:pt idx="2242">
                  <c:v>2.9988856866939804</c:v>
                </c:pt>
                <c:pt idx="2243">
                  <c:v>2.5161875939004079</c:v>
                </c:pt>
                <c:pt idx="2244">
                  <c:v>2.5161875939004079</c:v>
                </c:pt>
                <c:pt idx="2245">
                  <c:v>2.5161875939004079</c:v>
                </c:pt>
                <c:pt idx="2246">
                  <c:v>2.8378661033028885</c:v>
                </c:pt>
                <c:pt idx="2247">
                  <c:v>2.5161875939004079</c:v>
                </c:pt>
                <c:pt idx="2248">
                  <c:v>2.8389686617187522</c:v>
                </c:pt>
                <c:pt idx="2249">
                  <c:v>2.6542242947216139</c:v>
                </c:pt>
                <c:pt idx="2250">
                  <c:v>2.8237142675302764</c:v>
                </c:pt>
                <c:pt idx="2251">
                  <c:v>2.5161875939004079</c:v>
                </c:pt>
                <c:pt idx="2252">
                  <c:v>2.5161875939004079</c:v>
                </c:pt>
                <c:pt idx="2253">
                  <c:v>2.6075366242722438</c:v>
                </c:pt>
                <c:pt idx="2254">
                  <c:v>2.5161875939004079</c:v>
                </c:pt>
                <c:pt idx="2255">
                  <c:v>2.5161875939004079</c:v>
                </c:pt>
                <c:pt idx="2256">
                  <c:v>2.5161875939004079</c:v>
                </c:pt>
                <c:pt idx="2257">
                  <c:v>2.5161875939004079</c:v>
                </c:pt>
                <c:pt idx="2258">
                  <c:v>2.5161875939004079</c:v>
                </c:pt>
                <c:pt idx="2259">
                  <c:v>2.5929871205785622</c:v>
                </c:pt>
                <c:pt idx="2260">
                  <c:v>2.9597520535160426</c:v>
                </c:pt>
                <c:pt idx="2261">
                  <c:v>3.0567853312619628</c:v>
                </c:pt>
                <c:pt idx="2262">
                  <c:v>2.5161875939004079</c:v>
                </c:pt>
                <c:pt idx="2263">
                  <c:v>2.7218880513627544</c:v>
                </c:pt>
                <c:pt idx="2264">
                  <c:v>2.5161875939004079</c:v>
                </c:pt>
                <c:pt idx="2265">
                  <c:v>2.4542769615282474</c:v>
                </c:pt>
                <c:pt idx="2266">
                  <c:v>2.5161875939004079</c:v>
                </c:pt>
                <c:pt idx="2267">
                  <c:v>2.6990182689537612</c:v>
                </c:pt>
                <c:pt idx="2268">
                  <c:v>2.5161875939004079</c:v>
                </c:pt>
                <c:pt idx="2269">
                  <c:v>2.5161875939004079</c:v>
                </c:pt>
                <c:pt idx="2270">
                  <c:v>2.5161875939004079</c:v>
                </c:pt>
                <c:pt idx="2271">
                  <c:v>2.5161875939004079</c:v>
                </c:pt>
                <c:pt idx="2272">
                  <c:v>2.5964093416576439</c:v>
                </c:pt>
                <c:pt idx="2273">
                  <c:v>2.9337271688854965</c:v>
                </c:pt>
                <c:pt idx="2274">
                  <c:v>2.5161875939004079</c:v>
                </c:pt>
                <c:pt idx="2275">
                  <c:v>2.5161875939004079</c:v>
                </c:pt>
                <c:pt idx="2276">
                  <c:v>2.5161875939004079</c:v>
                </c:pt>
                <c:pt idx="2277">
                  <c:v>2.5161875939004079</c:v>
                </c:pt>
                <c:pt idx="2278">
                  <c:v>2.5161875939004079</c:v>
                </c:pt>
                <c:pt idx="2279">
                  <c:v>2.5161875939004079</c:v>
                </c:pt>
                <c:pt idx="2280">
                  <c:v>2.5161875939004079</c:v>
                </c:pt>
                <c:pt idx="2281">
                  <c:v>2.5161875939004079</c:v>
                </c:pt>
                <c:pt idx="2282">
                  <c:v>2.5161875939004079</c:v>
                </c:pt>
                <c:pt idx="2283">
                  <c:v>2.5161875939004079</c:v>
                </c:pt>
                <c:pt idx="2284">
                  <c:v>2.5161875939004079</c:v>
                </c:pt>
                <c:pt idx="2285">
                  <c:v>2.9742566651256821</c:v>
                </c:pt>
                <c:pt idx="2286">
                  <c:v>2.5675510681088092</c:v>
                </c:pt>
                <c:pt idx="2287">
                  <c:v>2.5161875939004079</c:v>
                </c:pt>
                <c:pt idx="2288">
                  <c:v>2.5161875939004079</c:v>
                </c:pt>
                <c:pt idx="2289">
                  <c:v>2.5161875939004079</c:v>
                </c:pt>
                <c:pt idx="2290">
                  <c:v>2.5161875939004079</c:v>
                </c:pt>
                <c:pt idx="2291">
                  <c:v>2.5161875939004079</c:v>
                </c:pt>
                <c:pt idx="2292">
                  <c:v>2.5161875939004079</c:v>
                </c:pt>
                <c:pt idx="2293">
                  <c:v>2.5161875939004079</c:v>
                </c:pt>
                <c:pt idx="2294">
                  <c:v>2.8994811757685359</c:v>
                </c:pt>
                <c:pt idx="2295">
                  <c:v>2.5161875939004079</c:v>
                </c:pt>
                <c:pt idx="2296">
                  <c:v>2.7761592335747221</c:v>
                </c:pt>
                <c:pt idx="2297">
                  <c:v>2.9889721212344522</c:v>
                </c:pt>
                <c:pt idx="2298">
                  <c:v>2.5161875939004079</c:v>
                </c:pt>
                <c:pt idx="2299">
                  <c:v>2.5161875939004079</c:v>
                </c:pt>
                <c:pt idx="2300">
                  <c:v>2.5161875939004079</c:v>
                </c:pt>
                <c:pt idx="2301">
                  <c:v>2.7218880513627544</c:v>
                </c:pt>
                <c:pt idx="2302">
                  <c:v>2.7694525248022659</c:v>
                </c:pt>
                <c:pt idx="2303">
                  <c:v>2.6051355910923886</c:v>
                </c:pt>
                <c:pt idx="2304">
                  <c:v>2.5161875939004079</c:v>
                </c:pt>
                <c:pt idx="2305">
                  <c:v>2.5161875939004079</c:v>
                </c:pt>
                <c:pt idx="2306">
                  <c:v>2.5161875939004079</c:v>
                </c:pt>
                <c:pt idx="2307">
                  <c:v>2.5161875939004079</c:v>
                </c:pt>
                <c:pt idx="2308">
                  <c:v>2.5161875939004079</c:v>
                </c:pt>
                <c:pt idx="2309">
                  <c:v>2.5161875939004079</c:v>
                </c:pt>
                <c:pt idx="2310">
                  <c:v>2.5161875939004079</c:v>
                </c:pt>
                <c:pt idx="2311">
                  <c:v>2.5161875939004079</c:v>
                </c:pt>
                <c:pt idx="2312">
                  <c:v>2.7568498738176541</c:v>
                </c:pt>
                <c:pt idx="2313">
                  <c:v>2.5161875939004079</c:v>
                </c:pt>
                <c:pt idx="2314">
                  <c:v>2.5161875939004079</c:v>
                </c:pt>
                <c:pt idx="2315">
                  <c:v>2.8837069976823639</c:v>
                </c:pt>
                <c:pt idx="2316">
                  <c:v>2.5161875939004079</c:v>
                </c:pt>
                <c:pt idx="2317">
                  <c:v>2.9759028041240945</c:v>
                </c:pt>
                <c:pt idx="2318">
                  <c:v>2.5161875939004079</c:v>
                </c:pt>
                <c:pt idx="2319">
                  <c:v>2.5161875939004079</c:v>
                </c:pt>
                <c:pt idx="2320">
                  <c:v>2.5161875939004079</c:v>
                </c:pt>
                <c:pt idx="2321">
                  <c:v>2.5161875939004079</c:v>
                </c:pt>
                <c:pt idx="2322">
                  <c:v>2.3053271458393372</c:v>
                </c:pt>
                <c:pt idx="2323">
                  <c:v>2.5161875939004079</c:v>
                </c:pt>
                <c:pt idx="2324">
                  <c:v>2.5161875939004079</c:v>
                </c:pt>
                <c:pt idx="2325">
                  <c:v>2.4778719906588025</c:v>
                </c:pt>
                <c:pt idx="2326">
                  <c:v>2.6736718379987199</c:v>
                </c:pt>
                <c:pt idx="2327">
                  <c:v>2.5161875939004079</c:v>
                </c:pt>
                <c:pt idx="2328">
                  <c:v>2.5161875939004079</c:v>
                </c:pt>
                <c:pt idx="2329">
                  <c:v>2.6109461010671522</c:v>
                </c:pt>
                <c:pt idx="2330">
                  <c:v>2.4126774285055674</c:v>
                </c:pt>
                <c:pt idx="2331">
                  <c:v>2.5161875939004079</c:v>
                </c:pt>
                <c:pt idx="2332">
                  <c:v>2.5161875939004079</c:v>
                </c:pt>
                <c:pt idx="2333">
                  <c:v>2.5161875939004079</c:v>
                </c:pt>
                <c:pt idx="2334">
                  <c:v>2.4478527524039935</c:v>
                </c:pt>
                <c:pt idx="2335">
                  <c:v>2.5161875939004079</c:v>
                </c:pt>
                <c:pt idx="2336">
                  <c:v>2.5161875939004079</c:v>
                </c:pt>
                <c:pt idx="2337">
                  <c:v>2.5740872384683904</c:v>
                </c:pt>
                <c:pt idx="2338">
                  <c:v>2.5161875939004079</c:v>
                </c:pt>
                <c:pt idx="2339">
                  <c:v>2.5161875939004079</c:v>
                </c:pt>
                <c:pt idx="2340">
                  <c:v>2.5161875939004079</c:v>
                </c:pt>
                <c:pt idx="2341">
                  <c:v>2.6332682042564057</c:v>
                </c:pt>
                <c:pt idx="2342">
                  <c:v>2.5161875939004079</c:v>
                </c:pt>
                <c:pt idx="2343">
                  <c:v>2.5161875939004079</c:v>
                </c:pt>
                <c:pt idx="2344">
                  <c:v>2.5161875939004079</c:v>
                </c:pt>
                <c:pt idx="2345">
                  <c:v>2.5608684679716625</c:v>
                </c:pt>
                <c:pt idx="2346">
                  <c:v>2.7218880513627544</c:v>
                </c:pt>
                <c:pt idx="2347">
                  <c:v>2.5161875939004079</c:v>
                </c:pt>
                <c:pt idx="2348">
                  <c:v>2.5161875939004079</c:v>
                </c:pt>
                <c:pt idx="2349">
                  <c:v>2.5367515879507003</c:v>
                </c:pt>
                <c:pt idx="2350">
                  <c:v>2.5161875939004079</c:v>
                </c:pt>
                <c:pt idx="2351">
                  <c:v>2.5161875939004079</c:v>
                </c:pt>
                <c:pt idx="2352">
                  <c:v>2.5161875939004079</c:v>
                </c:pt>
                <c:pt idx="2353">
                  <c:v>2.5161875939004079</c:v>
                </c:pt>
                <c:pt idx="2354">
                  <c:v>2.5161875939004079</c:v>
                </c:pt>
                <c:pt idx="2355">
                  <c:v>2.7469090366162909</c:v>
                </c:pt>
                <c:pt idx="2356">
                  <c:v>2.5161875939004079</c:v>
                </c:pt>
                <c:pt idx="2357">
                  <c:v>2.8053527921484607</c:v>
                </c:pt>
                <c:pt idx="2358">
                  <c:v>2.5161875939004079</c:v>
                </c:pt>
                <c:pt idx="2359">
                  <c:v>2.8109568899588546</c:v>
                </c:pt>
                <c:pt idx="2360">
                  <c:v>2.5161875939004079</c:v>
                </c:pt>
                <c:pt idx="2361">
                  <c:v>2.7405942512534311</c:v>
                </c:pt>
                <c:pt idx="2362">
                  <c:v>2.5161875939004079</c:v>
                </c:pt>
                <c:pt idx="2363">
                  <c:v>2.5161875939004079</c:v>
                </c:pt>
                <c:pt idx="2364">
                  <c:v>2.5161875939004079</c:v>
                </c:pt>
                <c:pt idx="2365">
                  <c:v>2.5161875939004079</c:v>
                </c:pt>
                <c:pt idx="2366">
                  <c:v>2.5161875939004079</c:v>
                </c:pt>
                <c:pt idx="2367">
                  <c:v>2.8360137230275426</c:v>
                </c:pt>
                <c:pt idx="2368">
                  <c:v>2.5161875939004079</c:v>
                </c:pt>
                <c:pt idx="2369">
                  <c:v>2.2979525251575392</c:v>
                </c:pt>
                <c:pt idx="2370">
                  <c:v>2.5936354985236401</c:v>
                </c:pt>
                <c:pt idx="2371">
                  <c:v>2.5161875939004079</c:v>
                </c:pt>
                <c:pt idx="2372">
                  <c:v>2.5161875939004079</c:v>
                </c:pt>
                <c:pt idx="2373">
                  <c:v>2.5161875939004079</c:v>
                </c:pt>
                <c:pt idx="2374">
                  <c:v>2.5161875939004079</c:v>
                </c:pt>
                <c:pt idx="2375">
                  <c:v>2.5161875939004079</c:v>
                </c:pt>
                <c:pt idx="2376">
                  <c:v>2.5161875939004079</c:v>
                </c:pt>
                <c:pt idx="2377">
                  <c:v>2.5161875939004079</c:v>
                </c:pt>
                <c:pt idx="2378">
                  <c:v>2.5161875939004079</c:v>
                </c:pt>
                <c:pt idx="2379">
                  <c:v>2.5161875939004079</c:v>
                </c:pt>
                <c:pt idx="2380">
                  <c:v>2.5161875939004079</c:v>
                </c:pt>
                <c:pt idx="2381">
                  <c:v>2.5161875939004079</c:v>
                </c:pt>
                <c:pt idx="2382">
                  <c:v>2.5161875939004079</c:v>
                </c:pt>
                <c:pt idx="2383">
                  <c:v>2.5161875939004079</c:v>
                </c:pt>
                <c:pt idx="2384">
                  <c:v>2.6673783694408915</c:v>
                </c:pt>
                <c:pt idx="2385">
                  <c:v>2.5161875939004079</c:v>
                </c:pt>
                <c:pt idx="2386">
                  <c:v>2.5161875939004079</c:v>
                </c:pt>
                <c:pt idx="2387">
                  <c:v>2.5161875939004079</c:v>
                </c:pt>
                <c:pt idx="2388">
                  <c:v>2.5161875939004079</c:v>
                </c:pt>
                <c:pt idx="2389">
                  <c:v>2.5161875939004079</c:v>
                </c:pt>
                <c:pt idx="2390">
                  <c:v>2.5161875939004079</c:v>
                </c:pt>
                <c:pt idx="2391">
                  <c:v>2.5916190267711694</c:v>
                </c:pt>
                <c:pt idx="2392">
                  <c:v>2.5249138433351526</c:v>
                </c:pt>
                <c:pt idx="2393">
                  <c:v>2.5161875939004079</c:v>
                </c:pt>
                <c:pt idx="2394">
                  <c:v>2.5161875939004079</c:v>
                </c:pt>
                <c:pt idx="2395">
                  <c:v>3.0982432924409475</c:v>
                </c:pt>
                <c:pt idx="2396">
                  <c:v>2.5161875939004079</c:v>
                </c:pt>
                <c:pt idx="2397">
                  <c:v>2.5161875939004079</c:v>
                </c:pt>
                <c:pt idx="2398">
                  <c:v>2.5161875939004079</c:v>
                </c:pt>
                <c:pt idx="2399">
                  <c:v>2.7890580783771122</c:v>
                </c:pt>
                <c:pt idx="2400">
                  <c:v>2.5161875939004079</c:v>
                </c:pt>
                <c:pt idx="2401">
                  <c:v>2.3319261450604736</c:v>
                </c:pt>
                <c:pt idx="2402">
                  <c:v>2.5161875939004079</c:v>
                </c:pt>
                <c:pt idx="2403">
                  <c:v>2.5161875939004079</c:v>
                </c:pt>
                <c:pt idx="2404">
                  <c:v>2.8230658895851986</c:v>
                </c:pt>
                <c:pt idx="2405">
                  <c:v>2.5161875939004079</c:v>
                </c:pt>
                <c:pt idx="2406">
                  <c:v>2.5161875939004079</c:v>
                </c:pt>
                <c:pt idx="2407">
                  <c:v>2.5161875939004079</c:v>
                </c:pt>
                <c:pt idx="2408">
                  <c:v>2.5161875939004079</c:v>
                </c:pt>
                <c:pt idx="2409">
                  <c:v>2.9770053625399582</c:v>
                </c:pt>
                <c:pt idx="2410">
                  <c:v>2.5161875939004079</c:v>
                </c:pt>
                <c:pt idx="2411">
                  <c:v>2.491809282356118</c:v>
                </c:pt>
                <c:pt idx="2412">
                  <c:v>2.4480376768758951</c:v>
                </c:pt>
                <c:pt idx="2413">
                  <c:v>2.5161875939004079</c:v>
                </c:pt>
                <c:pt idx="2414">
                  <c:v>2.5161875939004079</c:v>
                </c:pt>
                <c:pt idx="2415">
                  <c:v>2.5161875939004079</c:v>
                </c:pt>
                <c:pt idx="2416">
                  <c:v>2.5161875939004079</c:v>
                </c:pt>
                <c:pt idx="2417">
                  <c:v>2.5161875939004079</c:v>
                </c:pt>
                <c:pt idx="2418">
                  <c:v>2.6476547947453599</c:v>
                </c:pt>
                <c:pt idx="2419">
                  <c:v>2.5161875939004079</c:v>
                </c:pt>
                <c:pt idx="2420">
                  <c:v>2.5161875939004079</c:v>
                </c:pt>
                <c:pt idx="2421">
                  <c:v>3.0544532671631903</c:v>
                </c:pt>
                <c:pt idx="2422">
                  <c:v>2.5161875939004079</c:v>
                </c:pt>
                <c:pt idx="2423">
                  <c:v>2.5161875939004079</c:v>
                </c:pt>
                <c:pt idx="2424">
                  <c:v>2.5161875939004079</c:v>
                </c:pt>
                <c:pt idx="2425">
                  <c:v>2.6196723505018968</c:v>
                </c:pt>
                <c:pt idx="2426">
                  <c:v>2.5161875939004079</c:v>
                </c:pt>
                <c:pt idx="2427">
                  <c:v>2.7327466436993482</c:v>
                </c:pt>
                <c:pt idx="2428">
                  <c:v>2.5161875939004079</c:v>
                </c:pt>
                <c:pt idx="2429">
                  <c:v>2.5161875939004079</c:v>
                </c:pt>
                <c:pt idx="2430">
                  <c:v>2.6542242947216139</c:v>
                </c:pt>
                <c:pt idx="2431">
                  <c:v>2.5161875939004079</c:v>
                </c:pt>
                <c:pt idx="2432">
                  <c:v>2.5161875939004079</c:v>
                </c:pt>
                <c:pt idx="2433">
                  <c:v>2.5161875939004079</c:v>
                </c:pt>
                <c:pt idx="2434">
                  <c:v>2.5161875939004079</c:v>
                </c:pt>
                <c:pt idx="2435">
                  <c:v>2.5161875939004079</c:v>
                </c:pt>
                <c:pt idx="2436">
                  <c:v>2.7858095166872512</c:v>
                </c:pt>
                <c:pt idx="2437">
                  <c:v>2.5161875939004079</c:v>
                </c:pt>
                <c:pt idx="2438">
                  <c:v>2.8247120285836109</c:v>
                </c:pt>
                <c:pt idx="2439">
                  <c:v>2.5161875939004079</c:v>
                </c:pt>
                <c:pt idx="2440">
                  <c:v>2.5201898739946338</c:v>
                </c:pt>
                <c:pt idx="2441">
                  <c:v>2.5161875939004079</c:v>
                </c:pt>
                <c:pt idx="2442">
                  <c:v>2.5161875939004079</c:v>
                </c:pt>
                <c:pt idx="2443">
                  <c:v>2.5161875939004079</c:v>
                </c:pt>
                <c:pt idx="2444">
                  <c:v>2.5161875939004079</c:v>
                </c:pt>
                <c:pt idx="2445">
                  <c:v>2.5161875939004079</c:v>
                </c:pt>
                <c:pt idx="2446">
                  <c:v>2.5161875939004079</c:v>
                </c:pt>
                <c:pt idx="2447">
                  <c:v>3.1389213023506262</c:v>
                </c:pt>
                <c:pt idx="2448">
                  <c:v>2.5161875939004079</c:v>
                </c:pt>
                <c:pt idx="2449">
                  <c:v>2.8567087543290062</c:v>
                </c:pt>
                <c:pt idx="2450">
                  <c:v>2.5161875939004079</c:v>
                </c:pt>
                <c:pt idx="2451">
                  <c:v>2.5161875939004079</c:v>
                </c:pt>
                <c:pt idx="2452">
                  <c:v>2.5161875939004079</c:v>
                </c:pt>
                <c:pt idx="2453">
                  <c:v>2.5161875939004079</c:v>
                </c:pt>
                <c:pt idx="2454">
                  <c:v>2.5161875939004079</c:v>
                </c:pt>
                <c:pt idx="2455">
                  <c:v>2.8217153526948366</c:v>
                </c:pt>
                <c:pt idx="2456">
                  <c:v>3.2814028331141163</c:v>
                </c:pt>
                <c:pt idx="2457">
                  <c:v>3.0777290202916165</c:v>
                </c:pt>
                <c:pt idx="2458">
                  <c:v>2.5161875939004079</c:v>
                </c:pt>
                <c:pt idx="2459">
                  <c:v>2.6542242947216139</c:v>
                </c:pt>
                <c:pt idx="2460">
                  <c:v>2.9752855395611446</c:v>
                </c:pt>
                <c:pt idx="2461">
                  <c:v>2.5161875939004079</c:v>
                </c:pt>
                <c:pt idx="2462">
                  <c:v>3.0780907751805451</c:v>
                </c:pt>
                <c:pt idx="2463">
                  <c:v>2.6687034975379018</c:v>
                </c:pt>
                <c:pt idx="2464">
                  <c:v>2.5161875939004079</c:v>
                </c:pt>
                <c:pt idx="2465">
                  <c:v>2.5161875939004079</c:v>
                </c:pt>
                <c:pt idx="2466">
                  <c:v>2.733095505588488</c:v>
                </c:pt>
                <c:pt idx="2467">
                  <c:v>2.5431727565645192</c:v>
                </c:pt>
                <c:pt idx="2468">
                  <c:v>2.5161875939004079</c:v>
                </c:pt>
                <c:pt idx="2469">
                  <c:v>2.6018713622582412</c:v>
                </c:pt>
                <c:pt idx="2470">
                  <c:v>2.491809282356118</c:v>
                </c:pt>
                <c:pt idx="2471">
                  <c:v>2.5161875939004079</c:v>
                </c:pt>
                <c:pt idx="2472">
                  <c:v>2.7736678958130354</c:v>
                </c:pt>
                <c:pt idx="2473">
                  <c:v>2.5161875939004079</c:v>
                </c:pt>
                <c:pt idx="2474">
                  <c:v>2.5161875939004079</c:v>
                </c:pt>
                <c:pt idx="2475">
                  <c:v>2.355168010509316</c:v>
                </c:pt>
                <c:pt idx="2476">
                  <c:v>2.5161875939004079</c:v>
                </c:pt>
                <c:pt idx="2477">
                  <c:v>2.5161875939004079</c:v>
                </c:pt>
                <c:pt idx="2478">
                  <c:v>2.5161875939004079</c:v>
                </c:pt>
                <c:pt idx="2479">
                  <c:v>2.594633259576975</c:v>
                </c:pt>
                <c:pt idx="2480">
                  <c:v>2.5161875939004079</c:v>
                </c:pt>
                <c:pt idx="2481">
                  <c:v>2.8599247521839604</c:v>
                </c:pt>
                <c:pt idx="2482">
                  <c:v>2.5161875939004079</c:v>
                </c:pt>
                <c:pt idx="2483">
                  <c:v>2.5161875939004079</c:v>
                </c:pt>
                <c:pt idx="2484">
                  <c:v>2.6542242947216139</c:v>
                </c:pt>
                <c:pt idx="2485">
                  <c:v>2.5161875939004079</c:v>
                </c:pt>
                <c:pt idx="2486">
                  <c:v>2.6173654321228521</c:v>
                </c:pt>
                <c:pt idx="2487">
                  <c:v>2.5161875939004079</c:v>
                </c:pt>
                <c:pt idx="2488">
                  <c:v>2.4793287313016461</c:v>
                </c:pt>
                <c:pt idx="2489">
                  <c:v>2.7488732140268657</c:v>
                </c:pt>
                <c:pt idx="2490">
                  <c:v>2.5161875939004079</c:v>
                </c:pt>
                <c:pt idx="2491">
                  <c:v>2.5161875939004079</c:v>
                </c:pt>
                <c:pt idx="2492">
                  <c:v>2.8233165996092069</c:v>
                </c:pt>
                <c:pt idx="2493">
                  <c:v>2.5161875939004079</c:v>
                </c:pt>
                <c:pt idx="2494">
                  <c:v>2.5161875939004079</c:v>
                </c:pt>
                <c:pt idx="2495">
                  <c:v>2.5161875939004079</c:v>
                </c:pt>
                <c:pt idx="2496">
                  <c:v>2.8337389524483667</c:v>
                </c:pt>
                <c:pt idx="2497">
                  <c:v>2.5161875939004079</c:v>
                </c:pt>
                <c:pt idx="2498">
                  <c:v>2.5161875939004079</c:v>
                </c:pt>
                <c:pt idx="2499">
                  <c:v>2.921372457094737</c:v>
                </c:pt>
                <c:pt idx="2500">
                  <c:v>2.5161875939004079</c:v>
                </c:pt>
                <c:pt idx="2501">
                  <c:v>2.5161875939004079</c:v>
                </c:pt>
                <c:pt idx="2502">
                  <c:v>2.5161875939004079</c:v>
                </c:pt>
                <c:pt idx="2503">
                  <c:v>2.5161875939004079</c:v>
                </c:pt>
                <c:pt idx="2504">
                  <c:v>2.5161875939004079</c:v>
                </c:pt>
                <c:pt idx="2505">
                  <c:v>2.5367340310336695</c:v>
                </c:pt>
                <c:pt idx="2506">
                  <c:v>2.5161875939004079</c:v>
                </c:pt>
                <c:pt idx="2507">
                  <c:v>2.5161875939004079</c:v>
                </c:pt>
                <c:pt idx="2508">
                  <c:v>2.5161875939004079</c:v>
                </c:pt>
                <c:pt idx="2509">
                  <c:v>2.5161875939004079</c:v>
                </c:pt>
                <c:pt idx="2510">
                  <c:v>2.5161875939004079</c:v>
                </c:pt>
                <c:pt idx="2511">
                  <c:v>2.5161875939004079</c:v>
                </c:pt>
                <c:pt idx="2512">
                  <c:v>2.9657811257149458</c:v>
                </c:pt>
                <c:pt idx="2513">
                  <c:v>2.491809282356118</c:v>
                </c:pt>
                <c:pt idx="2514">
                  <c:v>2.5161875939004079</c:v>
                </c:pt>
                <c:pt idx="2515">
                  <c:v>2.5161875939004079</c:v>
                </c:pt>
                <c:pt idx="2516">
                  <c:v>2.6974921829014336</c:v>
                </c:pt>
                <c:pt idx="2517">
                  <c:v>2.5161875939004079</c:v>
                </c:pt>
                <c:pt idx="2518">
                  <c:v>2.6812094573857252</c:v>
                </c:pt>
                <c:pt idx="2519">
                  <c:v>2.4499265176760607</c:v>
                </c:pt>
                <c:pt idx="2520">
                  <c:v>2.5161875939004079</c:v>
                </c:pt>
                <c:pt idx="2521">
                  <c:v>2.5161875939004079</c:v>
                </c:pt>
                <c:pt idx="2522">
                  <c:v>2.4793287313016461</c:v>
                </c:pt>
                <c:pt idx="2523">
                  <c:v>2.6065575655397195</c:v>
                </c:pt>
                <c:pt idx="2524">
                  <c:v>2.6542242947216139</c:v>
                </c:pt>
                <c:pt idx="2525">
                  <c:v>2.9492222152963801</c:v>
                </c:pt>
                <c:pt idx="2526">
                  <c:v>2.5161875939004079</c:v>
                </c:pt>
                <c:pt idx="2527">
                  <c:v>2.8744293637935998</c:v>
                </c:pt>
                <c:pt idx="2528">
                  <c:v>2.5161875939004079</c:v>
                </c:pt>
                <c:pt idx="2529">
                  <c:v>2.5161875939004079</c:v>
                </c:pt>
                <c:pt idx="2530">
                  <c:v>2.5161875939004079</c:v>
                </c:pt>
                <c:pt idx="2531">
                  <c:v>3.2445439705153545</c:v>
                </c:pt>
                <c:pt idx="2532">
                  <c:v>2.5161875939004079</c:v>
                </c:pt>
                <c:pt idx="2533">
                  <c:v>2.5161875939004079</c:v>
                </c:pt>
                <c:pt idx="2534">
                  <c:v>2.5161875939004079</c:v>
                </c:pt>
                <c:pt idx="2535">
                  <c:v>2.5161875939004079</c:v>
                </c:pt>
                <c:pt idx="2536">
                  <c:v>2.5161875939004079</c:v>
                </c:pt>
                <c:pt idx="2537">
                  <c:v>2.5161875939004079</c:v>
                </c:pt>
                <c:pt idx="2538">
                  <c:v>2.5929871205785622</c:v>
                </c:pt>
                <c:pt idx="2539">
                  <c:v>2.6332682042564057</c:v>
                </c:pt>
                <c:pt idx="2540">
                  <c:v>2.7218880513627544</c:v>
                </c:pt>
                <c:pt idx="2541">
                  <c:v>2.8449462137392207</c:v>
                </c:pt>
                <c:pt idx="2542">
                  <c:v>2.5161875939004079</c:v>
                </c:pt>
                <c:pt idx="2543">
                  <c:v>2.5161875939004079</c:v>
                </c:pt>
                <c:pt idx="2544">
                  <c:v>2.2290481480394271</c:v>
                </c:pt>
                <c:pt idx="2545">
                  <c:v>2.6173654321228521</c:v>
                </c:pt>
                <c:pt idx="2546">
                  <c:v>2.6356311949918294</c:v>
                </c:pt>
                <c:pt idx="2547">
                  <c:v>3.1127353317275963</c:v>
                </c:pt>
                <c:pt idx="2548">
                  <c:v>2.5161875939004079</c:v>
                </c:pt>
                <c:pt idx="2549">
                  <c:v>2.4549504197573562</c:v>
                </c:pt>
                <c:pt idx="2550">
                  <c:v>2.7189077960643808</c:v>
                </c:pt>
                <c:pt idx="2551">
                  <c:v>2.5161875939004079</c:v>
                </c:pt>
                <c:pt idx="2552">
                  <c:v>2.5161875939004079</c:v>
                </c:pt>
                <c:pt idx="2553">
                  <c:v>2.7589948924360148</c:v>
                </c:pt>
                <c:pt idx="2554">
                  <c:v>2.8389686617187522</c:v>
                </c:pt>
                <c:pt idx="2555">
                  <c:v>2.5639584795042891</c:v>
                </c:pt>
                <c:pt idx="2556">
                  <c:v>2.5161875939004079</c:v>
                </c:pt>
                <c:pt idx="2557">
                  <c:v>2.4913523310551762</c:v>
                </c:pt>
                <c:pt idx="2558">
                  <c:v>2.5639584795042891</c:v>
                </c:pt>
                <c:pt idx="2559">
                  <c:v>2.5161875939004079</c:v>
                </c:pt>
                <c:pt idx="2560">
                  <c:v>2.8054746160463822</c:v>
                </c:pt>
                <c:pt idx="2561">
                  <c:v>2.5161875939004079</c:v>
                </c:pt>
                <c:pt idx="2562">
                  <c:v>2.5161875939004079</c:v>
                </c:pt>
                <c:pt idx="2563">
                  <c:v>2.7370977856827134</c:v>
                </c:pt>
                <c:pt idx="2564">
                  <c:v>2.5077093229401615</c:v>
                </c:pt>
                <c:pt idx="2565">
                  <c:v>2.5161875939004079</c:v>
                </c:pt>
                <c:pt idx="2566">
                  <c:v>2.4480376768758951</c:v>
                </c:pt>
                <c:pt idx="2567">
                  <c:v>2.5161875939004079</c:v>
                </c:pt>
                <c:pt idx="2568">
                  <c:v>2.825448942511056</c:v>
                </c:pt>
                <c:pt idx="2569">
                  <c:v>3.1268799947221888</c:v>
                </c:pt>
                <c:pt idx="2570">
                  <c:v>2.5161875939004079</c:v>
                </c:pt>
                <c:pt idx="2571">
                  <c:v>2.5161875939004079</c:v>
                </c:pt>
                <c:pt idx="2572">
                  <c:v>2.5161875939004079</c:v>
                </c:pt>
                <c:pt idx="2573">
                  <c:v>2.6332682042564057</c:v>
                </c:pt>
                <c:pt idx="2574">
                  <c:v>2.5161875939004079</c:v>
                </c:pt>
                <c:pt idx="2575">
                  <c:v>2.7964825795504198</c:v>
                </c:pt>
                <c:pt idx="2576">
                  <c:v>2.5161875939004079</c:v>
                </c:pt>
                <c:pt idx="2577">
                  <c:v>2.5161875939004079</c:v>
                </c:pt>
                <c:pt idx="2578">
                  <c:v>2.5161875939004079</c:v>
                </c:pt>
                <c:pt idx="2579">
                  <c:v>2.5161875939004079</c:v>
                </c:pt>
                <c:pt idx="2580">
                  <c:v>2.7614760972270038</c:v>
                </c:pt>
                <c:pt idx="2581">
                  <c:v>2.684631678464807</c:v>
                </c:pt>
                <c:pt idx="2582">
                  <c:v>2.5161875939004079</c:v>
                </c:pt>
                <c:pt idx="2583">
                  <c:v>2.5161875939004079</c:v>
                </c:pt>
                <c:pt idx="2584">
                  <c:v>2.5675510681088092</c:v>
                </c:pt>
                <c:pt idx="2585">
                  <c:v>2.5161875939004079</c:v>
                </c:pt>
                <c:pt idx="2586">
                  <c:v>2.7478933240167107</c:v>
                </c:pt>
                <c:pt idx="2587">
                  <c:v>2.5161875939004079</c:v>
                </c:pt>
                <c:pt idx="2588">
                  <c:v>2.5161875939004079</c:v>
                </c:pt>
                <c:pt idx="2589">
                  <c:v>2.5161875939004079</c:v>
                </c:pt>
                <c:pt idx="2590">
                  <c:v>2.3128501271734851</c:v>
                </c:pt>
                <c:pt idx="2591">
                  <c:v>3.2382140414327067</c:v>
                </c:pt>
                <c:pt idx="2592">
                  <c:v>2.5161875939004079</c:v>
                </c:pt>
                <c:pt idx="2593">
                  <c:v>2.5161875939004079</c:v>
                </c:pt>
                <c:pt idx="2594">
                  <c:v>2.5161875939004079</c:v>
                </c:pt>
                <c:pt idx="2595">
                  <c:v>2.7002389230839516</c:v>
                </c:pt>
                <c:pt idx="2596">
                  <c:v>2.5161875939004079</c:v>
                </c:pt>
                <c:pt idx="2597">
                  <c:v>2.5161875939004079</c:v>
                </c:pt>
                <c:pt idx="2598">
                  <c:v>2.5161875939004079</c:v>
                </c:pt>
                <c:pt idx="2599">
                  <c:v>2.5161875939004079</c:v>
                </c:pt>
                <c:pt idx="2600">
                  <c:v>2.5161875939004079</c:v>
                </c:pt>
                <c:pt idx="2601">
                  <c:v>2.5161875939004079</c:v>
                </c:pt>
                <c:pt idx="2602">
                  <c:v>2.5161875939004079</c:v>
                </c:pt>
                <c:pt idx="2603">
                  <c:v>2.5161875939004079</c:v>
                </c:pt>
                <c:pt idx="2604">
                  <c:v>2.5161875939004079</c:v>
                </c:pt>
                <c:pt idx="2605">
                  <c:v>2.5161875939004079</c:v>
                </c:pt>
                <c:pt idx="2606">
                  <c:v>2.5161875939004079</c:v>
                </c:pt>
                <c:pt idx="2607">
                  <c:v>2.5161875939004079</c:v>
                </c:pt>
                <c:pt idx="2608">
                  <c:v>2.5161875939004079</c:v>
                </c:pt>
                <c:pt idx="2609">
                  <c:v>2.5161875939004079</c:v>
                </c:pt>
                <c:pt idx="2610">
                  <c:v>2.5161875939004079</c:v>
                </c:pt>
                <c:pt idx="2611">
                  <c:v>2.5161875939004079</c:v>
                </c:pt>
                <c:pt idx="2612">
                  <c:v>2.8786928188699772</c:v>
                </c:pt>
                <c:pt idx="2613">
                  <c:v>2.5161875939004079</c:v>
                </c:pt>
                <c:pt idx="2614">
                  <c:v>2.5161875939004079</c:v>
                </c:pt>
                <c:pt idx="2615">
                  <c:v>2.730614300797499</c:v>
                </c:pt>
                <c:pt idx="2616">
                  <c:v>2.5161875939004079</c:v>
                </c:pt>
                <c:pt idx="2617">
                  <c:v>2.5161875939004079</c:v>
                </c:pt>
                <c:pt idx="2618">
                  <c:v>2.3909152963596672</c:v>
                </c:pt>
                <c:pt idx="2619">
                  <c:v>2.5161875939004079</c:v>
                </c:pt>
                <c:pt idx="2620">
                  <c:v>2.6234393964057978</c:v>
                </c:pt>
                <c:pt idx="2621">
                  <c:v>2.5161875939004079</c:v>
                </c:pt>
                <c:pt idx="2622">
                  <c:v>2.5161875939004079</c:v>
                </c:pt>
                <c:pt idx="2623">
                  <c:v>2.4793287313016461</c:v>
                </c:pt>
                <c:pt idx="2624">
                  <c:v>2.5161875939004079</c:v>
                </c:pt>
                <c:pt idx="2625">
                  <c:v>2.8599247521839604</c:v>
                </c:pt>
                <c:pt idx="2626">
                  <c:v>2.5161875939004079</c:v>
                </c:pt>
                <c:pt idx="2627">
                  <c:v>2.5161875939004079</c:v>
                </c:pt>
                <c:pt idx="2628">
                  <c:v>2.5161875939004079</c:v>
                </c:pt>
                <c:pt idx="2629">
                  <c:v>2.5161875939004079</c:v>
                </c:pt>
                <c:pt idx="2630">
                  <c:v>2.5161875939004079</c:v>
                </c:pt>
                <c:pt idx="2631">
                  <c:v>2.9687336512089124</c:v>
                </c:pt>
                <c:pt idx="2632">
                  <c:v>2.6234393964057978</c:v>
                </c:pt>
                <c:pt idx="2633">
                  <c:v>2.5161875939004079</c:v>
                </c:pt>
                <c:pt idx="2634">
                  <c:v>2.5161875939004079</c:v>
                </c:pt>
                <c:pt idx="2635">
                  <c:v>2.8389686617187522</c:v>
                </c:pt>
                <c:pt idx="2636">
                  <c:v>2.5161875939004079</c:v>
                </c:pt>
                <c:pt idx="2637">
                  <c:v>2.5161875939004079</c:v>
                </c:pt>
                <c:pt idx="2638">
                  <c:v>2.6843430005900086</c:v>
                </c:pt>
                <c:pt idx="2639">
                  <c:v>2.5161875939004079</c:v>
                </c:pt>
                <c:pt idx="2640">
                  <c:v>2.5656986878334633</c:v>
                </c:pt>
                <c:pt idx="2641">
                  <c:v>2.5161875939004079</c:v>
                </c:pt>
                <c:pt idx="2642">
                  <c:v>2.5161875939004079</c:v>
                </c:pt>
                <c:pt idx="2643">
                  <c:v>2.5161875939004079</c:v>
                </c:pt>
                <c:pt idx="2644">
                  <c:v>2.7055877689300152</c:v>
                </c:pt>
                <c:pt idx="2645">
                  <c:v>2.5161875939004079</c:v>
                </c:pt>
                <c:pt idx="2646">
                  <c:v>2.629845983177324</c:v>
                </c:pt>
                <c:pt idx="2647">
                  <c:v>2.5161875939004079</c:v>
                </c:pt>
                <c:pt idx="2648">
                  <c:v>2.5161875939004079</c:v>
                </c:pt>
                <c:pt idx="2649">
                  <c:v>2.9947585358394586</c:v>
                </c:pt>
                <c:pt idx="2650">
                  <c:v>2.5161875939004079</c:v>
                </c:pt>
                <c:pt idx="2651">
                  <c:v>2.5161875939004079</c:v>
                </c:pt>
                <c:pt idx="2652">
                  <c:v>2.6109461010671522</c:v>
                </c:pt>
                <c:pt idx="2653">
                  <c:v>2.5161875939004079</c:v>
                </c:pt>
                <c:pt idx="2654">
                  <c:v>2.5161875939004079</c:v>
                </c:pt>
                <c:pt idx="2655">
                  <c:v>2.4230931986737843</c:v>
                </c:pt>
                <c:pt idx="2656">
                  <c:v>2.5161875939004079</c:v>
                </c:pt>
                <c:pt idx="2657">
                  <c:v>2.5511940762238239</c:v>
                </c:pt>
                <c:pt idx="2658">
                  <c:v>2.7713049050776117</c:v>
                </c:pt>
                <c:pt idx="2659">
                  <c:v>2.9914845653562461</c:v>
                </c:pt>
                <c:pt idx="2660">
                  <c:v>2.5161875939004079</c:v>
                </c:pt>
                <c:pt idx="2661">
                  <c:v>2.7151492550447727</c:v>
                </c:pt>
                <c:pt idx="2662">
                  <c:v>2.5161875939004079</c:v>
                </c:pt>
                <c:pt idx="2663">
                  <c:v>2.5161875939004079</c:v>
                </c:pt>
                <c:pt idx="2664">
                  <c:v>2.5161875939004079</c:v>
                </c:pt>
                <c:pt idx="2665">
                  <c:v>2.5161875939004079</c:v>
                </c:pt>
                <c:pt idx="2666">
                  <c:v>2.5161875939004079</c:v>
                </c:pt>
                <c:pt idx="2667">
                  <c:v>2.5161875939004079</c:v>
                </c:pt>
                <c:pt idx="2668">
                  <c:v>2.5161875939004079</c:v>
                </c:pt>
                <c:pt idx="2669">
                  <c:v>2.939704720905965</c:v>
                </c:pt>
                <c:pt idx="2670">
                  <c:v>2.5161875939004079</c:v>
                </c:pt>
                <c:pt idx="2671">
                  <c:v>2.5161875939004079</c:v>
                </c:pt>
                <c:pt idx="2672">
                  <c:v>2.5161875939004079</c:v>
                </c:pt>
                <c:pt idx="2673">
                  <c:v>2.6173654321228521</c:v>
                </c:pt>
                <c:pt idx="2674">
                  <c:v>2.5161875939004079</c:v>
                </c:pt>
                <c:pt idx="2675">
                  <c:v>3.0325135839703603</c:v>
                </c:pt>
                <c:pt idx="2676">
                  <c:v>2.4793287313016461</c:v>
                </c:pt>
                <c:pt idx="2677">
                  <c:v>2.5161875939004079</c:v>
                </c:pt>
                <c:pt idx="2678">
                  <c:v>2.5916190267711694</c:v>
                </c:pt>
                <c:pt idx="2679">
                  <c:v>2.567967438350689</c:v>
                </c:pt>
                <c:pt idx="2680">
                  <c:v>2.4793287313016461</c:v>
                </c:pt>
                <c:pt idx="2681">
                  <c:v>2.7405942512534311</c:v>
                </c:pt>
                <c:pt idx="2682">
                  <c:v>2.6892307770450299</c:v>
                </c:pt>
                <c:pt idx="2683">
                  <c:v>2.5161875939004079</c:v>
                </c:pt>
                <c:pt idx="2684">
                  <c:v>3.0408701576928547</c:v>
                </c:pt>
                <c:pt idx="2685">
                  <c:v>2.8360137230275426</c:v>
                </c:pt>
                <c:pt idx="2686">
                  <c:v>2.501289991884462</c:v>
                </c:pt>
                <c:pt idx="2687">
                  <c:v>2.5161875939004079</c:v>
                </c:pt>
                <c:pt idx="2688">
                  <c:v>2.5161875939004079</c:v>
                </c:pt>
                <c:pt idx="2689">
                  <c:v>2.5161875939004079</c:v>
                </c:pt>
                <c:pt idx="2690">
                  <c:v>2.5161875939004079</c:v>
                </c:pt>
                <c:pt idx="2691">
                  <c:v>2.5161875939004079</c:v>
                </c:pt>
                <c:pt idx="2692">
                  <c:v>2.5161875939004079</c:v>
                </c:pt>
                <c:pt idx="2693">
                  <c:v>2.5161875939004079</c:v>
                </c:pt>
                <c:pt idx="2694">
                  <c:v>2.5161875939004079</c:v>
                </c:pt>
                <c:pt idx="2695">
                  <c:v>2.5161875939004079</c:v>
                </c:pt>
                <c:pt idx="2696">
                  <c:v>2.5161875939004079</c:v>
                </c:pt>
                <c:pt idx="2697">
                  <c:v>2.5161875939004079</c:v>
                </c:pt>
                <c:pt idx="2698">
                  <c:v>2.6332682042564057</c:v>
                </c:pt>
                <c:pt idx="2699">
                  <c:v>2.5161875939004079</c:v>
                </c:pt>
                <c:pt idx="2700">
                  <c:v>2.5161875939004079</c:v>
                </c:pt>
                <c:pt idx="2701">
                  <c:v>2.7964825795504198</c:v>
                </c:pt>
                <c:pt idx="2702">
                  <c:v>2.7814912968215064</c:v>
                </c:pt>
                <c:pt idx="2703">
                  <c:v>2.6616487958949215</c:v>
                </c:pt>
                <c:pt idx="2704">
                  <c:v>2.6109461010671522</c:v>
                </c:pt>
                <c:pt idx="2705">
                  <c:v>2.5161875939004079</c:v>
                </c:pt>
                <c:pt idx="2706">
                  <c:v>2.72802671142315</c:v>
                </c:pt>
                <c:pt idx="2707">
                  <c:v>2.5161875939004079</c:v>
                </c:pt>
                <c:pt idx="2708">
                  <c:v>2.5161875939004079</c:v>
                </c:pt>
                <c:pt idx="2709">
                  <c:v>2.5161875939004079</c:v>
                </c:pt>
                <c:pt idx="2710">
                  <c:v>2.5161875939004079</c:v>
                </c:pt>
                <c:pt idx="2711">
                  <c:v>2.6088898927121158</c:v>
                </c:pt>
                <c:pt idx="2712">
                  <c:v>2.5161875939004079</c:v>
                </c:pt>
                <c:pt idx="2713">
                  <c:v>2.5161875939004079</c:v>
                </c:pt>
                <c:pt idx="2714">
                  <c:v>2.5605379515392048</c:v>
                </c:pt>
                <c:pt idx="2715">
                  <c:v>2.5161875939004079</c:v>
                </c:pt>
                <c:pt idx="2716">
                  <c:v>2.5161875939004079</c:v>
                </c:pt>
                <c:pt idx="2717">
                  <c:v>2.8488101032204405</c:v>
                </c:pt>
                <c:pt idx="2718">
                  <c:v>2.3128501271734851</c:v>
                </c:pt>
                <c:pt idx="2719">
                  <c:v>2.5161875939004079</c:v>
                </c:pt>
                <c:pt idx="2720">
                  <c:v>2.4382088690252872</c:v>
                </c:pt>
                <c:pt idx="2721">
                  <c:v>2.5161875939004079</c:v>
                </c:pt>
                <c:pt idx="2722">
                  <c:v>2.5879632184972667</c:v>
                </c:pt>
                <c:pt idx="2723">
                  <c:v>2.5161875939004079</c:v>
                </c:pt>
                <c:pt idx="2724">
                  <c:v>2.7540515960536962</c:v>
                </c:pt>
                <c:pt idx="2725">
                  <c:v>2.491809282356118</c:v>
                </c:pt>
                <c:pt idx="2726">
                  <c:v>2.5161875939004079</c:v>
                </c:pt>
                <c:pt idx="2727">
                  <c:v>3.0090762887141631</c:v>
                </c:pt>
                <c:pt idx="2728">
                  <c:v>2.5161875939004079</c:v>
                </c:pt>
                <c:pt idx="2729">
                  <c:v>2.4688088428692012</c:v>
                </c:pt>
                <c:pt idx="2730">
                  <c:v>2.5161875939004079</c:v>
                </c:pt>
                <c:pt idx="2731">
                  <c:v>2.5161875939004079</c:v>
                </c:pt>
                <c:pt idx="2732">
                  <c:v>2.5161875939004079</c:v>
                </c:pt>
                <c:pt idx="2733">
                  <c:v>2.5161875939004079</c:v>
                </c:pt>
                <c:pt idx="2734">
                  <c:v>2.5161875939004079</c:v>
                </c:pt>
                <c:pt idx="2735">
                  <c:v>2.5161875939004079</c:v>
                </c:pt>
                <c:pt idx="2736">
                  <c:v>2.5161875939004079</c:v>
                </c:pt>
                <c:pt idx="2737">
                  <c:v>2.5161875939004079</c:v>
                </c:pt>
                <c:pt idx="2738">
                  <c:v>2.7064272450099089</c:v>
                </c:pt>
                <c:pt idx="2739">
                  <c:v>2.8389686617187522</c:v>
                </c:pt>
                <c:pt idx="2740">
                  <c:v>2.5161875939004079</c:v>
                </c:pt>
                <c:pt idx="2741">
                  <c:v>2.4244366293833597</c:v>
                </c:pt>
                <c:pt idx="2742">
                  <c:v>2.9699907396018332</c:v>
                </c:pt>
                <c:pt idx="2743">
                  <c:v>2.5161875939004079</c:v>
                </c:pt>
                <c:pt idx="2744">
                  <c:v>2.5161875939004079</c:v>
                </c:pt>
                <c:pt idx="2745">
                  <c:v>2.5161875939004079</c:v>
                </c:pt>
                <c:pt idx="2746">
                  <c:v>2.491809282356118</c:v>
                </c:pt>
                <c:pt idx="2747">
                  <c:v>2.5161875939004079</c:v>
                </c:pt>
                <c:pt idx="2748">
                  <c:v>2.5161875939004079</c:v>
                </c:pt>
                <c:pt idx="2749">
                  <c:v>2.9770053625399582</c:v>
                </c:pt>
                <c:pt idx="2750">
                  <c:v>2.7844589797968893</c:v>
                </c:pt>
                <c:pt idx="2751">
                  <c:v>3.0812719251529344</c:v>
                </c:pt>
                <c:pt idx="2752">
                  <c:v>2.4694999234510377</c:v>
                </c:pt>
                <c:pt idx="2753">
                  <c:v>2.5161875939004079</c:v>
                </c:pt>
                <c:pt idx="2754">
                  <c:v>2.4694999234510377</c:v>
                </c:pt>
                <c:pt idx="2755">
                  <c:v>2.5161875939004079</c:v>
                </c:pt>
                <c:pt idx="2756">
                  <c:v>2.5161875939004079</c:v>
                </c:pt>
                <c:pt idx="2757">
                  <c:v>2.7218880513627544</c:v>
                </c:pt>
                <c:pt idx="2758">
                  <c:v>2.5161875939004079</c:v>
                </c:pt>
                <c:pt idx="2759">
                  <c:v>2.5161875939004079</c:v>
                </c:pt>
                <c:pt idx="2760">
                  <c:v>2.5161875939004079</c:v>
                </c:pt>
                <c:pt idx="2761">
                  <c:v>2.5161875939004079</c:v>
                </c:pt>
                <c:pt idx="2762">
                  <c:v>2.5161875939004079</c:v>
                </c:pt>
                <c:pt idx="2763">
                  <c:v>2.6332682042564057</c:v>
                </c:pt>
                <c:pt idx="2764">
                  <c:v>2.5161875939004079</c:v>
                </c:pt>
                <c:pt idx="2765">
                  <c:v>2.795996419167047</c:v>
                </c:pt>
                <c:pt idx="2766">
                  <c:v>2.4549504197573562</c:v>
                </c:pt>
                <c:pt idx="2767">
                  <c:v>2.4065314847177173</c:v>
                </c:pt>
                <c:pt idx="2768">
                  <c:v>2.5161875939004079</c:v>
                </c:pt>
                <c:pt idx="2769">
                  <c:v>2.5161875939004079</c:v>
                </c:pt>
                <c:pt idx="2770">
                  <c:v>2.5161875939004079</c:v>
                </c:pt>
                <c:pt idx="2771">
                  <c:v>2.5161875939004079</c:v>
                </c:pt>
                <c:pt idx="2772">
                  <c:v>2.5161875939004079</c:v>
                </c:pt>
                <c:pt idx="2773">
                  <c:v>2.5161875939004079</c:v>
                </c:pt>
                <c:pt idx="2774">
                  <c:v>3.0154018075094937</c:v>
                </c:pt>
                <c:pt idx="2775">
                  <c:v>2.4474846026421719</c:v>
                </c:pt>
                <c:pt idx="2776">
                  <c:v>3.025830983833214</c:v>
                </c:pt>
                <c:pt idx="2777">
                  <c:v>2.9096865561410241</c:v>
                </c:pt>
                <c:pt idx="2778">
                  <c:v>2.491809282356118</c:v>
                </c:pt>
                <c:pt idx="2779">
                  <c:v>2.6944152265963757</c:v>
                </c:pt>
                <c:pt idx="2780">
                  <c:v>2.6343564193726601</c:v>
                </c:pt>
                <c:pt idx="2781">
                  <c:v>2.5161875939004079</c:v>
                </c:pt>
                <c:pt idx="2782">
                  <c:v>2.4793287313016461</c:v>
                </c:pt>
                <c:pt idx="2783">
                  <c:v>2.5161875939004079</c:v>
                </c:pt>
                <c:pt idx="2784">
                  <c:v>2.8042109103099455</c:v>
                </c:pt>
                <c:pt idx="2785">
                  <c:v>2.9252001092963256</c:v>
                </c:pt>
                <c:pt idx="2786">
                  <c:v>2.6109461010671522</c:v>
                </c:pt>
                <c:pt idx="2787">
                  <c:v>2.4490344477193453</c:v>
                </c:pt>
                <c:pt idx="2788">
                  <c:v>2.402845791277648</c:v>
                </c:pt>
                <c:pt idx="2789">
                  <c:v>2.5161875939004079</c:v>
                </c:pt>
                <c:pt idx="2790">
                  <c:v>2.5161875939004079</c:v>
                </c:pt>
                <c:pt idx="2791">
                  <c:v>2.493204711330522</c:v>
                </c:pt>
                <c:pt idx="2792">
                  <c:v>2.5161875939004079</c:v>
                </c:pt>
                <c:pt idx="2793">
                  <c:v>2.834635137980507</c:v>
                </c:pt>
                <c:pt idx="2794">
                  <c:v>2.5161875939004079</c:v>
                </c:pt>
                <c:pt idx="2795">
                  <c:v>2.5161875939004079</c:v>
                </c:pt>
                <c:pt idx="2796">
                  <c:v>2.5161875939004079</c:v>
                </c:pt>
                <c:pt idx="2797">
                  <c:v>2.5161875939004079</c:v>
                </c:pt>
                <c:pt idx="2798">
                  <c:v>2.5831583127279543</c:v>
                </c:pt>
                <c:pt idx="2799">
                  <c:v>2.3868005027328434</c:v>
                </c:pt>
                <c:pt idx="2800">
                  <c:v>2.5161875939004079</c:v>
                </c:pt>
                <c:pt idx="2801">
                  <c:v>2.5161875939004079</c:v>
                </c:pt>
                <c:pt idx="2802">
                  <c:v>2.5161875939004079</c:v>
                </c:pt>
                <c:pt idx="2803">
                  <c:v>2.5161875939004079</c:v>
                </c:pt>
                <c:pt idx="2804">
                  <c:v>2.4793287313016461</c:v>
                </c:pt>
                <c:pt idx="2805">
                  <c:v>2.5249138433351526</c:v>
                </c:pt>
                <c:pt idx="2806">
                  <c:v>2.4893017314516377</c:v>
                </c:pt>
                <c:pt idx="2807">
                  <c:v>2.5161875939004079</c:v>
                </c:pt>
                <c:pt idx="2808">
                  <c:v>2.6694220187384898</c:v>
                </c:pt>
                <c:pt idx="2809">
                  <c:v>2.5161875939004079</c:v>
                </c:pt>
                <c:pt idx="2810">
                  <c:v>2.5161875939004079</c:v>
                </c:pt>
                <c:pt idx="2811">
                  <c:v>2.5161875939004079</c:v>
                </c:pt>
                <c:pt idx="2812">
                  <c:v>2.9526094940786374</c:v>
                </c:pt>
                <c:pt idx="2813">
                  <c:v>2.5161875939004079</c:v>
                </c:pt>
                <c:pt idx="2814">
                  <c:v>2.5161875939004079</c:v>
                </c:pt>
                <c:pt idx="2815">
                  <c:v>2.5161875939004079</c:v>
                </c:pt>
                <c:pt idx="2816">
                  <c:v>2.5161875939004079</c:v>
                </c:pt>
                <c:pt idx="2817">
                  <c:v>2.5161875939004079</c:v>
                </c:pt>
                <c:pt idx="2818">
                  <c:v>2.5161875939004079</c:v>
                </c:pt>
                <c:pt idx="2819">
                  <c:v>2.5161875939004079</c:v>
                </c:pt>
                <c:pt idx="2820">
                  <c:v>2.5161875939004079</c:v>
                </c:pt>
                <c:pt idx="2821">
                  <c:v>2.5161875939004079</c:v>
                </c:pt>
                <c:pt idx="2822">
                  <c:v>2.5161875939004079</c:v>
                </c:pt>
                <c:pt idx="2823">
                  <c:v>2.5161875939004079</c:v>
                </c:pt>
                <c:pt idx="2824">
                  <c:v>2.5161875939004079</c:v>
                </c:pt>
                <c:pt idx="2825">
                  <c:v>2.5161875939004079</c:v>
                </c:pt>
                <c:pt idx="2826">
                  <c:v>2.5161875939004079</c:v>
                </c:pt>
                <c:pt idx="2827">
                  <c:v>2.4793287313016461</c:v>
                </c:pt>
                <c:pt idx="2828">
                  <c:v>2.5161875939004079</c:v>
                </c:pt>
                <c:pt idx="2829">
                  <c:v>2.5161875939004079</c:v>
                </c:pt>
                <c:pt idx="2830">
                  <c:v>2.7055877689300152</c:v>
                </c:pt>
                <c:pt idx="2831">
                  <c:v>2.5161875939004079</c:v>
                </c:pt>
                <c:pt idx="2832">
                  <c:v>2.5161875939004079</c:v>
                </c:pt>
                <c:pt idx="2833">
                  <c:v>2.5592775192196444</c:v>
                </c:pt>
                <c:pt idx="2834">
                  <c:v>2.5161875939004079</c:v>
                </c:pt>
                <c:pt idx="2835">
                  <c:v>3.0120118448633741</c:v>
                </c:pt>
                <c:pt idx="2836">
                  <c:v>2.7171927334549344</c:v>
                </c:pt>
                <c:pt idx="2837">
                  <c:v>2.6332682042564057</c:v>
                </c:pt>
                <c:pt idx="2838">
                  <c:v>2.66485246550074</c:v>
                </c:pt>
                <c:pt idx="2839">
                  <c:v>2.5161875939004079</c:v>
                </c:pt>
                <c:pt idx="2840">
                  <c:v>2.848700515358948</c:v>
                </c:pt>
                <c:pt idx="2841">
                  <c:v>2.5161875939004079</c:v>
                </c:pt>
                <c:pt idx="2842">
                  <c:v>2.5161875939004079</c:v>
                </c:pt>
                <c:pt idx="2843">
                  <c:v>2.4549504197573562</c:v>
                </c:pt>
                <c:pt idx="2844">
                  <c:v>2.5161875939004079</c:v>
                </c:pt>
                <c:pt idx="2845">
                  <c:v>2.5161875939004079</c:v>
                </c:pt>
                <c:pt idx="2846">
                  <c:v>2.5161875939004079</c:v>
                </c:pt>
                <c:pt idx="2847">
                  <c:v>2.5161875939004079</c:v>
                </c:pt>
                <c:pt idx="2848">
                  <c:v>2.5161875939004079</c:v>
                </c:pt>
                <c:pt idx="2849">
                  <c:v>2.8389686617187522</c:v>
                </c:pt>
                <c:pt idx="2850">
                  <c:v>2.5161875939004079</c:v>
                </c:pt>
                <c:pt idx="2851">
                  <c:v>2.5161875939004079</c:v>
                </c:pt>
                <c:pt idx="2852">
                  <c:v>2.5161875939004079</c:v>
                </c:pt>
                <c:pt idx="2853">
                  <c:v>2.5161875939004079</c:v>
                </c:pt>
                <c:pt idx="2854">
                  <c:v>2.794649581817072</c:v>
                </c:pt>
                <c:pt idx="2855">
                  <c:v>2.5161875939004079</c:v>
                </c:pt>
                <c:pt idx="2856">
                  <c:v>2.885102426656768</c:v>
                </c:pt>
                <c:pt idx="2857">
                  <c:v>2.7458240351174585</c:v>
                </c:pt>
                <c:pt idx="2858">
                  <c:v>2.5161875939004079</c:v>
                </c:pt>
                <c:pt idx="2859">
                  <c:v>2.5161875939004079</c:v>
                </c:pt>
                <c:pt idx="2860">
                  <c:v>2.5161875939004079</c:v>
                </c:pt>
                <c:pt idx="2861">
                  <c:v>2.5161875939004079</c:v>
                </c:pt>
                <c:pt idx="2862">
                  <c:v>2.5161875939004079</c:v>
                </c:pt>
                <c:pt idx="2863">
                  <c:v>2.5161875939004079</c:v>
                </c:pt>
                <c:pt idx="2864">
                  <c:v>2.5161875939004079</c:v>
                </c:pt>
                <c:pt idx="2865">
                  <c:v>2.5161875939004079</c:v>
                </c:pt>
                <c:pt idx="2866">
                  <c:v>2.5161875939004079</c:v>
                </c:pt>
                <c:pt idx="2867">
                  <c:v>3.0692658823164347</c:v>
                </c:pt>
                <c:pt idx="2868">
                  <c:v>2.2165675969849552</c:v>
                </c:pt>
                <c:pt idx="2869">
                  <c:v>3.0768326638720405</c:v>
                </c:pt>
                <c:pt idx="2870">
                  <c:v>2.5161875939004079</c:v>
                </c:pt>
                <c:pt idx="2871">
                  <c:v>2.5161875939004079</c:v>
                </c:pt>
                <c:pt idx="2872">
                  <c:v>2.5161875939004079</c:v>
                </c:pt>
                <c:pt idx="2873">
                  <c:v>2.7218880513627544</c:v>
                </c:pt>
                <c:pt idx="2874">
                  <c:v>2.5161875939004079</c:v>
                </c:pt>
                <c:pt idx="2875">
                  <c:v>2.3485297915752801</c:v>
                </c:pt>
                <c:pt idx="2876">
                  <c:v>3.1060527315904496</c:v>
                </c:pt>
                <c:pt idx="2877">
                  <c:v>2.5161875939004079</c:v>
                </c:pt>
                <c:pt idx="2878">
                  <c:v>2.491809282356118</c:v>
                </c:pt>
                <c:pt idx="2879">
                  <c:v>2.8500510522493099</c:v>
                </c:pt>
                <c:pt idx="2880">
                  <c:v>2.5161875939004079</c:v>
                </c:pt>
                <c:pt idx="2881">
                  <c:v>2.5161875939004079</c:v>
                </c:pt>
                <c:pt idx="2882">
                  <c:v>2.5161875939004079</c:v>
                </c:pt>
                <c:pt idx="2883">
                  <c:v>2.5161875939004079</c:v>
                </c:pt>
                <c:pt idx="2884">
                  <c:v>2.5161875939004079</c:v>
                </c:pt>
                <c:pt idx="2885">
                  <c:v>2.5161875939004079</c:v>
                </c:pt>
                <c:pt idx="2886">
                  <c:v>2.5161875939004079</c:v>
                </c:pt>
                <c:pt idx="2887">
                  <c:v>2.5161875939004079</c:v>
                </c:pt>
                <c:pt idx="2888">
                  <c:v>2.5161875939004079</c:v>
                </c:pt>
                <c:pt idx="2889">
                  <c:v>2.7987324701249507</c:v>
                </c:pt>
                <c:pt idx="2890">
                  <c:v>2.5161875939004079</c:v>
                </c:pt>
                <c:pt idx="2891">
                  <c:v>3.2386685795364056</c:v>
                </c:pt>
                <c:pt idx="2892">
                  <c:v>2.5161875939004079</c:v>
                </c:pt>
                <c:pt idx="2893">
                  <c:v>2.5161875939004079</c:v>
                </c:pt>
                <c:pt idx="2894">
                  <c:v>2.4508868279946912</c:v>
                </c:pt>
                <c:pt idx="2895">
                  <c:v>2.5161875939004079</c:v>
                </c:pt>
                <c:pt idx="2896">
                  <c:v>2.5161875939004079</c:v>
                </c:pt>
                <c:pt idx="2897">
                  <c:v>2.5161875939004079</c:v>
                </c:pt>
                <c:pt idx="2898">
                  <c:v>2.491809282356118</c:v>
                </c:pt>
                <c:pt idx="2899">
                  <c:v>2.5161875939004079</c:v>
                </c:pt>
                <c:pt idx="2900">
                  <c:v>2.5161875939004079</c:v>
                </c:pt>
                <c:pt idx="2901">
                  <c:v>2.5161875939004079</c:v>
                </c:pt>
                <c:pt idx="2902">
                  <c:v>2.5372159744340745</c:v>
                </c:pt>
                <c:pt idx="2903">
                  <c:v>2.5161875939004079</c:v>
                </c:pt>
                <c:pt idx="2904">
                  <c:v>2.5161875939004079</c:v>
                </c:pt>
                <c:pt idx="2905">
                  <c:v>2.5161875939004079</c:v>
                </c:pt>
                <c:pt idx="2906">
                  <c:v>2.6332682042564057</c:v>
                </c:pt>
                <c:pt idx="2907">
                  <c:v>2.5161875939004079</c:v>
                </c:pt>
                <c:pt idx="2908">
                  <c:v>2.5161875939004079</c:v>
                </c:pt>
                <c:pt idx="2909">
                  <c:v>2.5161875939004079</c:v>
                </c:pt>
                <c:pt idx="2910">
                  <c:v>2.5161875939004079</c:v>
                </c:pt>
                <c:pt idx="2911">
                  <c:v>2.5161875939004079</c:v>
                </c:pt>
                <c:pt idx="2912">
                  <c:v>2.5062963370487266</c:v>
                </c:pt>
                <c:pt idx="2913">
                  <c:v>2.5161875939004079</c:v>
                </c:pt>
                <c:pt idx="2914">
                  <c:v>2.5161875939004079</c:v>
                </c:pt>
                <c:pt idx="2915">
                  <c:v>2.5161875939004079</c:v>
                </c:pt>
                <c:pt idx="2916">
                  <c:v>2.5161875939004079</c:v>
                </c:pt>
                <c:pt idx="2917">
                  <c:v>2.5161875939004079</c:v>
                </c:pt>
                <c:pt idx="2918">
                  <c:v>2.3183091479105542</c:v>
                </c:pt>
                <c:pt idx="2919">
                  <c:v>2.7064272450099089</c:v>
                </c:pt>
                <c:pt idx="2920">
                  <c:v>2.986737216180154</c:v>
                </c:pt>
                <c:pt idx="2921">
                  <c:v>2.5161875939004079</c:v>
                </c:pt>
                <c:pt idx="2922">
                  <c:v>2.5161875939004079</c:v>
                </c:pt>
                <c:pt idx="2923">
                  <c:v>2.8962649887984595</c:v>
                </c:pt>
                <c:pt idx="2924">
                  <c:v>2.4996312938286112</c:v>
                </c:pt>
                <c:pt idx="2925">
                  <c:v>3.0461220100478599</c:v>
                </c:pt>
                <c:pt idx="2926">
                  <c:v>2.5161875939004079</c:v>
                </c:pt>
                <c:pt idx="2927">
                  <c:v>3.1997535085826074</c:v>
                </c:pt>
                <c:pt idx="2928">
                  <c:v>2.6477728158660452</c:v>
                </c:pt>
                <c:pt idx="2929">
                  <c:v>2.6173654321228521</c:v>
                </c:pt>
                <c:pt idx="2930">
                  <c:v>2.9881950868433411</c:v>
                </c:pt>
                <c:pt idx="2931">
                  <c:v>2.8680100327378999</c:v>
                </c:pt>
                <c:pt idx="2932">
                  <c:v>2.5161875939004079</c:v>
                </c:pt>
                <c:pt idx="2933">
                  <c:v>2.5161875939004079</c:v>
                </c:pt>
                <c:pt idx="2934">
                  <c:v>2.5161875939004079</c:v>
                </c:pt>
                <c:pt idx="2935">
                  <c:v>2.5161875939004079</c:v>
                </c:pt>
                <c:pt idx="2936">
                  <c:v>2.5916365836882003</c:v>
                </c:pt>
                <c:pt idx="2937">
                  <c:v>2.5161875939004079</c:v>
                </c:pt>
                <c:pt idx="2938">
                  <c:v>2.6052727866230381</c:v>
                </c:pt>
                <c:pt idx="2939">
                  <c:v>2.5161875939004079</c:v>
                </c:pt>
                <c:pt idx="2940">
                  <c:v>2.5806518174848514</c:v>
                </c:pt>
                <c:pt idx="2941">
                  <c:v>2.5161875939004079</c:v>
                </c:pt>
                <c:pt idx="2942">
                  <c:v>2.5161875939004079</c:v>
                </c:pt>
                <c:pt idx="2943">
                  <c:v>2.5161875939004079</c:v>
                </c:pt>
                <c:pt idx="2944">
                  <c:v>2.5161875939004079</c:v>
                </c:pt>
                <c:pt idx="2945">
                  <c:v>2.5161875939004079</c:v>
                </c:pt>
                <c:pt idx="2946">
                  <c:v>2.5161875939004079</c:v>
                </c:pt>
                <c:pt idx="2947">
                  <c:v>2.5161875939004079</c:v>
                </c:pt>
                <c:pt idx="2948">
                  <c:v>2.700002380605814</c:v>
                </c:pt>
                <c:pt idx="2949">
                  <c:v>2.6687289063312534</c:v>
                </c:pt>
                <c:pt idx="2950">
                  <c:v>2.5161875939004079</c:v>
                </c:pt>
                <c:pt idx="2951">
                  <c:v>2.5161875939004079</c:v>
                </c:pt>
                <c:pt idx="2952">
                  <c:v>2.5161875939004079</c:v>
                </c:pt>
                <c:pt idx="2953">
                  <c:v>3.2259842004022432</c:v>
                </c:pt>
                <c:pt idx="2954">
                  <c:v>3.0250761992573323</c:v>
                </c:pt>
                <c:pt idx="2955">
                  <c:v>2.7589948924360148</c:v>
                </c:pt>
                <c:pt idx="2956">
                  <c:v>2.5161875939004079</c:v>
                </c:pt>
                <c:pt idx="2957">
                  <c:v>2.6863950908549445</c:v>
                </c:pt>
                <c:pt idx="2958">
                  <c:v>2.7844589797968893</c:v>
                </c:pt>
                <c:pt idx="2959">
                  <c:v>2.5161875939004079</c:v>
                </c:pt>
                <c:pt idx="2960">
                  <c:v>2.5161875939004079</c:v>
                </c:pt>
                <c:pt idx="2961">
                  <c:v>2.6542242947216139</c:v>
                </c:pt>
                <c:pt idx="2962">
                  <c:v>2.5161875939004079</c:v>
                </c:pt>
                <c:pt idx="2963">
                  <c:v>2.4168452063114798</c:v>
                </c:pt>
                <c:pt idx="2964">
                  <c:v>2.5161875939004079</c:v>
                </c:pt>
                <c:pt idx="2965">
                  <c:v>2.5161875939004079</c:v>
                </c:pt>
                <c:pt idx="2966">
                  <c:v>2.5161875939004079</c:v>
                </c:pt>
                <c:pt idx="2967">
                  <c:v>2.5161875939004079</c:v>
                </c:pt>
                <c:pt idx="2968">
                  <c:v>2.5161875939004079</c:v>
                </c:pt>
                <c:pt idx="2969">
                  <c:v>2.5161875939004079</c:v>
                </c:pt>
                <c:pt idx="2970">
                  <c:v>2.5161875939004079</c:v>
                </c:pt>
                <c:pt idx="2971">
                  <c:v>2.5161875939004079</c:v>
                </c:pt>
                <c:pt idx="2972">
                  <c:v>2.5350620672172282</c:v>
                </c:pt>
                <c:pt idx="2973">
                  <c:v>2.5161875939004079</c:v>
                </c:pt>
                <c:pt idx="2974">
                  <c:v>2.5161875939004079</c:v>
                </c:pt>
                <c:pt idx="2975">
                  <c:v>2.5161875939004079</c:v>
                </c:pt>
                <c:pt idx="2976">
                  <c:v>2.4549504197573562</c:v>
                </c:pt>
                <c:pt idx="2977">
                  <c:v>2.5161875939004079</c:v>
                </c:pt>
                <c:pt idx="2978">
                  <c:v>2.5161875939004079</c:v>
                </c:pt>
                <c:pt idx="2979">
                  <c:v>2.6332682042564057</c:v>
                </c:pt>
                <c:pt idx="2980">
                  <c:v>2.5161875939004079</c:v>
                </c:pt>
                <c:pt idx="2981">
                  <c:v>2.5161875939004079</c:v>
                </c:pt>
                <c:pt idx="2982">
                  <c:v>2.5161875939004079</c:v>
                </c:pt>
                <c:pt idx="2983">
                  <c:v>2.5143352136250621</c:v>
                </c:pt>
                <c:pt idx="2984">
                  <c:v>2.6542242947216139</c:v>
                </c:pt>
                <c:pt idx="2985">
                  <c:v>2.5161875939004079</c:v>
                </c:pt>
                <c:pt idx="2986">
                  <c:v>2.9466743000890543</c:v>
                </c:pt>
                <c:pt idx="2987">
                  <c:v>2.5161875939004079</c:v>
                </c:pt>
                <c:pt idx="2988">
                  <c:v>2.5161875939004079</c:v>
                </c:pt>
                <c:pt idx="2989">
                  <c:v>2.7685562076633357</c:v>
                </c:pt>
                <c:pt idx="2990">
                  <c:v>2.5161875939004079</c:v>
                </c:pt>
                <c:pt idx="2991">
                  <c:v>2.5161875939004079</c:v>
                </c:pt>
                <c:pt idx="2992">
                  <c:v>2.5161875939004079</c:v>
                </c:pt>
                <c:pt idx="2993">
                  <c:v>2.5161875939004079</c:v>
                </c:pt>
                <c:pt idx="2994">
                  <c:v>2.8147941782541528</c:v>
                </c:pt>
                <c:pt idx="2995">
                  <c:v>2.5161875939004079</c:v>
                </c:pt>
                <c:pt idx="2996">
                  <c:v>2.4793287313016461</c:v>
                </c:pt>
                <c:pt idx="2997">
                  <c:v>2.5161875939004079</c:v>
                </c:pt>
                <c:pt idx="2998">
                  <c:v>2.5161875939004079</c:v>
                </c:pt>
                <c:pt idx="2999">
                  <c:v>2.5161875939004079</c:v>
                </c:pt>
                <c:pt idx="3000">
                  <c:v>3.0609869195430002</c:v>
                </c:pt>
                <c:pt idx="3001">
                  <c:v>2.7881824333004044</c:v>
                </c:pt>
                <c:pt idx="3002">
                  <c:v>2.5161875939004079</c:v>
                </c:pt>
                <c:pt idx="3003">
                  <c:v>2.4793287313016461</c:v>
                </c:pt>
                <c:pt idx="3004">
                  <c:v>2.7732515255711556</c:v>
                </c:pt>
                <c:pt idx="3005">
                  <c:v>2.5161875939004079</c:v>
                </c:pt>
                <c:pt idx="3006">
                  <c:v>2.5161875939004079</c:v>
                </c:pt>
                <c:pt idx="3007">
                  <c:v>2.5161875939004079</c:v>
                </c:pt>
                <c:pt idx="3008">
                  <c:v>2.5161875939004079</c:v>
                </c:pt>
                <c:pt idx="3009">
                  <c:v>2.5161875939004079</c:v>
                </c:pt>
                <c:pt idx="3010">
                  <c:v>2.6523719144462681</c:v>
                </c:pt>
                <c:pt idx="3011">
                  <c:v>2.5161875939004079</c:v>
                </c:pt>
                <c:pt idx="3012">
                  <c:v>2.7294670432324732</c:v>
                </c:pt>
                <c:pt idx="3013">
                  <c:v>2.5161875939004079</c:v>
                </c:pt>
                <c:pt idx="3014">
                  <c:v>2.6863950908549445</c:v>
                </c:pt>
                <c:pt idx="3015">
                  <c:v>2.7055877689300152</c:v>
                </c:pt>
                <c:pt idx="3016">
                  <c:v>2.390174492832732</c:v>
                </c:pt>
                <c:pt idx="3017">
                  <c:v>2.5161875939004079</c:v>
                </c:pt>
                <c:pt idx="3018">
                  <c:v>2.5161875939004079</c:v>
                </c:pt>
                <c:pt idx="3019">
                  <c:v>2.5161875939004079</c:v>
                </c:pt>
                <c:pt idx="3020">
                  <c:v>2.629845983177324</c:v>
                </c:pt>
                <c:pt idx="3021">
                  <c:v>2.5161875939004079</c:v>
                </c:pt>
                <c:pt idx="3022">
                  <c:v>2.5161875939004079</c:v>
                </c:pt>
                <c:pt idx="3023">
                  <c:v>2.5161875939004079</c:v>
                </c:pt>
                <c:pt idx="3024">
                  <c:v>2.5161875939004079</c:v>
                </c:pt>
                <c:pt idx="3025">
                  <c:v>2.5161875939004079</c:v>
                </c:pt>
                <c:pt idx="3026">
                  <c:v>2.5161875939004079</c:v>
                </c:pt>
                <c:pt idx="3027">
                  <c:v>2.316852407267711</c:v>
                </c:pt>
                <c:pt idx="3028">
                  <c:v>2.5161875939004079</c:v>
                </c:pt>
                <c:pt idx="3029">
                  <c:v>2.5161875939004079</c:v>
                </c:pt>
                <c:pt idx="3030">
                  <c:v>2.5161875939004079</c:v>
                </c:pt>
                <c:pt idx="3031">
                  <c:v>2.4793287313016461</c:v>
                </c:pt>
                <c:pt idx="3032">
                  <c:v>2.5161875939004079</c:v>
                </c:pt>
                <c:pt idx="3033">
                  <c:v>2.5161875939004079</c:v>
                </c:pt>
                <c:pt idx="3034">
                  <c:v>2.5161875939004079</c:v>
                </c:pt>
                <c:pt idx="3035">
                  <c:v>2.3958909856894559</c:v>
                </c:pt>
                <c:pt idx="3036">
                  <c:v>2.5161875939004079</c:v>
                </c:pt>
                <c:pt idx="3037">
                  <c:v>2.5161875939004079</c:v>
                </c:pt>
                <c:pt idx="3038">
                  <c:v>2.5161875939004079</c:v>
                </c:pt>
                <c:pt idx="3039">
                  <c:v>2.5161875939004079</c:v>
                </c:pt>
                <c:pt idx="3040">
                  <c:v>2.5161875939004079</c:v>
                </c:pt>
                <c:pt idx="3041">
                  <c:v>2.5161875939004079</c:v>
                </c:pt>
                <c:pt idx="3042">
                  <c:v>2.5161875939004079</c:v>
                </c:pt>
                <c:pt idx="3043">
                  <c:v>2.5161875939004079</c:v>
                </c:pt>
                <c:pt idx="3044">
                  <c:v>2.5161875939004079</c:v>
                </c:pt>
                <c:pt idx="3045">
                  <c:v>2.5306922055100474</c:v>
                </c:pt>
                <c:pt idx="3046">
                  <c:v>2.6332682042564057</c:v>
                </c:pt>
                <c:pt idx="3047">
                  <c:v>2.4380141805253035</c:v>
                </c:pt>
                <c:pt idx="3048">
                  <c:v>2.5161875939004079</c:v>
                </c:pt>
                <c:pt idx="3049">
                  <c:v>2.5161875939004079</c:v>
                </c:pt>
                <c:pt idx="3050">
                  <c:v>3.0147729829938505</c:v>
                </c:pt>
                <c:pt idx="3051">
                  <c:v>2.5161875939004079</c:v>
                </c:pt>
                <c:pt idx="3052">
                  <c:v>2.4507324045796315</c:v>
                </c:pt>
                <c:pt idx="3053">
                  <c:v>2.7055877689300152</c:v>
                </c:pt>
                <c:pt idx="3054">
                  <c:v>2.5161875939004079</c:v>
                </c:pt>
                <c:pt idx="3055">
                  <c:v>2.5161875939004079</c:v>
                </c:pt>
                <c:pt idx="3056">
                  <c:v>2.5161875939004079</c:v>
                </c:pt>
                <c:pt idx="3057">
                  <c:v>2.5161875939004079</c:v>
                </c:pt>
                <c:pt idx="3058">
                  <c:v>2.5161875939004079</c:v>
                </c:pt>
                <c:pt idx="3059">
                  <c:v>2.5640955174130542</c:v>
                </c:pt>
                <c:pt idx="3060">
                  <c:v>2.3618560245307325</c:v>
                </c:pt>
                <c:pt idx="3061">
                  <c:v>2.6518992189916064</c:v>
                </c:pt>
                <c:pt idx="3062">
                  <c:v>2.5161875939004079</c:v>
                </c:pt>
                <c:pt idx="3063">
                  <c:v>2.5161875939004079</c:v>
                </c:pt>
                <c:pt idx="3064">
                  <c:v>2.5079600329641702</c:v>
                </c:pt>
                <c:pt idx="3065">
                  <c:v>2.5161875939004079</c:v>
                </c:pt>
                <c:pt idx="3066">
                  <c:v>2.5161875939004079</c:v>
                </c:pt>
                <c:pt idx="3067">
                  <c:v>2.5161875939004079</c:v>
                </c:pt>
                <c:pt idx="3068">
                  <c:v>2.5161875939004079</c:v>
                </c:pt>
                <c:pt idx="3069">
                  <c:v>2.5161875939004079</c:v>
                </c:pt>
                <c:pt idx="3070">
                  <c:v>2.5161875939004079</c:v>
                </c:pt>
                <c:pt idx="3071">
                  <c:v>2.5161875939004079</c:v>
                </c:pt>
                <c:pt idx="3072">
                  <c:v>3.0283688367483594</c:v>
                </c:pt>
                <c:pt idx="3073">
                  <c:v>2.5161875939004079</c:v>
                </c:pt>
                <c:pt idx="3074">
                  <c:v>2.5161875939004079</c:v>
                </c:pt>
                <c:pt idx="3075">
                  <c:v>2.5161875939004079</c:v>
                </c:pt>
                <c:pt idx="3076">
                  <c:v>2.5161875939004079</c:v>
                </c:pt>
                <c:pt idx="3077">
                  <c:v>2.8292045496455942</c:v>
                </c:pt>
                <c:pt idx="3078">
                  <c:v>2.5161875939004079</c:v>
                </c:pt>
                <c:pt idx="3079">
                  <c:v>2.7858095166872512</c:v>
                </c:pt>
                <c:pt idx="3080">
                  <c:v>2.5161875939004079</c:v>
                </c:pt>
                <c:pt idx="3081">
                  <c:v>2.8608821048406003</c:v>
                </c:pt>
                <c:pt idx="3082">
                  <c:v>2.822668379286013</c:v>
                </c:pt>
                <c:pt idx="3083">
                  <c:v>2.5161875939004079</c:v>
                </c:pt>
                <c:pt idx="3084">
                  <c:v>2.3864467366859317</c:v>
                </c:pt>
                <c:pt idx="3085">
                  <c:v>2.8073962705586224</c:v>
                </c:pt>
                <c:pt idx="3086">
                  <c:v>2.6606508772197026</c:v>
                </c:pt>
                <c:pt idx="3087">
                  <c:v>2.5161875939004079</c:v>
                </c:pt>
                <c:pt idx="3088">
                  <c:v>2.5161875939004079</c:v>
                </c:pt>
                <c:pt idx="3089">
                  <c:v>2.5161875939004079</c:v>
                </c:pt>
                <c:pt idx="3090">
                  <c:v>2.4056336483729357</c:v>
                </c:pt>
                <c:pt idx="3091">
                  <c:v>2.7432861076086708</c:v>
                </c:pt>
                <c:pt idx="3092">
                  <c:v>2.5161875939004079</c:v>
                </c:pt>
                <c:pt idx="3093">
                  <c:v>2.5161875939004079</c:v>
                </c:pt>
                <c:pt idx="3094">
                  <c:v>2.5161875939004079</c:v>
                </c:pt>
                <c:pt idx="3095">
                  <c:v>2.2626397819405133</c:v>
                </c:pt>
                <c:pt idx="3096">
                  <c:v>2.9082287420083124</c:v>
                </c:pt>
                <c:pt idx="3097">
                  <c:v>2.5161875939004079</c:v>
                </c:pt>
                <c:pt idx="3098">
                  <c:v>2.5161875939004079</c:v>
                </c:pt>
                <c:pt idx="3099">
                  <c:v>2.5161875939004079</c:v>
                </c:pt>
                <c:pt idx="3100">
                  <c:v>2.9400986407788241</c:v>
                </c:pt>
                <c:pt idx="3101">
                  <c:v>2.5161875939004079</c:v>
                </c:pt>
                <c:pt idx="3102">
                  <c:v>2.9546832593507046</c:v>
                </c:pt>
                <c:pt idx="3103">
                  <c:v>2.5161875939004079</c:v>
                </c:pt>
                <c:pt idx="3104">
                  <c:v>2.5161875939004079</c:v>
                </c:pt>
                <c:pt idx="3105">
                  <c:v>2.5161875939004079</c:v>
                </c:pt>
                <c:pt idx="3106">
                  <c:v>2.5161875939004079</c:v>
                </c:pt>
                <c:pt idx="3107">
                  <c:v>2.5161875939004079</c:v>
                </c:pt>
                <c:pt idx="3108">
                  <c:v>2.5161875939004079</c:v>
                </c:pt>
                <c:pt idx="3109">
                  <c:v>2.5161875939004079</c:v>
                </c:pt>
                <c:pt idx="3110">
                  <c:v>2.5161875939004079</c:v>
                </c:pt>
                <c:pt idx="3111">
                  <c:v>2.5161875939004079</c:v>
                </c:pt>
                <c:pt idx="3112">
                  <c:v>2.61801381006793</c:v>
                </c:pt>
                <c:pt idx="3113">
                  <c:v>2.5161875939004079</c:v>
                </c:pt>
                <c:pt idx="3114">
                  <c:v>2.9507746707203224</c:v>
                </c:pt>
                <c:pt idx="3115">
                  <c:v>2.6025575504322251</c:v>
                </c:pt>
                <c:pt idx="3116">
                  <c:v>2.5161875939004079</c:v>
                </c:pt>
                <c:pt idx="3117">
                  <c:v>2.5413652683732155</c:v>
                </c:pt>
                <c:pt idx="3118">
                  <c:v>2.3988241024863735</c:v>
                </c:pt>
                <c:pt idx="3119">
                  <c:v>2.5161875939004079</c:v>
                </c:pt>
                <c:pt idx="3120">
                  <c:v>2.684631678464807</c:v>
                </c:pt>
                <c:pt idx="3121">
                  <c:v>2.5161875939004079</c:v>
                </c:pt>
                <c:pt idx="3122">
                  <c:v>3.0394747287184507</c:v>
                </c:pt>
                <c:pt idx="3123">
                  <c:v>2.5161875939004079</c:v>
                </c:pt>
                <c:pt idx="3124">
                  <c:v>2.5161875939004079</c:v>
                </c:pt>
                <c:pt idx="3125">
                  <c:v>2.6263096536746597</c:v>
                </c:pt>
                <c:pt idx="3126">
                  <c:v>2.5161875939004079</c:v>
                </c:pt>
                <c:pt idx="3127">
                  <c:v>2.5161875939004079</c:v>
                </c:pt>
                <c:pt idx="3128">
                  <c:v>2.5161875939004079</c:v>
                </c:pt>
                <c:pt idx="3129">
                  <c:v>2.6897894346647888</c:v>
                </c:pt>
                <c:pt idx="3130">
                  <c:v>2.5161875939004079</c:v>
                </c:pt>
                <c:pt idx="3131">
                  <c:v>2.5161875939004079</c:v>
                </c:pt>
                <c:pt idx="3132">
                  <c:v>2.5161875939004079</c:v>
                </c:pt>
                <c:pt idx="3133">
                  <c:v>2.5161875939004079</c:v>
                </c:pt>
                <c:pt idx="3134">
                  <c:v>3.0548482594826045</c:v>
                </c:pt>
                <c:pt idx="3135">
                  <c:v>2.677985341702954</c:v>
                </c:pt>
                <c:pt idx="3136">
                  <c:v>2.5161875939004079</c:v>
                </c:pt>
                <c:pt idx="3137">
                  <c:v>2.8180868903388214</c:v>
                </c:pt>
                <c:pt idx="3138">
                  <c:v>2.6542242947216139</c:v>
                </c:pt>
                <c:pt idx="3139">
                  <c:v>2.3662572506794848</c:v>
                </c:pt>
                <c:pt idx="3140">
                  <c:v>2.5161875939004079</c:v>
                </c:pt>
                <c:pt idx="3141">
                  <c:v>2.5161875939004079</c:v>
                </c:pt>
                <c:pt idx="3142">
                  <c:v>2.5161875939004079</c:v>
                </c:pt>
                <c:pt idx="3143">
                  <c:v>2.8378661033028885</c:v>
                </c:pt>
                <c:pt idx="3144">
                  <c:v>2.2884718156291952</c:v>
                </c:pt>
                <c:pt idx="3145">
                  <c:v>2.5161875939004079</c:v>
                </c:pt>
                <c:pt idx="3146">
                  <c:v>2.5161875939004079</c:v>
                </c:pt>
                <c:pt idx="3147">
                  <c:v>2.5842219974217553</c:v>
                </c:pt>
                <c:pt idx="3148">
                  <c:v>2.7589948924360148</c:v>
                </c:pt>
                <c:pt idx="3149">
                  <c:v>2.5161875939004079</c:v>
                </c:pt>
                <c:pt idx="3150">
                  <c:v>2.5161875939004079</c:v>
                </c:pt>
                <c:pt idx="3151">
                  <c:v>2.5161875939004079</c:v>
                </c:pt>
                <c:pt idx="3152">
                  <c:v>2.5161875939004079</c:v>
                </c:pt>
                <c:pt idx="3153">
                  <c:v>2.5161875939004079</c:v>
                </c:pt>
                <c:pt idx="3154">
                  <c:v>2.9705903179471194</c:v>
                </c:pt>
                <c:pt idx="3155">
                  <c:v>2.8712402958214955</c:v>
                </c:pt>
                <c:pt idx="3156">
                  <c:v>2.7432861076086708</c:v>
                </c:pt>
                <c:pt idx="3157">
                  <c:v>2.5161875939004079</c:v>
                </c:pt>
                <c:pt idx="3158">
                  <c:v>2.5161875939004079</c:v>
                </c:pt>
                <c:pt idx="3159">
                  <c:v>2.5161875939004079</c:v>
                </c:pt>
                <c:pt idx="3160">
                  <c:v>2.5161875939004079</c:v>
                </c:pt>
                <c:pt idx="3161">
                  <c:v>2.5161875939004079</c:v>
                </c:pt>
                <c:pt idx="3162">
                  <c:v>2.5161875939004079</c:v>
                </c:pt>
                <c:pt idx="3163">
                  <c:v>2.5161875939004079</c:v>
                </c:pt>
                <c:pt idx="3164">
                  <c:v>2.5161875939004079</c:v>
                </c:pt>
                <c:pt idx="3165">
                  <c:v>2.6409352233474923</c:v>
                </c:pt>
                <c:pt idx="3166">
                  <c:v>2.5161875939004079</c:v>
                </c:pt>
                <c:pt idx="3167">
                  <c:v>2.4327414167289949</c:v>
                </c:pt>
                <c:pt idx="3168">
                  <c:v>2.5161875939004079</c:v>
                </c:pt>
                <c:pt idx="3169">
                  <c:v>2.5161875939004079</c:v>
                </c:pt>
                <c:pt idx="3170">
                  <c:v>2.5161875939004079</c:v>
                </c:pt>
                <c:pt idx="3171">
                  <c:v>2.3128501271734851</c:v>
                </c:pt>
                <c:pt idx="3172">
                  <c:v>2.491809282356118</c:v>
                </c:pt>
                <c:pt idx="3173">
                  <c:v>2.5161875939004079</c:v>
                </c:pt>
                <c:pt idx="3174">
                  <c:v>2.5161875939004079</c:v>
                </c:pt>
                <c:pt idx="3175">
                  <c:v>2.5522686534054015</c:v>
                </c:pt>
                <c:pt idx="3176">
                  <c:v>2.6362037996862626</c:v>
                </c:pt>
                <c:pt idx="3177">
                  <c:v>2.5161875939004079</c:v>
                </c:pt>
                <c:pt idx="3178">
                  <c:v>2.5161875939004079</c:v>
                </c:pt>
                <c:pt idx="3179">
                  <c:v>2.2976462642639293</c:v>
                </c:pt>
                <c:pt idx="3180">
                  <c:v>2.5161875939004079</c:v>
                </c:pt>
                <c:pt idx="3181">
                  <c:v>2.5161875939004079</c:v>
                </c:pt>
                <c:pt idx="3182">
                  <c:v>2.5271441219330941</c:v>
                </c:pt>
                <c:pt idx="3183">
                  <c:v>2.5161875939004079</c:v>
                </c:pt>
                <c:pt idx="3184">
                  <c:v>2.5161875939004079</c:v>
                </c:pt>
                <c:pt idx="3185">
                  <c:v>2.5950309274980441</c:v>
                </c:pt>
                <c:pt idx="3186">
                  <c:v>2.6928144219106445</c:v>
                </c:pt>
                <c:pt idx="3187">
                  <c:v>2.5161875939004079</c:v>
                </c:pt>
                <c:pt idx="3188">
                  <c:v>2.822668379286013</c:v>
                </c:pt>
                <c:pt idx="3189">
                  <c:v>2.5161875939004079</c:v>
                </c:pt>
                <c:pt idx="3190">
                  <c:v>2.5161875939004079</c:v>
                </c:pt>
                <c:pt idx="3191">
                  <c:v>2.2612484710562097</c:v>
                </c:pt>
                <c:pt idx="3192">
                  <c:v>2.6109461010671522</c:v>
                </c:pt>
                <c:pt idx="3193">
                  <c:v>2.5161875939004079</c:v>
                </c:pt>
                <c:pt idx="3194">
                  <c:v>2.5161875939004079</c:v>
                </c:pt>
                <c:pt idx="3195">
                  <c:v>2.8763298281345535</c:v>
                </c:pt>
                <c:pt idx="3196">
                  <c:v>2.9441955346503588</c:v>
                </c:pt>
                <c:pt idx="3197">
                  <c:v>2.5161875939004079</c:v>
                </c:pt>
                <c:pt idx="3198">
                  <c:v>2.491809282356118</c:v>
                </c:pt>
                <c:pt idx="3199">
                  <c:v>2.5161875939004079</c:v>
                </c:pt>
                <c:pt idx="3200">
                  <c:v>2.6293598227939516</c:v>
                </c:pt>
                <c:pt idx="3201">
                  <c:v>2.7055877689300152</c:v>
                </c:pt>
                <c:pt idx="3202">
                  <c:v>2.4573134104927798</c:v>
                </c:pt>
                <c:pt idx="3203">
                  <c:v>2.5964093416576439</c:v>
                </c:pt>
                <c:pt idx="3204">
                  <c:v>2.5161875939004079</c:v>
                </c:pt>
                <c:pt idx="3205">
                  <c:v>2.850095944333352</c:v>
                </c:pt>
                <c:pt idx="3206">
                  <c:v>2.5161875939004079</c:v>
                </c:pt>
                <c:pt idx="3207">
                  <c:v>2.491809282356118</c:v>
                </c:pt>
                <c:pt idx="3208">
                  <c:v>2.5161875939004079</c:v>
                </c:pt>
                <c:pt idx="3209">
                  <c:v>3.0768326638720405</c:v>
                </c:pt>
                <c:pt idx="3210">
                  <c:v>2.5161875939004079</c:v>
                </c:pt>
                <c:pt idx="3211">
                  <c:v>2.5161875939004079</c:v>
                </c:pt>
                <c:pt idx="3212">
                  <c:v>2.9770053625399582</c:v>
                </c:pt>
                <c:pt idx="3213">
                  <c:v>2.5161875939004079</c:v>
                </c:pt>
                <c:pt idx="3214">
                  <c:v>2.7489828018883582</c:v>
                </c:pt>
                <c:pt idx="3215">
                  <c:v>2.5161875939004079</c:v>
                </c:pt>
                <c:pt idx="3216">
                  <c:v>2.5161875939004079</c:v>
                </c:pt>
                <c:pt idx="3217">
                  <c:v>2.5161875939004079</c:v>
                </c:pt>
                <c:pt idx="3218">
                  <c:v>2.5161875939004079</c:v>
                </c:pt>
                <c:pt idx="3219">
                  <c:v>2.5161875939004079</c:v>
                </c:pt>
                <c:pt idx="3220">
                  <c:v>2.9266086188149458</c:v>
                </c:pt>
                <c:pt idx="3221">
                  <c:v>2.5161875939004079</c:v>
                </c:pt>
                <c:pt idx="3222">
                  <c:v>2.5161875939004079</c:v>
                </c:pt>
                <c:pt idx="3223">
                  <c:v>2.3307896989650265</c:v>
                </c:pt>
                <c:pt idx="3224">
                  <c:v>2.5161875939004079</c:v>
                </c:pt>
                <c:pt idx="3225">
                  <c:v>2.5161875939004079</c:v>
                </c:pt>
                <c:pt idx="3226">
                  <c:v>2.5161875939004079</c:v>
                </c:pt>
                <c:pt idx="3227">
                  <c:v>2.567967438350689</c:v>
                </c:pt>
                <c:pt idx="3228">
                  <c:v>2.6434164281384813</c:v>
                </c:pt>
                <c:pt idx="3229">
                  <c:v>2.9669518258293053</c:v>
                </c:pt>
                <c:pt idx="3230">
                  <c:v>2.5161875939004079</c:v>
                </c:pt>
                <c:pt idx="3231">
                  <c:v>2.5736328712521281</c:v>
                </c:pt>
                <c:pt idx="3232">
                  <c:v>2.8318174191273955</c:v>
                </c:pt>
                <c:pt idx="3233">
                  <c:v>2.5161875939004079</c:v>
                </c:pt>
                <c:pt idx="3234">
                  <c:v>2.6668344293641404</c:v>
                </c:pt>
                <c:pt idx="3235">
                  <c:v>2.5161875939004079</c:v>
                </c:pt>
                <c:pt idx="3236">
                  <c:v>2.5161875939004079</c:v>
                </c:pt>
                <c:pt idx="3237">
                  <c:v>2.5161875939004079</c:v>
                </c:pt>
                <c:pt idx="3238">
                  <c:v>2.5429704484071403</c:v>
                </c:pt>
                <c:pt idx="3239">
                  <c:v>2.5161875939004079</c:v>
                </c:pt>
                <c:pt idx="3240">
                  <c:v>2.5161875939004079</c:v>
                </c:pt>
                <c:pt idx="3241">
                  <c:v>2.5161875939004079</c:v>
                </c:pt>
                <c:pt idx="3242">
                  <c:v>2.6857343114743122</c:v>
                </c:pt>
                <c:pt idx="3243">
                  <c:v>2.5161875939004079</c:v>
                </c:pt>
                <c:pt idx="3244">
                  <c:v>2.7922682469852087</c:v>
                </c:pt>
                <c:pt idx="3245">
                  <c:v>2.5161875939004079</c:v>
                </c:pt>
                <c:pt idx="3246">
                  <c:v>2.648757392441869</c:v>
                </c:pt>
                <c:pt idx="3247">
                  <c:v>2.5161875939004079</c:v>
                </c:pt>
                <c:pt idx="3248">
                  <c:v>2.5161875939004079</c:v>
                </c:pt>
                <c:pt idx="3249">
                  <c:v>2.5161875939004079</c:v>
                </c:pt>
                <c:pt idx="3250">
                  <c:v>2.5161875939004079</c:v>
                </c:pt>
                <c:pt idx="3251">
                  <c:v>2.5161875939004079</c:v>
                </c:pt>
                <c:pt idx="3252">
                  <c:v>2.5161875939004079</c:v>
                </c:pt>
                <c:pt idx="3253">
                  <c:v>2.5161875939004079</c:v>
                </c:pt>
                <c:pt idx="3254">
                  <c:v>2.5161875939004079</c:v>
                </c:pt>
                <c:pt idx="3255">
                  <c:v>2.5161875939004079</c:v>
                </c:pt>
                <c:pt idx="3256">
                  <c:v>2.5161875939004079</c:v>
                </c:pt>
                <c:pt idx="3257">
                  <c:v>2.5161875939004079</c:v>
                </c:pt>
                <c:pt idx="3258">
                  <c:v>2.5161875939004079</c:v>
                </c:pt>
                <c:pt idx="3259">
                  <c:v>2.5161875939004079</c:v>
                </c:pt>
                <c:pt idx="3260">
                  <c:v>2.5161875939004079</c:v>
                </c:pt>
                <c:pt idx="3261">
                  <c:v>2.5161875939004079</c:v>
                </c:pt>
                <c:pt idx="3262">
                  <c:v>2.8869099148480717</c:v>
                </c:pt>
                <c:pt idx="3263">
                  <c:v>2.8917152366524221</c:v>
                </c:pt>
                <c:pt idx="3264">
                  <c:v>2.5161875939004079</c:v>
                </c:pt>
                <c:pt idx="3265">
                  <c:v>2.5161875939004079</c:v>
                </c:pt>
                <c:pt idx="3266">
                  <c:v>2.5161875939004079</c:v>
                </c:pt>
                <c:pt idx="3267">
                  <c:v>2.4501621679014232</c:v>
                </c:pt>
                <c:pt idx="3268">
                  <c:v>2.5161875939004079</c:v>
                </c:pt>
                <c:pt idx="3269">
                  <c:v>2.5431551996474884</c:v>
                </c:pt>
                <c:pt idx="3270">
                  <c:v>2.5808021716321408</c:v>
                </c:pt>
                <c:pt idx="3271">
                  <c:v>2.5161875939004079</c:v>
                </c:pt>
                <c:pt idx="3272">
                  <c:v>2.5161875939004079</c:v>
                </c:pt>
                <c:pt idx="3273">
                  <c:v>2.6542242947216139</c:v>
                </c:pt>
                <c:pt idx="3274">
                  <c:v>2.5022503022030924</c:v>
                </c:pt>
                <c:pt idx="3275">
                  <c:v>2.5161875939004079</c:v>
                </c:pt>
                <c:pt idx="3276">
                  <c:v>2.5161875939004079</c:v>
                </c:pt>
                <c:pt idx="3277">
                  <c:v>2.4549504197573562</c:v>
                </c:pt>
                <c:pt idx="3278">
                  <c:v>2.6687289063312534</c:v>
                </c:pt>
                <c:pt idx="3279">
                  <c:v>2.5161875939004079</c:v>
                </c:pt>
                <c:pt idx="3280">
                  <c:v>2.6059874555307303</c:v>
                </c:pt>
                <c:pt idx="3281">
                  <c:v>2.6542242947216139</c:v>
                </c:pt>
                <c:pt idx="3282">
                  <c:v>2.5161875939004079</c:v>
                </c:pt>
                <c:pt idx="3283">
                  <c:v>2.6279936029019781</c:v>
                </c:pt>
                <c:pt idx="3284">
                  <c:v>2.5161875939004079</c:v>
                </c:pt>
                <c:pt idx="3285">
                  <c:v>3.1449229104602057</c:v>
                </c:pt>
                <c:pt idx="3286">
                  <c:v>2.5161875939004079</c:v>
                </c:pt>
                <c:pt idx="3287">
                  <c:v>2.491809282356118</c:v>
                </c:pt>
                <c:pt idx="3288">
                  <c:v>2.5161875939004079</c:v>
                </c:pt>
                <c:pt idx="3289">
                  <c:v>2.5161875939004079</c:v>
                </c:pt>
                <c:pt idx="3290">
                  <c:v>2.6293598227939516</c:v>
                </c:pt>
                <c:pt idx="3291">
                  <c:v>2.8214315186722598</c:v>
                </c:pt>
                <c:pt idx="3292">
                  <c:v>2.5161875939004079</c:v>
                </c:pt>
                <c:pt idx="3293">
                  <c:v>2.5161875939004079</c:v>
                </c:pt>
                <c:pt idx="3294">
                  <c:v>2.9915099741495976</c:v>
                </c:pt>
                <c:pt idx="3295">
                  <c:v>2.5161875939004079</c:v>
                </c:pt>
                <c:pt idx="3296">
                  <c:v>2.5161875939004079</c:v>
                </c:pt>
                <c:pt idx="3297">
                  <c:v>2.5161875939004079</c:v>
                </c:pt>
                <c:pt idx="3298">
                  <c:v>2.5161875939004079</c:v>
                </c:pt>
                <c:pt idx="3299">
                  <c:v>2.5675510681088092</c:v>
                </c:pt>
                <c:pt idx="3300">
                  <c:v>2.5161875939004079</c:v>
                </c:pt>
                <c:pt idx="3301">
                  <c:v>2.5161875939004079</c:v>
                </c:pt>
                <c:pt idx="3302">
                  <c:v>2.5675510681088092</c:v>
                </c:pt>
                <c:pt idx="3303">
                  <c:v>2.5161875939004079</c:v>
                </c:pt>
                <c:pt idx="3304">
                  <c:v>2.7218880513627544</c:v>
                </c:pt>
                <c:pt idx="3305">
                  <c:v>2.7405942512534311</c:v>
                </c:pt>
                <c:pt idx="3306">
                  <c:v>3.0095915047026582</c:v>
                </c:pt>
                <c:pt idx="3307">
                  <c:v>2.8950922242060653</c:v>
                </c:pt>
                <c:pt idx="3308">
                  <c:v>2.8569444968855868</c:v>
                </c:pt>
                <c:pt idx="3309">
                  <c:v>2.5161875939004079</c:v>
                </c:pt>
                <c:pt idx="3310">
                  <c:v>2.5161875939004079</c:v>
                </c:pt>
                <c:pt idx="3311">
                  <c:v>2.5161875939004079</c:v>
                </c:pt>
                <c:pt idx="3312">
                  <c:v>2.7577090513231028</c:v>
                </c:pt>
                <c:pt idx="3313">
                  <c:v>2.9770053625399582</c:v>
                </c:pt>
                <c:pt idx="3314">
                  <c:v>2.5161875939004079</c:v>
                </c:pt>
                <c:pt idx="3315">
                  <c:v>2.5161875939004079</c:v>
                </c:pt>
                <c:pt idx="3316">
                  <c:v>2.5161875939004079</c:v>
                </c:pt>
                <c:pt idx="3317">
                  <c:v>2.5547777210894385</c:v>
                </c:pt>
                <c:pt idx="3318">
                  <c:v>2.5161875939004079</c:v>
                </c:pt>
                <c:pt idx="3319">
                  <c:v>2.5161875939004079</c:v>
                </c:pt>
                <c:pt idx="3320">
                  <c:v>2.5161875939004079</c:v>
                </c:pt>
                <c:pt idx="3321">
                  <c:v>2.5161875939004079</c:v>
                </c:pt>
                <c:pt idx="3322">
                  <c:v>2.5161875939004079</c:v>
                </c:pt>
                <c:pt idx="3323">
                  <c:v>2.5161875939004079</c:v>
                </c:pt>
                <c:pt idx="3324">
                  <c:v>2.9048776958436728</c:v>
                </c:pt>
                <c:pt idx="3325">
                  <c:v>2.491809282356118</c:v>
                </c:pt>
                <c:pt idx="3326">
                  <c:v>2.5161875939004079</c:v>
                </c:pt>
                <c:pt idx="3327">
                  <c:v>2.4793287313016461</c:v>
                </c:pt>
                <c:pt idx="3328">
                  <c:v>2.8454763996761767</c:v>
                </c:pt>
                <c:pt idx="3329">
                  <c:v>2.5161875939004079</c:v>
                </c:pt>
                <c:pt idx="3330">
                  <c:v>2.5161875939004079</c:v>
                </c:pt>
                <c:pt idx="3331">
                  <c:v>2.5161875939004079</c:v>
                </c:pt>
                <c:pt idx="3332">
                  <c:v>2.491809282356118</c:v>
                </c:pt>
                <c:pt idx="3333">
                  <c:v>2.5161875939004079</c:v>
                </c:pt>
                <c:pt idx="3334">
                  <c:v>2.5161875939004079</c:v>
                </c:pt>
                <c:pt idx="3335">
                  <c:v>2.5161875939004079</c:v>
                </c:pt>
                <c:pt idx="3336">
                  <c:v>2.5161875939004079</c:v>
                </c:pt>
                <c:pt idx="3337">
                  <c:v>2.5161875939004079</c:v>
                </c:pt>
                <c:pt idx="3338">
                  <c:v>2.5161875939004079</c:v>
                </c:pt>
                <c:pt idx="3339">
                  <c:v>2.5161875939004079</c:v>
                </c:pt>
                <c:pt idx="3340">
                  <c:v>2.5161875939004079</c:v>
                </c:pt>
                <c:pt idx="3341">
                  <c:v>2.5161875939004079</c:v>
                </c:pt>
                <c:pt idx="3342">
                  <c:v>2.7107734023992345</c:v>
                </c:pt>
                <c:pt idx="3343">
                  <c:v>2.5161875939004079</c:v>
                </c:pt>
                <c:pt idx="3344">
                  <c:v>2.5161875939004079</c:v>
                </c:pt>
                <c:pt idx="3345">
                  <c:v>2.5776992919908848</c:v>
                </c:pt>
                <c:pt idx="3346">
                  <c:v>2.5161875939004079</c:v>
                </c:pt>
                <c:pt idx="3347">
                  <c:v>2.4793287313016461</c:v>
                </c:pt>
                <c:pt idx="3348">
                  <c:v>2.7849695902569671</c:v>
                </c:pt>
                <c:pt idx="3349">
                  <c:v>2.5161875939004079</c:v>
                </c:pt>
                <c:pt idx="3350">
                  <c:v>2.9327591756467144</c:v>
                </c:pt>
                <c:pt idx="3351">
                  <c:v>2.5161875939004079</c:v>
                </c:pt>
                <c:pt idx="3352">
                  <c:v>2.5675510681088092</c:v>
                </c:pt>
                <c:pt idx="3353">
                  <c:v>2.1773275571762141</c:v>
                </c:pt>
                <c:pt idx="3354">
                  <c:v>2.5161875939004079</c:v>
                </c:pt>
                <c:pt idx="3355">
                  <c:v>2.5161875939004079</c:v>
                </c:pt>
                <c:pt idx="3356">
                  <c:v>2.5161875939004079</c:v>
                </c:pt>
                <c:pt idx="3357">
                  <c:v>2.6332682042564057</c:v>
                </c:pt>
                <c:pt idx="3358">
                  <c:v>2.5161875939004079</c:v>
                </c:pt>
                <c:pt idx="3359">
                  <c:v>2.5161875939004079</c:v>
                </c:pt>
                <c:pt idx="3360">
                  <c:v>2.5161875939004079</c:v>
                </c:pt>
                <c:pt idx="3361">
                  <c:v>2.5161875939004079</c:v>
                </c:pt>
                <c:pt idx="3362">
                  <c:v>2.9390311972411594</c:v>
                </c:pt>
                <c:pt idx="3363">
                  <c:v>3.275157595535481</c:v>
                </c:pt>
                <c:pt idx="3364">
                  <c:v>2.7432861076086708</c:v>
                </c:pt>
                <c:pt idx="3365">
                  <c:v>2.5161875939004079</c:v>
                </c:pt>
                <c:pt idx="3366">
                  <c:v>2.5161875939004079</c:v>
                </c:pt>
                <c:pt idx="3367">
                  <c:v>2.5161875939004079</c:v>
                </c:pt>
                <c:pt idx="3368">
                  <c:v>2.5161875939004079</c:v>
                </c:pt>
                <c:pt idx="3369">
                  <c:v>2.7055877689300152</c:v>
                </c:pt>
                <c:pt idx="3370">
                  <c:v>2.9684783029507873</c:v>
                </c:pt>
                <c:pt idx="3371">
                  <c:v>2.5161875939004079</c:v>
                </c:pt>
                <c:pt idx="3372">
                  <c:v>2.5161875939004079</c:v>
                </c:pt>
                <c:pt idx="3373">
                  <c:v>2.5161875939004079</c:v>
                </c:pt>
                <c:pt idx="3374">
                  <c:v>2.5161875939004079</c:v>
                </c:pt>
                <c:pt idx="3375">
                  <c:v>2.5161875939004079</c:v>
                </c:pt>
                <c:pt idx="3376">
                  <c:v>2.2759912645747233</c:v>
                </c:pt>
                <c:pt idx="3377">
                  <c:v>2.6343386751267435</c:v>
                </c:pt>
                <c:pt idx="3378">
                  <c:v>2.5161875939004079</c:v>
                </c:pt>
                <c:pt idx="3379">
                  <c:v>2.7858095166872512</c:v>
                </c:pt>
                <c:pt idx="3380">
                  <c:v>2.8336940603643246</c:v>
                </c:pt>
                <c:pt idx="3381">
                  <c:v>2.355168010509316</c:v>
                </c:pt>
                <c:pt idx="3382">
                  <c:v>2.5161875939004079</c:v>
                </c:pt>
                <c:pt idx="3383">
                  <c:v>2.9070474465882405</c:v>
                </c:pt>
                <c:pt idx="3384">
                  <c:v>2.5161875939004079</c:v>
                </c:pt>
                <c:pt idx="3385">
                  <c:v>2.5161875939004079</c:v>
                </c:pt>
                <c:pt idx="3386">
                  <c:v>2.7107734023992345</c:v>
                </c:pt>
                <c:pt idx="3387">
                  <c:v>2.7988455702858435</c:v>
                </c:pt>
                <c:pt idx="3388">
                  <c:v>2.4140279653959293</c:v>
                </c:pt>
                <c:pt idx="3389">
                  <c:v>2.4793287313016461</c:v>
                </c:pt>
                <c:pt idx="3390">
                  <c:v>2.5161875939004079</c:v>
                </c:pt>
                <c:pt idx="3391">
                  <c:v>2.7828867257959105</c:v>
                </c:pt>
                <c:pt idx="3392">
                  <c:v>2.5161875939004079</c:v>
                </c:pt>
                <c:pt idx="3393">
                  <c:v>2.5161875939004079</c:v>
                </c:pt>
                <c:pt idx="3394">
                  <c:v>2.6602533669205171</c:v>
                </c:pt>
                <c:pt idx="3395">
                  <c:v>2.5161875939004079</c:v>
                </c:pt>
                <c:pt idx="3396">
                  <c:v>2.7811404944106641</c:v>
                </c:pt>
                <c:pt idx="3397">
                  <c:v>2.5161875939004079</c:v>
                </c:pt>
                <c:pt idx="3398">
                  <c:v>2.5161875939004079</c:v>
                </c:pt>
                <c:pt idx="3399">
                  <c:v>2.587882282068473</c:v>
                </c:pt>
                <c:pt idx="3400">
                  <c:v>2.5161875939004079</c:v>
                </c:pt>
                <c:pt idx="3401">
                  <c:v>2.5161875939004079</c:v>
                </c:pt>
                <c:pt idx="3402">
                  <c:v>2.4793287313016461</c:v>
                </c:pt>
                <c:pt idx="3403">
                  <c:v>2.5161875939004079</c:v>
                </c:pt>
                <c:pt idx="3404">
                  <c:v>2.5161875939004079</c:v>
                </c:pt>
                <c:pt idx="3405">
                  <c:v>2.3821531731734278</c:v>
                </c:pt>
                <c:pt idx="3406">
                  <c:v>2.491809282356118</c:v>
                </c:pt>
                <c:pt idx="3407">
                  <c:v>2.5161875939004079</c:v>
                </c:pt>
                <c:pt idx="3408">
                  <c:v>2.5992649129411984</c:v>
                </c:pt>
                <c:pt idx="3409">
                  <c:v>3.1369223875151864</c:v>
                </c:pt>
                <c:pt idx="3410">
                  <c:v>2.5161875939004079</c:v>
                </c:pt>
                <c:pt idx="3411">
                  <c:v>2.5161875939004079</c:v>
                </c:pt>
                <c:pt idx="3412">
                  <c:v>2.491809282356118</c:v>
                </c:pt>
                <c:pt idx="3413">
                  <c:v>2.5161875939004079</c:v>
                </c:pt>
                <c:pt idx="3414">
                  <c:v>2.6542242947216139</c:v>
                </c:pt>
                <c:pt idx="3415">
                  <c:v>2.5161875939004079</c:v>
                </c:pt>
                <c:pt idx="3416">
                  <c:v>2.5161875939004079</c:v>
                </c:pt>
                <c:pt idx="3417">
                  <c:v>2.4480376768758951</c:v>
                </c:pt>
                <c:pt idx="3418">
                  <c:v>2.5651182872318929</c:v>
                </c:pt>
                <c:pt idx="3419">
                  <c:v>2.5161875939004079</c:v>
                </c:pt>
                <c:pt idx="3420">
                  <c:v>2.5161875939004079</c:v>
                </c:pt>
                <c:pt idx="3421">
                  <c:v>2.2447002101489724</c:v>
                </c:pt>
                <c:pt idx="3422">
                  <c:v>2.5161875939004079</c:v>
                </c:pt>
                <c:pt idx="3423">
                  <c:v>2.5161875939004079</c:v>
                </c:pt>
                <c:pt idx="3424">
                  <c:v>2.5161875939004079</c:v>
                </c:pt>
                <c:pt idx="3425">
                  <c:v>2.5161875939004079</c:v>
                </c:pt>
                <c:pt idx="3426">
                  <c:v>2.5161875939004079</c:v>
                </c:pt>
                <c:pt idx="3427">
                  <c:v>3.0522606701082555</c:v>
                </c:pt>
                <c:pt idx="3428">
                  <c:v>2.3273547387831246</c:v>
                </c:pt>
                <c:pt idx="3429">
                  <c:v>2.5161875939004079</c:v>
                </c:pt>
                <c:pt idx="3430">
                  <c:v>2.5161875939004079</c:v>
                </c:pt>
                <c:pt idx="3431">
                  <c:v>2.5607981670942688</c:v>
                </c:pt>
                <c:pt idx="3432">
                  <c:v>2.5161875939004079</c:v>
                </c:pt>
                <c:pt idx="3433">
                  <c:v>2.7405942512534311</c:v>
                </c:pt>
                <c:pt idx="3434">
                  <c:v>2.9795308825935907</c:v>
                </c:pt>
                <c:pt idx="3435">
                  <c:v>2.9684783029507873</c:v>
                </c:pt>
                <c:pt idx="3436">
                  <c:v>2.6149483811613776</c:v>
                </c:pt>
                <c:pt idx="3437">
                  <c:v>2.5161875939004079</c:v>
                </c:pt>
                <c:pt idx="3438">
                  <c:v>2.5161875939004079</c:v>
                </c:pt>
                <c:pt idx="3439">
                  <c:v>2.5161875939004079</c:v>
                </c:pt>
                <c:pt idx="3440">
                  <c:v>2.9427982431450599</c:v>
                </c:pt>
                <c:pt idx="3441">
                  <c:v>2.5161875939004079</c:v>
                </c:pt>
                <c:pt idx="3442">
                  <c:v>2.5161875939004079</c:v>
                </c:pt>
                <c:pt idx="3443">
                  <c:v>2.8705353660460555</c:v>
                </c:pt>
                <c:pt idx="3444">
                  <c:v>2.5161875939004079</c:v>
                </c:pt>
                <c:pt idx="3445">
                  <c:v>2.5161875939004079</c:v>
                </c:pt>
                <c:pt idx="3446">
                  <c:v>2.5161875939004079</c:v>
                </c:pt>
                <c:pt idx="3447">
                  <c:v>2.6542242947216139</c:v>
                </c:pt>
                <c:pt idx="3448">
                  <c:v>2.7975284677946828</c:v>
                </c:pt>
                <c:pt idx="3449">
                  <c:v>2.8949312345073763</c:v>
                </c:pt>
                <c:pt idx="3450">
                  <c:v>2.7732515255711556</c:v>
                </c:pt>
                <c:pt idx="3451">
                  <c:v>2.5161875939004079</c:v>
                </c:pt>
                <c:pt idx="3452">
                  <c:v>2.7312431253131422</c:v>
                </c:pt>
                <c:pt idx="3453">
                  <c:v>2.5478649782079774</c:v>
                </c:pt>
                <c:pt idx="3454">
                  <c:v>2.5161875939004079</c:v>
                </c:pt>
                <c:pt idx="3455">
                  <c:v>2.5161875939004079</c:v>
                </c:pt>
                <c:pt idx="3456">
                  <c:v>2.5161875939004079</c:v>
                </c:pt>
                <c:pt idx="3457">
                  <c:v>2.5161875939004079</c:v>
                </c:pt>
                <c:pt idx="3458">
                  <c:v>2.5161875939004079</c:v>
                </c:pt>
                <c:pt idx="3459">
                  <c:v>2.5161875939004079</c:v>
                </c:pt>
                <c:pt idx="3460">
                  <c:v>2.5161875939004079</c:v>
                </c:pt>
                <c:pt idx="3461">
                  <c:v>2.6564545733195555</c:v>
                </c:pt>
                <c:pt idx="3462">
                  <c:v>2.8429709418129776</c:v>
                </c:pt>
                <c:pt idx="3463">
                  <c:v>2.5916365836882003</c:v>
                </c:pt>
                <c:pt idx="3464">
                  <c:v>2.6752003809133842</c:v>
                </c:pt>
                <c:pt idx="3465">
                  <c:v>2.9228931909172808</c:v>
                </c:pt>
                <c:pt idx="3466">
                  <c:v>2.5161875939004079</c:v>
                </c:pt>
                <c:pt idx="3467">
                  <c:v>3.2382140414327067</c:v>
                </c:pt>
                <c:pt idx="3468">
                  <c:v>2.7363926629723938</c:v>
                </c:pt>
                <c:pt idx="3469">
                  <c:v>2.5161875939004079</c:v>
                </c:pt>
                <c:pt idx="3470">
                  <c:v>2.8075718197205877</c:v>
                </c:pt>
                <c:pt idx="3471">
                  <c:v>2.5929871205785622</c:v>
                </c:pt>
                <c:pt idx="3472">
                  <c:v>3.065138731461913</c:v>
                </c:pt>
                <c:pt idx="3473">
                  <c:v>2.5161875939004079</c:v>
                </c:pt>
                <c:pt idx="3474">
                  <c:v>2.5161875939004079</c:v>
                </c:pt>
                <c:pt idx="3475">
                  <c:v>2.7076314182276136</c:v>
                </c:pt>
                <c:pt idx="3476">
                  <c:v>2.5161875939004079</c:v>
                </c:pt>
                <c:pt idx="3477">
                  <c:v>2.5161875939004079</c:v>
                </c:pt>
                <c:pt idx="3478">
                  <c:v>2.986737216180154</c:v>
                </c:pt>
                <c:pt idx="3479">
                  <c:v>2.5161875939004079</c:v>
                </c:pt>
                <c:pt idx="3480">
                  <c:v>2.5161875939004079</c:v>
                </c:pt>
                <c:pt idx="3481">
                  <c:v>2.7708187446942394</c:v>
                </c:pt>
                <c:pt idx="3482">
                  <c:v>2.5161875939004079</c:v>
                </c:pt>
                <c:pt idx="3483">
                  <c:v>2.4793287313016461</c:v>
                </c:pt>
                <c:pt idx="3484">
                  <c:v>2.5161875939004079</c:v>
                </c:pt>
                <c:pt idx="3485">
                  <c:v>2.5161875939004079</c:v>
                </c:pt>
                <c:pt idx="3486">
                  <c:v>2.5611298994949903</c:v>
                </c:pt>
                <c:pt idx="3487">
                  <c:v>2.8515107927556818</c:v>
                </c:pt>
                <c:pt idx="3488">
                  <c:v>2.6892307770450299</c:v>
                </c:pt>
                <c:pt idx="3489">
                  <c:v>2.4236593653316052</c:v>
                </c:pt>
                <c:pt idx="3490">
                  <c:v>2.5161875939004079</c:v>
                </c:pt>
                <c:pt idx="3491">
                  <c:v>2.9226869496403474</c:v>
                </c:pt>
                <c:pt idx="3492">
                  <c:v>2.5161875939004079</c:v>
                </c:pt>
                <c:pt idx="3493">
                  <c:v>2.5161875939004079</c:v>
                </c:pt>
                <c:pt idx="3494">
                  <c:v>2.7500190137141294</c:v>
                </c:pt>
                <c:pt idx="3495">
                  <c:v>2.5161875939004079</c:v>
                </c:pt>
                <c:pt idx="3496">
                  <c:v>2.6812094573857252</c:v>
                </c:pt>
                <c:pt idx="3497">
                  <c:v>2.5161875939004079</c:v>
                </c:pt>
                <c:pt idx="3498">
                  <c:v>2.8818328744252062</c:v>
                </c:pt>
                <c:pt idx="3499">
                  <c:v>2.5161875939004079</c:v>
                </c:pt>
                <c:pt idx="3500">
                  <c:v>2.1930368503698139</c:v>
                </c:pt>
                <c:pt idx="3501">
                  <c:v>2.5161875939004079</c:v>
                </c:pt>
                <c:pt idx="3502">
                  <c:v>2.3638942599440611</c:v>
                </c:pt>
                <c:pt idx="3503">
                  <c:v>2.5161875939004079</c:v>
                </c:pt>
                <c:pt idx="3504">
                  <c:v>2.7432861076086708</c:v>
                </c:pt>
                <c:pt idx="3505">
                  <c:v>2.5161875939004079</c:v>
                </c:pt>
                <c:pt idx="3506">
                  <c:v>2.5161875939004079</c:v>
                </c:pt>
                <c:pt idx="3507">
                  <c:v>2.8217153526948366</c:v>
                </c:pt>
                <c:pt idx="3508">
                  <c:v>2.4306170002971088</c:v>
                </c:pt>
                <c:pt idx="3509">
                  <c:v>2.5161875939004079</c:v>
                </c:pt>
                <c:pt idx="3510">
                  <c:v>2.5161875939004079</c:v>
                </c:pt>
                <c:pt idx="3511">
                  <c:v>3.1263437578050959</c:v>
                </c:pt>
                <c:pt idx="3512">
                  <c:v>2.7218880513627544</c:v>
                </c:pt>
                <c:pt idx="3513">
                  <c:v>2.7246044903440683</c:v>
                </c:pt>
                <c:pt idx="3514">
                  <c:v>2.5161875939004079</c:v>
                </c:pt>
                <c:pt idx="3515">
                  <c:v>2.5013991482681917</c:v>
                </c:pt>
                <c:pt idx="3516">
                  <c:v>2.3307721420479952</c:v>
                </c:pt>
                <c:pt idx="3517">
                  <c:v>2.5161875939004079</c:v>
                </c:pt>
                <c:pt idx="3518">
                  <c:v>2.5161875939004079</c:v>
                </c:pt>
                <c:pt idx="3519">
                  <c:v>2.5161875939004079</c:v>
                </c:pt>
                <c:pt idx="3520">
                  <c:v>2.5161875939004079</c:v>
                </c:pt>
                <c:pt idx="3521">
                  <c:v>2.94593738616161</c:v>
                </c:pt>
                <c:pt idx="3522">
                  <c:v>2.629845983177324</c:v>
                </c:pt>
                <c:pt idx="3523">
                  <c:v>2.5161875939004079</c:v>
                </c:pt>
                <c:pt idx="3524">
                  <c:v>2.4501621679014232</c:v>
                </c:pt>
                <c:pt idx="3525">
                  <c:v>2.5161875939004079</c:v>
                </c:pt>
                <c:pt idx="3526">
                  <c:v>2.552944407924715</c:v>
                </c:pt>
                <c:pt idx="3527">
                  <c:v>2.5161875939004079</c:v>
                </c:pt>
                <c:pt idx="3528">
                  <c:v>2.5178517058405285</c:v>
                </c:pt>
                <c:pt idx="3529">
                  <c:v>2.6901086184807301</c:v>
                </c:pt>
                <c:pt idx="3530">
                  <c:v>2.5161875939004079</c:v>
                </c:pt>
                <c:pt idx="3531">
                  <c:v>2.5161875939004079</c:v>
                </c:pt>
                <c:pt idx="3532">
                  <c:v>2.6781847285530231</c:v>
                </c:pt>
                <c:pt idx="3533">
                  <c:v>2.5161875939004079</c:v>
                </c:pt>
                <c:pt idx="3534">
                  <c:v>2.5161875939004079</c:v>
                </c:pt>
                <c:pt idx="3535">
                  <c:v>2.2797066924723883</c:v>
                </c:pt>
                <c:pt idx="3536">
                  <c:v>2.5161875939004079</c:v>
                </c:pt>
                <c:pt idx="3537">
                  <c:v>2.5161875939004079</c:v>
                </c:pt>
                <c:pt idx="3538">
                  <c:v>2.5161875939004079</c:v>
                </c:pt>
                <c:pt idx="3539">
                  <c:v>2.5161875939004079</c:v>
                </c:pt>
                <c:pt idx="3540">
                  <c:v>2.6109461010671522</c:v>
                </c:pt>
                <c:pt idx="3541">
                  <c:v>2.5161875939004079</c:v>
                </c:pt>
                <c:pt idx="3542">
                  <c:v>2.5651182872318929</c:v>
                </c:pt>
                <c:pt idx="3543">
                  <c:v>2.5161875939004079</c:v>
                </c:pt>
                <c:pt idx="3544">
                  <c:v>2.4549504197573562</c:v>
                </c:pt>
                <c:pt idx="3545">
                  <c:v>2.5161875939004079</c:v>
                </c:pt>
                <c:pt idx="3546">
                  <c:v>2.5161875939004079</c:v>
                </c:pt>
                <c:pt idx="3547">
                  <c:v>2.6542242947216139</c:v>
                </c:pt>
                <c:pt idx="3548">
                  <c:v>3.1566744756501266</c:v>
                </c:pt>
                <c:pt idx="3549">
                  <c:v>2.5161875939004079</c:v>
                </c:pt>
                <c:pt idx="3550">
                  <c:v>2.5161875939004079</c:v>
                </c:pt>
                <c:pt idx="3551">
                  <c:v>2.5161875939004079</c:v>
                </c:pt>
                <c:pt idx="3552">
                  <c:v>2.5161875939004079</c:v>
                </c:pt>
                <c:pt idx="3553">
                  <c:v>2.5161875939004079</c:v>
                </c:pt>
                <c:pt idx="3554">
                  <c:v>2.5161875939004079</c:v>
                </c:pt>
                <c:pt idx="3555">
                  <c:v>2.5161875939004079</c:v>
                </c:pt>
                <c:pt idx="3556">
                  <c:v>2.8431383093678488</c:v>
                </c:pt>
                <c:pt idx="3557">
                  <c:v>2.8389686617187522</c:v>
                </c:pt>
                <c:pt idx="3558">
                  <c:v>2.5161875939004079</c:v>
                </c:pt>
                <c:pt idx="3559">
                  <c:v>2.4142469277228771</c:v>
                </c:pt>
                <c:pt idx="3560">
                  <c:v>2.5567766359248782</c:v>
                </c:pt>
                <c:pt idx="3561">
                  <c:v>2.7791843784424617</c:v>
                </c:pt>
                <c:pt idx="3562">
                  <c:v>2.9922451467488891</c:v>
                </c:pt>
                <c:pt idx="3563">
                  <c:v>2.5161875939004079</c:v>
                </c:pt>
                <c:pt idx="3564">
                  <c:v>2.5161875939004079</c:v>
                </c:pt>
                <c:pt idx="3565">
                  <c:v>2.4385803471831244</c:v>
                </c:pt>
                <c:pt idx="3566">
                  <c:v>2.3296781222166154</c:v>
                </c:pt>
                <c:pt idx="3567">
                  <c:v>2.5161875939004079</c:v>
                </c:pt>
                <c:pt idx="3568">
                  <c:v>2.5161875939004079</c:v>
                </c:pt>
                <c:pt idx="3569">
                  <c:v>2.7727075854944045</c:v>
                </c:pt>
                <c:pt idx="3570">
                  <c:v>2.3896496538516394</c:v>
                </c:pt>
                <c:pt idx="3571">
                  <c:v>2.5161875939004079</c:v>
                </c:pt>
                <c:pt idx="3572">
                  <c:v>2.7728450715330646</c:v>
                </c:pt>
                <c:pt idx="3573">
                  <c:v>2.5161875939004079</c:v>
                </c:pt>
                <c:pt idx="3574">
                  <c:v>2.3909152963596672</c:v>
                </c:pt>
                <c:pt idx="3575">
                  <c:v>2.5161875939004079</c:v>
                </c:pt>
                <c:pt idx="3576">
                  <c:v>2.5161875939004079</c:v>
                </c:pt>
                <c:pt idx="3577">
                  <c:v>2.5161875939004079</c:v>
                </c:pt>
                <c:pt idx="3578">
                  <c:v>2.2447002101489724</c:v>
                </c:pt>
                <c:pt idx="3579">
                  <c:v>2.5161875939004079</c:v>
                </c:pt>
                <c:pt idx="3580">
                  <c:v>2.5161875939004079</c:v>
                </c:pt>
                <c:pt idx="3581">
                  <c:v>2.5161875939004079</c:v>
                </c:pt>
                <c:pt idx="3582">
                  <c:v>2.5161875939004079</c:v>
                </c:pt>
                <c:pt idx="3583">
                  <c:v>2.5161875939004079</c:v>
                </c:pt>
                <c:pt idx="3584">
                  <c:v>2.5161875939004079</c:v>
                </c:pt>
                <c:pt idx="3585">
                  <c:v>2.5161875939004079</c:v>
                </c:pt>
                <c:pt idx="3586">
                  <c:v>2.5161875939004079</c:v>
                </c:pt>
                <c:pt idx="3587">
                  <c:v>2.7955482199670576</c:v>
                </c:pt>
                <c:pt idx="3588">
                  <c:v>2.6305195068421297</c:v>
                </c:pt>
                <c:pt idx="3589">
                  <c:v>2.5161875939004079</c:v>
                </c:pt>
                <c:pt idx="3590">
                  <c:v>2.6542242947216139</c:v>
                </c:pt>
                <c:pt idx="3591">
                  <c:v>2.5161875939004079</c:v>
                </c:pt>
                <c:pt idx="3592">
                  <c:v>2.629845983177324</c:v>
                </c:pt>
                <c:pt idx="3593">
                  <c:v>3.1817817730589675</c:v>
                </c:pt>
                <c:pt idx="3594">
                  <c:v>2.5161875939004079</c:v>
                </c:pt>
                <c:pt idx="3595">
                  <c:v>2.5161875939004079</c:v>
                </c:pt>
                <c:pt idx="3596">
                  <c:v>2.9146656299810432</c:v>
                </c:pt>
                <c:pt idx="3597">
                  <c:v>2.5161875939004079</c:v>
                </c:pt>
                <c:pt idx="3598">
                  <c:v>2.5161875939004079</c:v>
                </c:pt>
                <c:pt idx="3599">
                  <c:v>2.5161875939004079</c:v>
                </c:pt>
                <c:pt idx="3600">
                  <c:v>3.0177647982449174</c:v>
                </c:pt>
                <c:pt idx="3601">
                  <c:v>2.5161875939004079</c:v>
                </c:pt>
                <c:pt idx="3602">
                  <c:v>2.9339628191108593</c:v>
                </c:pt>
                <c:pt idx="3603">
                  <c:v>2.8389686617187522</c:v>
                </c:pt>
                <c:pt idx="3604">
                  <c:v>2.5161875939004079</c:v>
                </c:pt>
                <c:pt idx="3605">
                  <c:v>2.5161875939004079</c:v>
                </c:pt>
                <c:pt idx="3606">
                  <c:v>2.4480376768758951</c:v>
                </c:pt>
                <c:pt idx="3607">
                  <c:v>2.7432861076086708</c:v>
                </c:pt>
                <c:pt idx="3608">
                  <c:v>2.4549504197573562</c:v>
                </c:pt>
                <c:pt idx="3609">
                  <c:v>2.5161875939004079</c:v>
                </c:pt>
                <c:pt idx="3610">
                  <c:v>2.5161875939004079</c:v>
                </c:pt>
                <c:pt idx="3611">
                  <c:v>2.5161875939004079</c:v>
                </c:pt>
                <c:pt idx="3612">
                  <c:v>2.5161875939004079</c:v>
                </c:pt>
                <c:pt idx="3613">
                  <c:v>2.7432861076086708</c:v>
                </c:pt>
                <c:pt idx="3614">
                  <c:v>2.7465408868544694</c:v>
                </c:pt>
                <c:pt idx="3615">
                  <c:v>2.7562818746516378</c:v>
                </c:pt>
                <c:pt idx="3616">
                  <c:v>2.4097220736342897</c:v>
                </c:pt>
                <c:pt idx="3617">
                  <c:v>2.5511940762238239</c:v>
                </c:pt>
                <c:pt idx="3618">
                  <c:v>2.5161875939004079</c:v>
                </c:pt>
                <c:pt idx="3619">
                  <c:v>2.2481020695664649</c:v>
                </c:pt>
                <c:pt idx="3620">
                  <c:v>2.5161875939004079</c:v>
                </c:pt>
                <c:pt idx="3621">
                  <c:v>2.6173654321228521</c:v>
                </c:pt>
                <c:pt idx="3622">
                  <c:v>2.5161875939004079</c:v>
                </c:pt>
                <c:pt idx="3623">
                  <c:v>2.3534391691979555</c:v>
                </c:pt>
                <c:pt idx="3624">
                  <c:v>2.5161875939004079</c:v>
                </c:pt>
                <c:pt idx="3625">
                  <c:v>2.5161875939004079</c:v>
                </c:pt>
                <c:pt idx="3626">
                  <c:v>2.6332682042564057</c:v>
                </c:pt>
                <c:pt idx="3627">
                  <c:v>2.5161875939004079</c:v>
                </c:pt>
                <c:pt idx="3628">
                  <c:v>2.3909152963596672</c:v>
                </c:pt>
                <c:pt idx="3629">
                  <c:v>2.5161875939004079</c:v>
                </c:pt>
                <c:pt idx="3630">
                  <c:v>2.5161875939004079</c:v>
                </c:pt>
                <c:pt idx="3631">
                  <c:v>2.6542242947216139</c:v>
                </c:pt>
                <c:pt idx="3632">
                  <c:v>2.6109461010671522</c:v>
                </c:pt>
                <c:pt idx="3633">
                  <c:v>2.974711203229381</c:v>
                </c:pt>
                <c:pt idx="3634">
                  <c:v>2.5161875939004079</c:v>
                </c:pt>
                <c:pt idx="3635">
                  <c:v>2.5161875939004079</c:v>
                </c:pt>
                <c:pt idx="3636">
                  <c:v>2.5161875939004079</c:v>
                </c:pt>
                <c:pt idx="3637">
                  <c:v>2.5161875939004079</c:v>
                </c:pt>
                <c:pt idx="3638">
                  <c:v>2.5161875939004079</c:v>
                </c:pt>
                <c:pt idx="3639">
                  <c:v>2.3445275114810546</c:v>
                </c:pt>
                <c:pt idx="3640">
                  <c:v>2.5161875939004079</c:v>
                </c:pt>
                <c:pt idx="3641">
                  <c:v>2.5161875939004079</c:v>
                </c:pt>
                <c:pt idx="3642">
                  <c:v>2.8054150702620975</c:v>
                </c:pt>
                <c:pt idx="3643">
                  <c:v>2.7973370411505467</c:v>
                </c:pt>
                <c:pt idx="3644">
                  <c:v>2.5161875939004079</c:v>
                </c:pt>
                <c:pt idx="3645">
                  <c:v>2.5161875939004079</c:v>
                </c:pt>
                <c:pt idx="3646">
                  <c:v>2.0663508212421036</c:v>
                </c:pt>
                <c:pt idx="3647">
                  <c:v>2.5161875939004079</c:v>
                </c:pt>
                <c:pt idx="3648">
                  <c:v>2.5161875939004079</c:v>
                </c:pt>
                <c:pt idx="3649">
                  <c:v>2.5161875939004079</c:v>
                </c:pt>
                <c:pt idx="3650">
                  <c:v>2.5161875939004079</c:v>
                </c:pt>
                <c:pt idx="3651">
                  <c:v>2.5161875939004079</c:v>
                </c:pt>
                <c:pt idx="3652">
                  <c:v>2.5161875939004079</c:v>
                </c:pt>
                <c:pt idx="3653">
                  <c:v>3.0204499758479826</c:v>
                </c:pt>
                <c:pt idx="3654">
                  <c:v>2.9759028041240945</c:v>
                </c:pt>
                <c:pt idx="3655">
                  <c:v>2.5306224153685548</c:v>
                </c:pt>
                <c:pt idx="3656">
                  <c:v>2.4793287313016461</c:v>
                </c:pt>
                <c:pt idx="3657">
                  <c:v>3.0112620622845379</c:v>
                </c:pt>
                <c:pt idx="3658">
                  <c:v>2.5161875939004079</c:v>
                </c:pt>
                <c:pt idx="3659">
                  <c:v>2.7383875485332738</c:v>
                </c:pt>
                <c:pt idx="3660">
                  <c:v>2.9759028041240945</c:v>
                </c:pt>
                <c:pt idx="3661">
                  <c:v>2.5161875939004079</c:v>
                </c:pt>
                <c:pt idx="3662">
                  <c:v>2.5161875939004079</c:v>
                </c:pt>
                <c:pt idx="3663">
                  <c:v>2.5161875939004079</c:v>
                </c:pt>
                <c:pt idx="3664">
                  <c:v>2.5161875939004079</c:v>
                </c:pt>
                <c:pt idx="3665">
                  <c:v>2.5161875939004079</c:v>
                </c:pt>
                <c:pt idx="3666">
                  <c:v>2.5161875939004079</c:v>
                </c:pt>
                <c:pt idx="3667">
                  <c:v>2.5161875939004079</c:v>
                </c:pt>
                <c:pt idx="3668">
                  <c:v>2.5161875939004079</c:v>
                </c:pt>
                <c:pt idx="3669">
                  <c:v>2.491809282356118</c:v>
                </c:pt>
                <c:pt idx="3670">
                  <c:v>2.6233945043217552</c:v>
                </c:pt>
                <c:pt idx="3671">
                  <c:v>2.8467538948654041</c:v>
                </c:pt>
                <c:pt idx="3672">
                  <c:v>2.7844589797968893</c:v>
                </c:pt>
                <c:pt idx="3673">
                  <c:v>2.6109461010671522</c:v>
                </c:pt>
                <c:pt idx="3674">
                  <c:v>2.5161875939004079</c:v>
                </c:pt>
                <c:pt idx="3675">
                  <c:v>2.6530768442217081</c:v>
                </c:pt>
                <c:pt idx="3676">
                  <c:v>2.6542242947216139</c:v>
                </c:pt>
                <c:pt idx="3677">
                  <c:v>2.5161875939004079</c:v>
                </c:pt>
                <c:pt idx="3678">
                  <c:v>2.5161875939004079</c:v>
                </c:pt>
                <c:pt idx="3679">
                  <c:v>2.7218880513627544</c:v>
                </c:pt>
                <c:pt idx="3680">
                  <c:v>2.5161875939004079</c:v>
                </c:pt>
                <c:pt idx="3681">
                  <c:v>2.5161875939004079</c:v>
                </c:pt>
                <c:pt idx="3682">
                  <c:v>2.5161875939004079</c:v>
                </c:pt>
                <c:pt idx="3683">
                  <c:v>2.5161875939004079</c:v>
                </c:pt>
                <c:pt idx="3684">
                  <c:v>2.5161875939004079</c:v>
                </c:pt>
                <c:pt idx="3685">
                  <c:v>2.5161875939004079</c:v>
                </c:pt>
                <c:pt idx="3686">
                  <c:v>2.5161875939004079</c:v>
                </c:pt>
                <c:pt idx="3687">
                  <c:v>2.5161875939004079</c:v>
                </c:pt>
                <c:pt idx="3688">
                  <c:v>2.5161875939004079</c:v>
                </c:pt>
                <c:pt idx="3689">
                  <c:v>2.5492155150983393</c:v>
                </c:pt>
                <c:pt idx="3690">
                  <c:v>2.5161875939004079</c:v>
                </c:pt>
                <c:pt idx="3691">
                  <c:v>2.3256145304539504</c:v>
                </c:pt>
                <c:pt idx="3692">
                  <c:v>2.6542242947216139</c:v>
                </c:pt>
                <c:pt idx="3693">
                  <c:v>2.3128501271734851</c:v>
                </c:pt>
                <c:pt idx="3694">
                  <c:v>2.5161875939004079</c:v>
                </c:pt>
                <c:pt idx="3695">
                  <c:v>2.6160148952324902</c:v>
                </c:pt>
                <c:pt idx="3696">
                  <c:v>2.5932202736855396</c:v>
                </c:pt>
                <c:pt idx="3697">
                  <c:v>2.5161875939004079</c:v>
                </c:pt>
                <c:pt idx="3698">
                  <c:v>2.5161875939004079</c:v>
                </c:pt>
                <c:pt idx="3699">
                  <c:v>2.4480376768758951</c:v>
                </c:pt>
                <c:pt idx="3700">
                  <c:v>2.7976190256458668</c:v>
                </c:pt>
                <c:pt idx="3701">
                  <c:v>2.5161875939004079</c:v>
                </c:pt>
                <c:pt idx="3702">
                  <c:v>2.5161875939004079</c:v>
                </c:pt>
                <c:pt idx="3703">
                  <c:v>2.5161875939004079</c:v>
                </c:pt>
                <c:pt idx="3704">
                  <c:v>2.491809282356118</c:v>
                </c:pt>
                <c:pt idx="3705">
                  <c:v>2.4076679308131648</c:v>
                </c:pt>
                <c:pt idx="3706">
                  <c:v>2.5161875939004079</c:v>
                </c:pt>
                <c:pt idx="3707">
                  <c:v>2.2184695183293366</c:v>
                </c:pt>
                <c:pt idx="3708">
                  <c:v>2.5161875939004079</c:v>
                </c:pt>
                <c:pt idx="3709">
                  <c:v>2.7216818100858209</c:v>
                </c:pt>
                <c:pt idx="3710">
                  <c:v>2.3210200144803665</c:v>
                </c:pt>
                <c:pt idx="3711">
                  <c:v>2.5161875939004079</c:v>
                </c:pt>
                <c:pt idx="3712">
                  <c:v>2.4830441591993111</c:v>
                </c:pt>
                <c:pt idx="3713">
                  <c:v>2.5161875939004079</c:v>
                </c:pt>
                <c:pt idx="3714">
                  <c:v>2.9901594372592357</c:v>
                </c:pt>
                <c:pt idx="3715">
                  <c:v>2.5161875939004079</c:v>
                </c:pt>
                <c:pt idx="3716">
                  <c:v>2.5161875939004079</c:v>
                </c:pt>
                <c:pt idx="3717">
                  <c:v>2.5161875939004079</c:v>
                </c:pt>
                <c:pt idx="3718">
                  <c:v>2.5161875939004079</c:v>
                </c:pt>
                <c:pt idx="3719">
                  <c:v>2.5161875939004079</c:v>
                </c:pt>
                <c:pt idx="3720">
                  <c:v>2.5161875939004079</c:v>
                </c:pt>
                <c:pt idx="3721">
                  <c:v>2.5161875939004079</c:v>
                </c:pt>
                <c:pt idx="3722">
                  <c:v>2.3183091479105542</c:v>
                </c:pt>
                <c:pt idx="3723">
                  <c:v>2.5161875939004079</c:v>
                </c:pt>
                <c:pt idx="3724">
                  <c:v>2.5161875939004079</c:v>
                </c:pt>
                <c:pt idx="3725">
                  <c:v>2.5161875939004079</c:v>
                </c:pt>
                <c:pt idx="3726">
                  <c:v>2.6542242947216139</c:v>
                </c:pt>
                <c:pt idx="3727">
                  <c:v>2.7897630081525522</c:v>
                </c:pt>
                <c:pt idx="3728">
                  <c:v>2.5161875939004079</c:v>
                </c:pt>
                <c:pt idx="3729">
                  <c:v>2.8035626899867516</c:v>
                </c:pt>
                <c:pt idx="3730">
                  <c:v>2.5161875939004079</c:v>
                </c:pt>
                <c:pt idx="3731">
                  <c:v>2.6542242947216139</c:v>
                </c:pt>
                <c:pt idx="3732">
                  <c:v>2.5161875939004079</c:v>
                </c:pt>
                <c:pt idx="3733">
                  <c:v>2.5161875939004079</c:v>
                </c:pt>
                <c:pt idx="3734">
                  <c:v>2.5161875939004079</c:v>
                </c:pt>
                <c:pt idx="3735">
                  <c:v>2.4862216675716673</c:v>
                </c:pt>
                <c:pt idx="3736">
                  <c:v>2.5161875939004079</c:v>
                </c:pt>
                <c:pt idx="3737">
                  <c:v>2.5161875939004079</c:v>
                </c:pt>
                <c:pt idx="3738">
                  <c:v>2.5161875939004079</c:v>
                </c:pt>
                <c:pt idx="3739">
                  <c:v>2.5161875939004079</c:v>
                </c:pt>
                <c:pt idx="3740">
                  <c:v>2.5161875939004079</c:v>
                </c:pt>
                <c:pt idx="3741">
                  <c:v>2.6182451738304318</c:v>
                </c:pt>
                <c:pt idx="3742">
                  <c:v>2.5161875939004079</c:v>
                </c:pt>
                <c:pt idx="3743">
                  <c:v>2.4998002997700812</c:v>
                </c:pt>
                <c:pt idx="3744">
                  <c:v>2.9517030040523311</c:v>
                </c:pt>
                <c:pt idx="3745">
                  <c:v>2.5161875939004079</c:v>
                </c:pt>
                <c:pt idx="3746">
                  <c:v>2.4549504197573562</c:v>
                </c:pt>
                <c:pt idx="3747">
                  <c:v>2.5161875939004079</c:v>
                </c:pt>
                <c:pt idx="3748">
                  <c:v>2.5161875939004079</c:v>
                </c:pt>
                <c:pt idx="3749">
                  <c:v>3.0804901191414471</c:v>
                </c:pt>
                <c:pt idx="3750">
                  <c:v>2.5161875939004079</c:v>
                </c:pt>
                <c:pt idx="3751">
                  <c:v>2.678776676508809</c:v>
                </c:pt>
                <c:pt idx="3752">
                  <c:v>2.7055877689300152</c:v>
                </c:pt>
                <c:pt idx="3753">
                  <c:v>2.5161875939004079</c:v>
                </c:pt>
                <c:pt idx="3754">
                  <c:v>2.5161875939004079</c:v>
                </c:pt>
                <c:pt idx="3755">
                  <c:v>2.5161875939004079</c:v>
                </c:pt>
                <c:pt idx="3756">
                  <c:v>2.8389686617187522</c:v>
                </c:pt>
                <c:pt idx="3757">
                  <c:v>2.5161875939004079</c:v>
                </c:pt>
                <c:pt idx="3758">
                  <c:v>2.5161875939004079</c:v>
                </c:pt>
                <c:pt idx="3759">
                  <c:v>2.5161875939004079</c:v>
                </c:pt>
                <c:pt idx="3760">
                  <c:v>2.4480376768758951</c:v>
                </c:pt>
                <c:pt idx="3761">
                  <c:v>2.6542242947216139</c:v>
                </c:pt>
                <c:pt idx="3762">
                  <c:v>2.5161875939004079</c:v>
                </c:pt>
                <c:pt idx="3763">
                  <c:v>2.5161875939004079</c:v>
                </c:pt>
                <c:pt idx="3764">
                  <c:v>2.8362199643044761</c:v>
                </c:pt>
                <c:pt idx="3765">
                  <c:v>2.5161875939004079</c:v>
                </c:pt>
                <c:pt idx="3766">
                  <c:v>3.2650288365713798</c:v>
                </c:pt>
                <c:pt idx="3767">
                  <c:v>2.5161875939004079</c:v>
                </c:pt>
                <c:pt idx="3768">
                  <c:v>2.5161875939004079</c:v>
                </c:pt>
                <c:pt idx="3769">
                  <c:v>2.4549504197573562</c:v>
                </c:pt>
                <c:pt idx="3770">
                  <c:v>2.5443363504980923</c:v>
                </c:pt>
                <c:pt idx="3771">
                  <c:v>3.0243218967856174</c:v>
                </c:pt>
                <c:pt idx="3772">
                  <c:v>2.5161875939004079</c:v>
                </c:pt>
                <c:pt idx="3773">
                  <c:v>2.6890314688582184</c:v>
                </c:pt>
                <c:pt idx="3774">
                  <c:v>2.5161875939004079</c:v>
                </c:pt>
                <c:pt idx="3775">
                  <c:v>2.4793287313016461</c:v>
                </c:pt>
                <c:pt idx="3776">
                  <c:v>2.5161875939004079</c:v>
                </c:pt>
                <c:pt idx="3777">
                  <c:v>2.5161875939004079</c:v>
                </c:pt>
                <c:pt idx="3778">
                  <c:v>2.5161875939004079</c:v>
                </c:pt>
                <c:pt idx="3779">
                  <c:v>2.5161875939004079</c:v>
                </c:pt>
                <c:pt idx="3780">
                  <c:v>2.4805891636212065</c:v>
                </c:pt>
                <c:pt idx="3781">
                  <c:v>2.5161875939004079</c:v>
                </c:pt>
                <c:pt idx="3782">
                  <c:v>2.5161875939004079</c:v>
                </c:pt>
                <c:pt idx="3783">
                  <c:v>2.5161875939004079</c:v>
                </c:pt>
                <c:pt idx="3784">
                  <c:v>2.5268157646795339</c:v>
                </c:pt>
                <c:pt idx="3785">
                  <c:v>2.4480376768758951</c:v>
                </c:pt>
                <c:pt idx="3786">
                  <c:v>3.1499917046255437</c:v>
                </c:pt>
                <c:pt idx="3787">
                  <c:v>2.5161875939004079</c:v>
                </c:pt>
                <c:pt idx="3788">
                  <c:v>2.920243323429295</c:v>
                </c:pt>
                <c:pt idx="3789">
                  <c:v>2.5161875939004079</c:v>
                </c:pt>
                <c:pt idx="3790">
                  <c:v>2.5161875939004079</c:v>
                </c:pt>
                <c:pt idx="3791">
                  <c:v>3.1698967568533232</c:v>
                </c:pt>
                <c:pt idx="3792">
                  <c:v>2.5161875939004079</c:v>
                </c:pt>
                <c:pt idx="3793">
                  <c:v>2.5161875939004079</c:v>
                </c:pt>
                <c:pt idx="3794">
                  <c:v>2.5161875939004079</c:v>
                </c:pt>
                <c:pt idx="3795">
                  <c:v>2.8583230819326229</c:v>
                </c:pt>
                <c:pt idx="3796">
                  <c:v>2.5161875939004079</c:v>
                </c:pt>
                <c:pt idx="3797">
                  <c:v>2.5185505846358316</c:v>
                </c:pt>
                <c:pt idx="3798">
                  <c:v>2.5161875939004079</c:v>
                </c:pt>
                <c:pt idx="3799">
                  <c:v>2.5161875939004079</c:v>
                </c:pt>
                <c:pt idx="3800">
                  <c:v>2.5161875939004079</c:v>
                </c:pt>
                <c:pt idx="3801">
                  <c:v>2.7743366016636299</c:v>
                </c:pt>
                <c:pt idx="3802">
                  <c:v>2.7055877689300152</c:v>
                </c:pt>
                <c:pt idx="3803">
                  <c:v>2.5704024783003581</c:v>
                </c:pt>
                <c:pt idx="3804">
                  <c:v>2.5161875939004079</c:v>
                </c:pt>
                <c:pt idx="3805">
                  <c:v>2.4508868279946912</c:v>
                </c:pt>
                <c:pt idx="3806">
                  <c:v>2.5161875939004079</c:v>
                </c:pt>
                <c:pt idx="3807">
                  <c:v>2.5161875939004079</c:v>
                </c:pt>
                <c:pt idx="3808">
                  <c:v>2.6938685383596295</c:v>
                </c:pt>
                <c:pt idx="3809">
                  <c:v>2.5161875939004079</c:v>
                </c:pt>
                <c:pt idx="3810">
                  <c:v>2.901069894567772</c:v>
                </c:pt>
                <c:pt idx="3811">
                  <c:v>2.2643773563108986</c:v>
                </c:pt>
                <c:pt idx="3812">
                  <c:v>2.5161875939004079</c:v>
                </c:pt>
                <c:pt idx="3813">
                  <c:v>2.3697817785026856</c:v>
                </c:pt>
                <c:pt idx="3814">
                  <c:v>2.5161875939004079</c:v>
                </c:pt>
                <c:pt idx="3815">
                  <c:v>2.5161875939004079</c:v>
                </c:pt>
                <c:pt idx="3816">
                  <c:v>2.5161875939004079</c:v>
                </c:pt>
                <c:pt idx="3817">
                  <c:v>2.5161875939004079</c:v>
                </c:pt>
                <c:pt idx="3818">
                  <c:v>2.5476976106531062</c:v>
                </c:pt>
                <c:pt idx="3819">
                  <c:v>2.5161875939004079</c:v>
                </c:pt>
                <c:pt idx="3820">
                  <c:v>2.5161875939004079</c:v>
                </c:pt>
                <c:pt idx="3821">
                  <c:v>2.2298957129685757</c:v>
                </c:pt>
                <c:pt idx="3822">
                  <c:v>2.6542242947216139</c:v>
                </c:pt>
                <c:pt idx="3823">
                  <c:v>2.5161875939004079</c:v>
                </c:pt>
                <c:pt idx="3824">
                  <c:v>2.5161875939004079</c:v>
                </c:pt>
                <c:pt idx="3825">
                  <c:v>2.6812094573857252</c:v>
                </c:pt>
                <c:pt idx="3826">
                  <c:v>2.4586527671108049</c:v>
                </c:pt>
                <c:pt idx="3827">
                  <c:v>2.5161875939004079</c:v>
                </c:pt>
                <c:pt idx="3828">
                  <c:v>2.5161875939004079</c:v>
                </c:pt>
                <c:pt idx="3829">
                  <c:v>2.5161875939004079</c:v>
                </c:pt>
                <c:pt idx="3830">
                  <c:v>2.5161875939004079</c:v>
                </c:pt>
                <c:pt idx="3831">
                  <c:v>2.4793287313016461</c:v>
                </c:pt>
                <c:pt idx="3832">
                  <c:v>2.5161875939004079</c:v>
                </c:pt>
                <c:pt idx="3833">
                  <c:v>2.5161875939004079</c:v>
                </c:pt>
                <c:pt idx="3834">
                  <c:v>2.6332682042564057</c:v>
                </c:pt>
                <c:pt idx="3835">
                  <c:v>2.5161875939004079</c:v>
                </c:pt>
                <c:pt idx="3836">
                  <c:v>2.5161875939004079</c:v>
                </c:pt>
                <c:pt idx="3837">
                  <c:v>2.703154988053099</c:v>
                </c:pt>
                <c:pt idx="3838">
                  <c:v>2.5161875939004079</c:v>
                </c:pt>
                <c:pt idx="3839">
                  <c:v>2.5161875939004079</c:v>
                </c:pt>
                <c:pt idx="3840">
                  <c:v>2.5161875939004079</c:v>
                </c:pt>
                <c:pt idx="3841">
                  <c:v>2.5161875939004079</c:v>
                </c:pt>
                <c:pt idx="3842">
                  <c:v>2.3827369109701784</c:v>
                </c:pt>
                <c:pt idx="3843">
                  <c:v>2.5161875939004079</c:v>
                </c:pt>
                <c:pt idx="3844">
                  <c:v>2.5161875939004079</c:v>
                </c:pt>
                <c:pt idx="3845">
                  <c:v>2.5161875939004079</c:v>
                </c:pt>
                <c:pt idx="3846">
                  <c:v>2.5161875939004079</c:v>
                </c:pt>
                <c:pt idx="3847">
                  <c:v>2.5161875939004079</c:v>
                </c:pt>
                <c:pt idx="3848">
                  <c:v>2.9901594372592357</c:v>
                </c:pt>
                <c:pt idx="3849">
                  <c:v>2.5161875939004079</c:v>
                </c:pt>
                <c:pt idx="3850">
                  <c:v>2.5993499370492441</c:v>
                </c:pt>
                <c:pt idx="3851">
                  <c:v>2.5161875939004079</c:v>
                </c:pt>
                <c:pt idx="3852">
                  <c:v>2.5161875939004079</c:v>
                </c:pt>
                <c:pt idx="3853">
                  <c:v>2.5161875939004079</c:v>
                </c:pt>
                <c:pt idx="3854">
                  <c:v>2.5161875939004079</c:v>
                </c:pt>
                <c:pt idx="3855">
                  <c:v>2.5161875939004079</c:v>
                </c:pt>
                <c:pt idx="3856">
                  <c:v>2.5675510681088092</c:v>
                </c:pt>
                <c:pt idx="3857">
                  <c:v>2.5161875939004079</c:v>
                </c:pt>
                <c:pt idx="3858">
                  <c:v>2.5161875939004079</c:v>
                </c:pt>
                <c:pt idx="3859">
                  <c:v>2.7987324701249507</c:v>
                </c:pt>
                <c:pt idx="3860">
                  <c:v>2.5161875939004079</c:v>
                </c:pt>
                <c:pt idx="3861">
                  <c:v>2.5161875939004079</c:v>
                </c:pt>
                <c:pt idx="3862">
                  <c:v>2.5161875939004079</c:v>
                </c:pt>
                <c:pt idx="3863">
                  <c:v>2.5161875939004079</c:v>
                </c:pt>
                <c:pt idx="3864">
                  <c:v>2.5063138939657574</c:v>
                </c:pt>
                <c:pt idx="3865">
                  <c:v>2.5161875939004079</c:v>
                </c:pt>
                <c:pt idx="3866">
                  <c:v>2.5161875939004079</c:v>
                </c:pt>
                <c:pt idx="3867">
                  <c:v>2.9770053625399582</c:v>
                </c:pt>
                <c:pt idx="3868">
                  <c:v>2.5161875939004079</c:v>
                </c:pt>
                <c:pt idx="3869">
                  <c:v>2.5161875939004079</c:v>
                </c:pt>
                <c:pt idx="3870">
                  <c:v>2.5161875939004079</c:v>
                </c:pt>
                <c:pt idx="3871">
                  <c:v>2.8590775420262218</c:v>
                </c:pt>
                <c:pt idx="3872">
                  <c:v>2.5161875939004079</c:v>
                </c:pt>
                <c:pt idx="3873">
                  <c:v>2.5161875939004079</c:v>
                </c:pt>
                <c:pt idx="3874">
                  <c:v>2.355168010509316</c:v>
                </c:pt>
                <c:pt idx="3875">
                  <c:v>2.8389686617187522</c:v>
                </c:pt>
                <c:pt idx="3876">
                  <c:v>2.6173654321228521</c:v>
                </c:pt>
                <c:pt idx="3877">
                  <c:v>2.5161875939004079</c:v>
                </c:pt>
                <c:pt idx="3878">
                  <c:v>2.5161875939004079</c:v>
                </c:pt>
                <c:pt idx="3879">
                  <c:v>2.5059373214438776</c:v>
                </c:pt>
                <c:pt idx="3880">
                  <c:v>2.5161875939004079</c:v>
                </c:pt>
                <c:pt idx="3881">
                  <c:v>2.5161875939004079</c:v>
                </c:pt>
                <c:pt idx="3882">
                  <c:v>2.5161875939004079</c:v>
                </c:pt>
                <c:pt idx="3883">
                  <c:v>2.871132206409694</c:v>
                </c:pt>
                <c:pt idx="3884">
                  <c:v>2.5161875939004079</c:v>
                </c:pt>
                <c:pt idx="3885">
                  <c:v>2.5161875939004079</c:v>
                </c:pt>
                <c:pt idx="3886">
                  <c:v>2.5161875939004079</c:v>
                </c:pt>
                <c:pt idx="3887">
                  <c:v>3.1058740348911882</c:v>
                </c:pt>
                <c:pt idx="3888">
                  <c:v>2.5113993420444753</c:v>
                </c:pt>
                <c:pt idx="3889">
                  <c:v>2.5161875939004079</c:v>
                </c:pt>
                <c:pt idx="3890">
                  <c:v>2.5413203762891734</c:v>
                </c:pt>
                <c:pt idx="3891">
                  <c:v>2.5161875939004079</c:v>
                </c:pt>
                <c:pt idx="3892">
                  <c:v>2.5161875939004079</c:v>
                </c:pt>
                <c:pt idx="3893">
                  <c:v>2.5161875939004079</c:v>
                </c:pt>
                <c:pt idx="3894">
                  <c:v>2.5079424760471389</c:v>
                </c:pt>
                <c:pt idx="3895">
                  <c:v>2.5161875939004079</c:v>
                </c:pt>
                <c:pt idx="3896">
                  <c:v>2.5161875939004079</c:v>
                </c:pt>
                <c:pt idx="3897">
                  <c:v>2.5161875939004079</c:v>
                </c:pt>
                <c:pt idx="3898">
                  <c:v>2.219549490669928</c:v>
                </c:pt>
                <c:pt idx="3899">
                  <c:v>2.5161875939004079</c:v>
                </c:pt>
                <c:pt idx="3900">
                  <c:v>2.5161875939004079</c:v>
                </c:pt>
                <c:pt idx="3901">
                  <c:v>2.629845983177324</c:v>
                </c:pt>
                <c:pt idx="3902">
                  <c:v>3.2650288365713798</c:v>
                </c:pt>
                <c:pt idx="3903">
                  <c:v>2.4793287313016461</c:v>
                </c:pt>
                <c:pt idx="3904">
                  <c:v>2.5161875939004079</c:v>
                </c:pt>
                <c:pt idx="3905">
                  <c:v>2.8389686617187522</c:v>
                </c:pt>
                <c:pt idx="3906">
                  <c:v>2.5161875939004079</c:v>
                </c:pt>
                <c:pt idx="3907">
                  <c:v>2.7036483998788601</c:v>
                </c:pt>
                <c:pt idx="3908">
                  <c:v>2.5161875939004079</c:v>
                </c:pt>
                <c:pt idx="3909">
                  <c:v>2.5161875939004079</c:v>
                </c:pt>
                <c:pt idx="3910">
                  <c:v>2.5161875939004079</c:v>
                </c:pt>
                <c:pt idx="3911">
                  <c:v>2.5161875939004079</c:v>
                </c:pt>
                <c:pt idx="3912">
                  <c:v>3.1369223875151864</c:v>
                </c:pt>
                <c:pt idx="3913">
                  <c:v>2.5161875939004079</c:v>
                </c:pt>
                <c:pt idx="3914">
                  <c:v>2.5161875939004079</c:v>
                </c:pt>
                <c:pt idx="3915">
                  <c:v>2.5161875939004079</c:v>
                </c:pt>
                <c:pt idx="3916">
                  <c:v>2.9245393299156932</c:v>
                </c:pt>
                <c:pt idx="3917">
                  <c:v>2.5161875939004079</c:v>
                </c:pt>
                <c:pt idx="3918">
                  <c:v>2.5431727565645192</c:v>
                </c:pt>
                <c:pt idx="3919">
                  <c:v>2.6911678488243882</c:v>
                </c:pt>
                <c:pt idx="3920">
                  <c:v>2.5161875939004079</c:v>
                </c:pt>
                <c:pt idx="3921">
                  <c:v>2.5161875939004079</c:v>
                </c:pt>
                <c:pt idx="3922">
                  <c:v>2.5161875939004079</c:v>
                </c:pt>
                <c:pt idx="3923">
                  <c:v>2.8150376368357723</c:v>
                </c:pt>
                <c:pt idx="3924">
                  <c:v>2.5161875939004079</c:v>
                </c:pt>
                <c:pt idx="3925">
                  <c:v>2.491809282356118</c:v>
                </c:pt>
                <c:pt idx="3926">
                  <c:v>2.5161875939004079</c:v>
                </c:pt>
                <c:pt idx="3927">
                  <c:v>2.7839892842117742</c:v>
                </c:pt>
                <c:pt idx="3928">
                  <c:v>2.4478703093210239</c:v>
                </c:pt>
                <c:pt idx="3929">
                  <c:v>2.5161875939004079</c:v>
                </c:pt>
                <c:pt idx="3930">
                  <c:v>2.5161875939004079</c:v>
                </c:pt>
                <c:pt idx="3931">
                  <c:v>2.5161875939004079</c:v>
                </c:pt>
                <c:pt idx="3932">
                  <c:v>2.5161875939004079</c:v>
                </c:pt>
                <c:pt idx="3933">
                  <c:v>2.491809282356118</c:v>
                </c:pt>
                <c:pt idx="3934">
                  <c:v>2.9765635835047268</c:v>
                </c:pt>
                <c:pt idx="3935">
                  <c:v>2.9671765546893503</c:v>
                </c:pt>
                <c:pt idx="3936">
                  <c:v>2.5161875939004079</c:v>
                </c:pt>
                <c:pt idx="3937">
                  <c:v>2.5161875939004079</c:v>
                </c:pt>
                <c:pt idx="3938">
                  <c:v>3.1018881753873635</c:v>
                </c:pt>
                <c:pt idx="3939">
                  <c:v>2.5161875939004079</c:v>
                </c:pt>
                <c:pt idx="3940">
                  <c:v>2.4793287313016461</c:v>
                </c:pt>
                <c:pt idx="3941">
                  <c:v>2.7214815973246633</c:v>
                </c:pt>
                <c:pt idx="3942">
                  <c:v>2.8054150702620975</c:v>
                </c:pt>
                <c:pt idx="3943">
                  <c:v>2.5161875939004079</c:v>
                </c:pt>
                <c:pt idx="3944">
                  <c:v>2.5161875939004079</c:v>
                </c:pt>
                <c:pt idx="3945">
                  <c:v>2.5161875939004079</c:v>
                </c:pt>
                <c:pt idx="3946">
                  <c:v>2.5161875939004079</c:v>
                </c:pt>
                <c:pt idx="3947">
                  <c:v>2.5161875939004079</c:v>
                </c:pt>
                <c:pt idx="3948">
                  <c:v>2.5161875939004079</c:v>
                </c:pt>
                <c:pt idx="3949">
                  <c:v>2.5161875939004079</c:v>
                </c:pt>
                <c:pt idx="3950">
                  <c:v>2.8389686617187522</c:v>
                </c:pt>
                <c:pt idx="3951">
                  <c:v>2.8558778122212183</c:v>
                </c:pt>
                <c:pt idx="3952">
                  <c:v>2.6173654321228521</c:v>
                </c:pt>
                <c:pt idx="3953">
                  <c:v>2.5161875939004079</c:v>
                </c:pt>
                <c:pt idx="3954">
                  <c:v>2.5161875939004079</c:v>
                </c:pt>
                <c:pt idx="3955">
                  <c:v>2.5161875939004079</c:v>
                </c:pt>
                <c:pt idx="3956">
                  <c:v>2.5161875939004079</c:v>
                </c:pt>
                <c:pt idx="3957">
                  <c:v>2.5161875939004079</c:v>
                </c:pt>
                <c:pt idx="3958">
                  <c:v>2.5161875939004079</c:v>
                </c:pt>
                <c:pt idx="3959">
                  <c:v>2.5161875939004079</c:v>
                </c:pt>
                <c:pt idx="3960">
                  <c:v>2.5161875939004079</c:v>
                </c:pt>
                <c:pt idx="3961">
                  <c:v>2.5161875939004079</c:v>
                </c:pt>
                <c:pt idx="3962">
                  <c:v>2.6542242947216139</c:v>
                </c:pt>
                <c:pt idx="3963">
                  <c:v>2.5161875939004079</c:v>
                </c:pt>
                <c:pt idx="3964">
                  <c:v>2.5161875939004079</c:v>
                </c:pt>
                <c:pt idx="3965">
                  <c:v>2.5161875939004079</c:v>
                </c:pt>
                <c:pt idx="3966">
                  <c:v>2.6752003809133842</c:v>
                </c:pt>
                <c:pt idx="3967">
                  <c:v>2.8807228323514282</c:v>
                </c:pt>
                <c:pt idx="3968">
                  <c:v>2.8744293637935998</c:v>
                </c:pt>
                <c:pt idx="3969">
                  <c:v>2.5161875939004079</c:v>
                </c:pt>
                <c:pt idx="3970">
                  <c:v>2.5161875939004079</c:v>
                </c:pt>
                <c:pt idx="3971">
                  <c:v>2.6542242947216139</c:v>
                </c:pt>
                <c:pt idx="3972">
                  <c:v>2.3256145304539504</c:v>
                </c:pt>
                <c:pt idx="3973">
                  <c:v>2.90613868873311</c:v>
                </c:pt>
                <c:pt idx="3974">
                  <c:v>2.4793287313016461</c:v>
                </c:pt>
                <c:pt idx="3975">
                  <c:v>2.5161875939004079</c:v>
                </c:pt>
                <c:pt idx="3976">
                  <c:v>2.5161875939004079</c:v>
                </c:pt>
                <c:pt idx="3977">
                  <c:v>2.5312791141648017</c:v>
                </c:pt>
                <c:pt idx="3978">
                  <c:v>2.5161875939004079</c:v>
                </c:pt>
                <c:pt idx="3979">
                  <c:v>2.7376083961427913</c:v>
                </c:pt>
                <c:pt idx="3980">
                  <c:v>2.5161875939004079</c:v>
                </c:pt>
                <c:pt idx="3981">
                  <c:v>2.5161875939004079</c:v>
                </c:pt>
                <c:pt idx="3982">
                  <c:v>2.7339116511162844</c:v>
                </c:pt>
                <c:pt idx="3983">
                  <c:v>2.5161875939004079</c:v>
                </c:pt>
                <c:pt idx="3984">
                  <c:v>2.5161875939004079</c:v>
                </c:pt>
                <c:pt idx="3985">
                  <c:v>2.7952215866609822</c:v>
                </c:pt>
                <c:pt idx="3986">
                  <c:v>2.5161875939004079</c:v>
                </c:pt>
                <c:pt idx="3987">
                  <c:v>2.5161875939004079</c:v>
                </c:pt>
                <c:pt idx="3988">
                  <c:v>2.7713049050776117</c:v>
                </c:pt>
                <c:pt idx="3989">
                  <c:v>2.5161875939004079</c:v>
                </c:pt>
                <c:pt idx="3990">
                  <c:v>2.5161875939004079</c:v>
                </c:pt>
                <c:pt idx="3991">
                  <c:v>2.8053817406454242</c:v>
                </c:pt>
                <c:pt idx="3992">
                  <c:v>2.5161875939004079</c:v>
                </c:pt>
                <c:pt idx="3993">
                  <c:v>2.5161875939004079</c:v>
                </c:pt>
                <c:pt idx="3994">
                  <c:v>2.5161875939004079</c:v>
                </c:pt>
                <c:pt idx="3995">
                  <c:v>2.6467135855223871</c:v>
                </c:pt>
                <c:pt idx="3996">
                  <c:v>2.5161875939004079</c:v>
                </c:pt>
                <c:pt idx="3997">
                  <c:v>2.8813228084298768</c:v>
                </c:pt>
                <c:pt idx="3998">
                  <c:v>2.5161875939004079</c:v>
                </c:pt>
                <c:pt idx="3999">
                  <c:v>2.9358151993862052</c:v>
                </c:pt>
                <c:pt idx="4000">
                  <c:v>2.5161875939004079</c:v>
                </c:pt>
                <c:pt idx="4001">
                  <c:v>2.390174492832732</c:v>
                </c:pt>
                <c:pt idx="4002">
                  <c:v>2.5161875939004079</c:v>
                </c:pt>
                <c:pt idx="4003">
                  <c:v>2.5161875939004079</c:v>
                </c:pt>
                <c:pt idx="4004">
                  <c:v>2.5161875939004079</c:v>
                </c:pt>
                <c:pt idx="4005">
                  <c:v>2.5161875939004079</c:v>
                </c:pt>
                <c:pt idx="4006">
                  <c:v>2.6542242947216139</c:v>
                </c:pt>
                <c:pt idx="4007">
                  <c:v>2.5161875939004079</c:v>
                </c:pt>
                <c:pt idx="4008">
                  <c:v>2.5161875939004079</c:v>
                </c:pt>
                <c:pt idx="4009">
                  <c:v>2.6123410985637938</c:v>
                </c:pt>
                <c:pt idx="4010">
                  <c:v>2.9206433003427494</c:v>
                </c:pt>
                <c:pt idx="4011">
                  <c:v>2.5389453464800185</c:v>
                </c:pt>
                <c:pt idx="4012">
                  <c:v>2.6452918040099362</c:v>
                </c:pt>
                <c:pt idx="4013">
                  <c:v>2.5161875939004079</c:v>
                </c:pt>
                <c:pt idx="4014">
                  <c:v>2.5161875939004079</c:v>
                </c:pt>
                <c:pt idx="4015">
                  <c:v>2.5161875939004079</c:v>
                </c:pt>
                <c:pt idx="4016">
                  <c:v>2.5161875939004079</c:v>
                </c:pt>
                <c:pt idx="4017">
                  <c:v>2.5161875939004079</c:v>
                </c:pt>
                <c:pt idx="4018">
                  <c:v>3.0375178765897419</c:v>
                </c:pt>
                <c:pt idx="4019">
                  <c:v>2.6877280708282756</c:v>
                </c:pt>
                <c:pt idx="4020">
                  <c:v>2.6673783694408915</c:v>
                </c:pt>
                <c:pt idx="4021">
                  <c:v>2.5161875939004079</c:v>
                </c:pt>
                <c:pt idx="4022">
                  <c:v>2.5161875939004079</c:v>
                </c:pt>
                <c:pt idx="4023">
                  <c:v>2.5161875939004079</c:v>
                </c:pt>
                <c:pt idx="4024">
                  <c:v>2.5161875939004079</c:v>
                </c:pt>
                <c:pt idx="4025">
                  <c:v>3.0984859500348443</c:v>
                </c:pt>
                <c:pt idx="4026">
                  <c:v>2.5161875939004079</c:v>
                </c:pt>
                <c:pt idx="4027">
                  <c:v>2.5161875939004079</c:v>
                </c:pt>
                <c:pt idx="4028">
                  <c:v>2.5161875939004079</c:v>
                </c:pt>
                <c:pt idx="4029">
                  <c:v>2.5161875939004079</c:v>
                </c:pt>
                <c:pt idx="4030">
                  <c:v>2.5161875939004079</c:v>
                </c:pt>
                <c:pt idx="4031">
                  <c:v>2.5161875939004079</c:v>
                </c:pt>
                <c:pt idx="4032">
                  <c:v>2.5161875939004079</c:v>
                </c:pt>
                <c:pt idx="4033">
                  <c:v>3.0202071031587936</c:v>
                </c:pt>
                <c:pt idx="4034">
                  <c:v>2.9121277024722554</c:v>
                </c:pt>
                <c:pt idx="4035">
                  <c:v>2.5161875939004079</c:v>
                </c:pt>
                <c:pt idx="4036">
                  <c:v>2.8355464406396704</c:v>
                </c:pt>
                <c:pt idx="4037">
                  <c:v>3.0179893968838427</c:v>
                </c:pt>
                <c:pt idx="4038">
                  <c:v>2.384625751770344</c:v>
                </c:pt>
                <c:pt idx="4039">
                  <c:v>2.5161875939004079</c:v>
                </c:pt>
                <c:pt idx="4040">
                  <c:v>2.5161875939004079</c:v>
                </c:pt>
                <c:pt idx="4041">
                  <c:v>2.5161875939004079</c:v>
                </c:pt>
                <c:pt idx="4042">
                  <c:v>2.939704720905965</c:v>
                </c:pt>
                <c:pt idx="4043">
                  <c:v>2.5161875939004079</c:v>
                </c:pt>
                <c:pt idx="4044">
                  <c:v>2.5161875939004079</c:v>
                </c:pt>
                <c:pt idx="4045">
                  <c:v>2.8990583853618981</c:v>
                </c:pt>
                <c:pt idx="4046">
                  <c:v>2.5161875939004079</c:v>
                </c:pt>
                <c:pt idx="4047">
                  <c:v>2.5161875939004079</c:v>
                </c:pt>
                <c:pt idx="4048">
                  <c:v>2.6616487958949215</c:v>
                </c:pt>
                <c:pt idx="4049">
                  <c:v>2.5161875939004079</c:v>
                </c:pt>
                <c:pt idx="4050">
                  <c:v>2.5263358177824835</c:v>
                </c:pt>
                <c:pt idx="4051">
                  <c:v>2.5161875939004079</c:v>
                </c:pt>
                <c:pt idx="4052">
                  <c:v>3.0075352963476218</c:v>
                </c:pt>
                <c:pt idx="4053">
                  <c:v>2.5161875939004079</c:v>
                </c:pt>
                <c:pt idx="4054">
                  <c:v>2.4508868279946912</c:v>
                </c:pt>
                <c:pt idx="4055">
                  <c:v>2.5161875939004079</c:v>
                </c:pt>
                <c:pt idx="4056">
                  <c:v>2.6173654321228521</c:v>
                </c:pt>
                <c:pt idx="4057">
                  <c:v>2.4480376768758951</c:v>
                </c:pt>
                <c:pt idx="4058">
                  <c:v>2.5161875939004079</c:v>
                </c:pt>
                <c:pt idx="4059">
                  <c:v>2.745074213257976</c:v>
                </c:pt>
                <c:pt idx="4060">
                  <c:v>2.5161875939004079</c:v>
                </c:pt>
                <c:pt idx="4061">
                  <c:v>2.5161875939004079</c:v>
                </c:pt>
                <c:pt idx="4062">
                  <c:v>2.5161875939004079</c:v>
                </c:pt>
                <c:pt idx="4063">
                  <c:v>2.6237105043476174</c:v>
                </c:pt>
                <c:pt idx="4064">
                  <c:v>2.60703751243677</c:v>
                </c:pt>
                <c:pt idx="4065">
                  <c:v>2.491809282356118</c:v>
                </c:pt>
                <c:pt idx="4066">
                  <c:v>2.5355102664172176</c:v>
                </c:pt>
                <c:pt idx="4067">
                  <c:v>2.5161875939004079</c:v>
                </c:pt>
                <c:pt idx="4068">
                  <c:v>2.5161875939004079</c:v>
                </c:pt>
                <c:pt idx="4069">
                  <c:v>2.5161875939004079</c:v>
                </c:pt>
                <c:pt idx="4070">
                  <c:v>2.5675510681088092</c:v>
                </c:pt>
                <c:pt idx="4071">
                  <c:v>2.7713049050776117</c:v>
                </c:pt>
                <c:pt idx="4072">
                  <c:v>2.5161875939004079</c:v>
                </c:pt>
                <c:pt idx="4073">
                  <c:v>2.5161875939004079</c:v>
                </c:pt>
                <c:pt idx="4074">
                  <c:v>2.5161875939004079</c:v>
                </c:pt>
                <c:pt idx="4075">
                  <c:v>2.5161875939004079</c:v>
                </c:pt>
                <c:pt idx="4076">
                  <c:v>2.5161875939004079</c:v>
                </c:pt>
                <c:pt idx="4077">
                  <c:v>2.491809282356118</c:v>
                </c:pt>
                <c:pt idx="4078">
                  <c:v>2.5161875939004079</c:v>
                </c:pt>
                <c:pt idx="4079">
                  <c:v>2.5161875939004079</c:v>
                </c:pt>
                <c:pt idx="4080">
                  <c:v>2.5161875939004079</c:v>
                </c:pt>
                <c:pt idx="4081">
                  <c:v>3.1067703520301184</c:v>
                </c:pt>
                <c:pt idx="4082">
                  <c:v>2.5161875939004079</c:v>
                </c:pt>
                <c:pt idx="4083">
                  <c:v>2.5161875939004079</c:v>
                </c:pt>
                <c:pt idx="4084">
                  <c:v>2.5161875939004079</c:v>
                </c:pt>
                <c:pt idx="4085">
                  <c:v>2.5161875939004079</c:v>
                </c:pt>
                <c:pt idx="4086">
                  <c:v>2.5161875939004079</c:v>
                </c:pt>
                <c:pt idx="4087">
                  <c:v>2.5161875939004079</c:v>
                </c:pt>
                <c:pt idx="4088">
                  <c:v>2.5161875939004079</c:v>
                </c:pt>
                <c:pt idx="4089">
                  <c:v>2.5161875939004079</c:v>
                </c:pt>
                <c:pt idx="4090">
                  <c:v>2.5161875939004079</c:v>
                </c:pt>
                <c:pt idx="4091">
                  <c:v>2.5161875939004079</c:v>
                </c:pt>
                <c:pt idx="4092">
                  <c:v>2.6789210558521739</c:v>
                </c:pt>
                <c:pt idx="4093">
                  <c:v>2.5161875939004079</c:v>
                </c:pt>
                <c:pt idx="4094">
                  <c:v>2.5161875939004079</c:v>
                </c:pt>
                <c:pt idx="4095">
                  <c:v>2.5161875939004079</c:v>
                </c:pt>
                <c:pt idx="4096">
                  <c:v>3.1672450136494592</c:v>
                </c:pt>
                <c:pt idx="4097">
                  <c:v>2.5161875939004079</c:v>
                </c:pt>
                <c:pt idx="4098">
                  <c:v>2.8599247521839604</c:v>
                </c:pt>
                <c:pt idx="4099">
                  <c:v>2.5161875939004079</c:v>
                </c:pt>
                <c:pt idx="4100">
                  <c:v>2.5161875939004079</c:v>
                </c:pt>
                <c:pt idx="4101">
                  <c:v>2.5161875939004079</c:v>
                </c:pt>
                <c:pt idx="4102">
                  <c:v>2.5161875939004079</c:v>
                </c:pt>
                <c:pt idx="4103">
                  <c:v>2.5161875939004079</c:v>
                </c:pt>
                <c:pt idx="4104">
                  <c:v>2.549753819008143</c:v>
                </c:pt>
                <c:pt idx="4105">
                  <c:v>2.5740872384683904</c:v>
                </c:pt>
                <c:pt idx="4106">
                  <c:v>2.5161875939004079</c:v>
                </c:pt>
                <c:pt idx="4107">
                  <c:v>2.5161875939004079</c:v>
                </c:pt>
                <c:pt idx="4108">
                  <c:v>2.5161875939004079</c:v>
                </c:pt>
                <c:pt idx="4109">
                  <c:v>2.5161875939004079</c:v>
                </c:pt>
                <c:pt idx="4110">
                  <c:v>2.5161875939004079</c:v>
                </c:pt>
                <c:pt idx="4111">
                  <c:v>2.5161875939004079</c:v>
                </c:pt>
                <c:pt idx="4112">
                  <c:v>2.5161875939004079</c:v>
                </c:pt>
                <c:pt idx="4113">
                  <c:v>2.5161875939004079</c:v>
                </c:pt>
                <c:pt idx="4114">
                  <c:v>2.5161875939004079</c:v>
                </c:pt>
                <c:pt idx="4115">
                  <c:v>2.5161875939004079</c:v>
                </c:pt>
                <c:pt idx="4116">
                  <c:v>2.770202346661748</c:v>
                </c:pt>
                <c:pt idx="4117">
                  <c:v>2.5161875939004079</c:v>
                </c:pt>
                <c:pt idx="4118">
                  <c:v>3.0987490323708138</c:v>
                </c:pt>
                <c:pt idx="4119">
                  <c:v>2.5161875939004079</c:v>
                </c:pt>
                <c:pt idx="4120">
                  <c:v>2.5161875939004079</c:v>
                </c:pt>
                <c:pt idx="4121">
                  <c:v>2.5161875939004079</c:v>
                </c:pt>
                <c:pt idx="4122">
                  <c:v>2.5161875939004079</c:v>
                </c:pt>
                <c:pt idx="4123">
                  <c:v>2.7993183990689556</c:v>
                </c:pt>
                <c:pt idx="4124">
                  <c:v>2.5161875939004079</c:v>
                </c:pt>
                <c:pt idx="4125">
                  <c:v>2.6542242947216139</c:v>
                </c:pt>
                <c:pt idx="4126">
                  <c:v>2.8427845433209371</c:v>
                </c:pt>
                <c:pt idx="4127">
                  <c:v>2.7685562076633357</c:v>
                </c:pt>
                <c:pt idx="4128">
                  <c:v>2.6542242947216139</c:v>
                </c:pt>
                <c:pt idx="4129">
                  <c:v>2.5161875939004079</c:v>
                </c:pt>
                <c:pt idx="4130">
                  <c:v>2.730614300797499</c:v>
                </c:pt>
                <c:pt idx="4131">
                  <c:v>2.5161875939004079</c:v>
                </c:pt>
                <c:pt idx="4132">
                  <c:v>2.6173654321228521</c:v>
                </c:pt>
                <c:pt idx="4133">
                  <c:v>2.5161875939004079</c:v>
                </c:pt>
                <c:pt idx="4134">
                  <c:v>2.9770053625399582</c:v>
                </c:pt>
                <c:pt idx="4135">
                  <c:v>2.4549504197573562</c:v>
                </c:pt>
                <c:pt idx="4136">
                  <c:v>2.5161875939004079</c:v>
                </c:pt>
                <c:pt idx="4137">
                  <c:v>2.5161875939004079</c:v>
                </c:pt>
                <c:pt idx="4138">
                  <c:v>2.5161875939004079</c:v>
                </c:pt>
                <c:pt idx="4139">
                  <c:v>2.5161875939004079</c:v>
                </c:pt>
                <c:pt idx="4140">
                  <c:v>2.5161875939004079</c:v>
                </c:pt>
                <c:pt idx="4141">
                  <c:v>2.5161875939004079</c:v>
                </c:pt>
                <c:pt idx="4142">
                  <c:v>2.5161875939004079</c:v>
                </c:pt>
                <c:pt idx="4143">
                  <c:v>2.491809282356118</c:v>
                </c:pt>
                <c:pt idx="4144">
                  <c:v>2.7264996647925592</c:v>
                </c:pt>
                <c:pt idx="4145">
                  <c:v>2.5161875939004079</c:v>
                </c:pt>
                <c:pt idx="4146">
                  <c:v>2.5161875939004079</c:v>
                </c:pt>
                <c:pt idx="4147">
                  <c:v>2.5161875939004079</c:v>
                </c:pt>
                <c:pt idx="4148">
                  <c:v>2.8949312345073763</c:v>
                </c:pt>
                <c:pt idx="4149">
                  <c:v>2.5161875939004079</c:v>
                </c:pt>
                <c:pt idx="4150">
                  <c:v>2.629845983177324</c:v>
                </c:pt>
                <c:pt idx="4151">
                  <c:v>2.4867532324749537</c:v>
                </c:pt>
                <c:pt idx="4152">
                  <c:v>2.5161875939004079</c:v>
                </c:pt>
                <c:pt idx="4153">
                  <c:v>2.5161875939004079</c:v>
                </c:pt>
                <c:pt idx="4154">
                  <c:v>2.5161875939004079</c:v>
                </c:pt>
                <c:pt idx="4155">
                  <c:v>2.5161875939004079</c:v>
                </c:pt>
                <c:pt idx="4156">
                  <c:v>2.5161875939004079</c:v>
                </c:pt>
                <c:pt idx="4157">
                  <c:v>2.6682746865798217</c:v>
                </c:pt>
                <c:pt idx="4158">
                  <c:v>2.5161875939004079</c:v>
                </c:pt>
                <c:pt idx="4159">
                  <c:v>2.871132206409694</c:v>
                </c:pt>
                <c:pt idx="4160">
                  <c:v>2.5161875939004079</c:v>
                </c:pt>
                <c:pt idx="4161">
                  <c:v>2.5161875939004079</c:v>
                </c:pt>
                <c:pt idx="4162">
                  <c:v>2.9493344135046415</c:v>
                </c:pt>
                <c:pt idx="4163">
                  <c:v>2.5161875939004079</c:v>
                </c:pt>
                <c:pt idx="4164">
                  <c:v>2.5161875939004079</c:v>
                </c:pt>
                <c:pt idx="4165">
                  <c:v>2.5161875939004079</c:v>
                </c:pt>
                <c:pt idx="4166">
                  <c:v>2.6109461010671522</c:v>
                </c:pt>
                <c:pt idx="4167">
                  <c:v>2.5161875939004079</c:v>
                </c:pt>
                <c:pt idx="4168">
                  <c:v>2.7806601861959277</c:v>
                </c:pt>
                <c:pt idx="4169">
                  <c:v>2.5161875939004079</c:v>
                </c:pt>
                <c:pt idx="4170">
                  <c:v>2.5161875939004079</c:v>
                </c:pt>
                <c:pt idx="4171">
                  <c:v>2.5161875939004079</c:v>
                </c:pt>
                <c:pt idx="4172">
                  <c:v>2.4793287313016461</c:v>
                </c:pt>
                <c:pt idx="4173">
                  <c:v>2.6542242947216139</c:v>
                </c:pt>
                <c:pt idx="4174">
                  <c:v>2.5161875939004079</c:v>
                </c:pt>
                <c:pt idx="4175">
                  <c:v>2.5161875939004079</c:v>
                </c:pt>
                <c:pt idx="4176">
                  <c:v>2.5161875939004079</c:v>
                </c:pt>
                <c:pt idx="4177">
                  <c:v>2.5161875939004079</c:v>
                </c:pt>
                <c:pt idx="4178">
                  <c:v>2.4549504197573562</c:v>
                </c:pt>
                <c:pt idx="4179">
                  <c:v>2.5353785796789619</c:v>
                </c:pt>
                <c:pt idx="4180">
                  <c:v>2.5161875939004079</c:v>
                </c:pt>
                <c:pt idx="4181">
                  <c:v>2.5161875939004079</c:v>
                </c:pt>
                <c:pt idx="4182">
                  <c:v>2.5161875939004079</c:v>
                </c:pt>
                <c:pt idx="4183">
                  <c:v>2.5161875939004079</c:v>
                </c:pt>
                <c:pt idx="4184">
                  <c:v>2.5161875939004079</c:v>
                </c:pt>
                <c:pt idx="4185">
                  <c:v>2.5161875939004079</c:v>
                </c:pt>
                <c:pt idx="4186">
                  <c:v>2.7848564900960748</c:v>
                </c:pt>
                <c:pt idx="4187">
                  <c:v>2.6879005938646232</c:v>
                </c:pt>
                <c:pt idx="4188">
                  <c:v>2.5929871205785622</c:v>
                </c:pt>
                <c:pt idx="4189">
                  <c:v>2.5161875939004079</c:v>
                </c:pt>
                <c:pt idx="4190">
                  <c:v>2.7363926629723938</c:v>
                </c:pt>
                <c:pt idx="4191">
                  <c:v>2.3128501271734851</c:v>
                </c:pt>
                <c:pt idx="4192">
                  <c:v>2.5161875939004079</c:v>
                </c:pt>
                <c:pt idx="4193">
                  <c:v>2.5161875939004079</c:v>
                </c:pt>
                <c:pt idx="4194">
                  <c:v>2.3807171631399613</c:v>
                </c:pt>
                <c:pt idx="4195">
                  <c:v>2.5161875939004079</c:v>
                </c:pt>
                <c:pt idx="4196">
                  <c:v>2.5161875939004079</c:v>
                </c:pt>
                <c:pt idx="4197">
                  <c:v>2.5161875939004079</c:v>
                </c:pt>
                <c:pt idx="4198">
                  <c:v>2.5161875939004079</c:v>
                </c:pt>
                <c:pt idx="4199">
                  <c:v>2.5161875939004079</c:v>
                </c:pt>
                <c:pt idx="4200">
                  <c:v>2.491809282356118</c:v>
                </c:pt>
                <c:pt idx="4201">
                  <c:v>2.6892307770450299</c:v>
                </c:pt>
                <c:pt idx="4202">
                  <c:v>2.5161875939004079</c:v>
                </c:pt>
                <c:pt idx="4203">
                  <c:v>2.5161875939004079</c:v>
                </c:pt>
                <c:pt idx="4204">
                  <c:v>2.5161875939004079</c:v>
                </c:pt>
                <c:pt idx="4205">
                  <c:v>2.5161875939004079</c:v>
                </c:pt>
                <c:pt idx="4206">
                  <c:v>2.6088898927121158</c:v>
                </c:pt>
                <c:pt idx="4207">
                  <c:v>2.8705353660460555</c:v>
                </c:pt>
                <c:pt idx="4208">
                  <c:v>2.6542242947216139</c:v>
                </c:pt>
                <c:pt idx="4209">
                  <c:v>2.5161875939004079</c:v>
                </c:pt>
                <c:pt idx="4210">
                  <c:v>2.7526974620482179</c:v>
                </c:pt>
                <c:pt idx="4211">
                  <c:v>2.5161875939004079</c:v>
                </c:pt>
                <c:pt idx="4212">
                  <c:v>2.5161875939004079</c:v>
                </c:pt>
                <c:pt idx="4213">
                  <c:v>2.5161875939004079</c:v>
                </c:pt>
                <c:pt idx="4214">
                  <c:v>2.5161875939004079</c:v>
                </c:pt>
                <c:pt idx="4215">
                  <c:v>2.5161875939004079</c:v>
                </c:pt>
                <c:pt idx="4216">
                  <c:v>2.5161875939004079</c:v>
                </c:pt>
                <c:pt idx="4217">
                  <c:v>2.5161875939004079</c:v>
                </c:pt>
                <c:pt idx="4218">
                  <c:v>2.5161875939004079</c:v>
                </c:pt>
                <c:pt idx="4219">
                  <c:v>2.5161875939004079</c:v>
                </c:pt>
                <c:pt idx="4220">
                  <c:v>2.6332682042564057</c:v>
                </c:pt>
                <c:pt idx="4221">
                  <c:v>2.5161875939004079</c:v>
                </c:pt>
                <c:pt idx="4222">
                  <c:v>2.5161875939004079</c:v>
                </c:pt>
                <c:pt idx="4223">
                  <c:v>2.5161875939004079</c:v>
                </c:pt>
                <c:pt idx="4224">
                  <c:v>2.4111788142771333</c:v>
                </c:pt>
                <c:pt idx="4225">
                  <c:v>2.5161875939004079</c:v>
                </c:pt>
                <c:pt idx="4226">
                  <c:v>2.6332682042564057</c:v>
                </c:pt>
                <c:pt idx="4227">
                  <c:v>2.5161875939004079</c:v>
                </c:pt>
                <c:pt idx="4228">
                  <c:v>2.5161875939004079</c:v>
                </c:pt>
                <c:pt idx="4229">
                  <c:v>2.9112882263923616</c:v>
                </c:pt>
                <c:pt idx="4230">
                  <c:v>2.5161875939004079</c:v>
                </c:pt>
                <c:pt idx="4231">
                  <c:v>2.6332682042564057</c:v>
                </c:pt>
                <c:pt idx="4232">
                  <c:v>3.0587842460974026</c:v>
                </c:pt>
                <c:pt idx="4233">
                  <c:v>2.5161875939004079</c:v>
                </c:pt>
                <c:pt idx="4234">
                  <c:v>2.5161875939004079</c:v>
                </c:pt>
                <c:pt idx="4235">
                  <c:v>2.5161875939004079</c:v>
                </c:pt>
                <c:pt idx="4236">
                  <c:v>2.4499265176760607</c:v>
                </c:pt>
                <c:pt idx="4237">
                  <c:v>2.5161875939004079</c:v>
                </c:pt>
                <c:pt idx="4238">
                  <c:v>2.5161875939004079</c:v>
                </c:pt>
                <c:pt idx="4239">
                  <c:v>2.5161875939004079</c:v>
                </c:pt>
                <c:pt idx="4240">
                  <c:v>2.5161875939004079</c:v>
                </c:pt>
                <c:pt idx="4241">
                  <c:v>2.5161875939004079</c:v>
                </c:pt>
                <c:pt idx="4242">
                  <c:v>2.5161875939004079</c:v>
                </c:pt>
                <c:pt idx="4243">
                  <c:v>2.228630070460548</c:v>
                </c:pt>
                <c:pt idx="4244">
                  <c:v>2.5161875939004079</c:v>
                </c:pt>
                <c:pt idx="4245">
                  <c:v>2.5161875939004079</c:v>
                </c:pt>
                <c:pt idx="4246">
                  <c:v>2.7218880513627544</c:v>
                </c:pt>
                <c:pt idx="4247">
                  <c:v>2.6298284262602931</c:v>
                </c:pt>
                <c:pt idx="4248">
                  <c:v>2.6542242947216139</c:v>
                </c:pt>
                <c:pt idx="4249">
                  <c:v>2.5161875939004079</c:v>
                </c:pt>
                <c:pt idx="4250">
                  <c:v>2.9271820547870098</c:v>
                </c:pt>
                <c:pt idx="4251">
                  <c:v>2.3618560245307325</c:v>
                </c:pt>
                <c:pt idx="4252">
                  <c:v>2.5161875939004079</c:v>
                </c:pt>
                <c:pt idx="4253">
                  <c:v>2.8796149972628191</c:v>
                </c:pt>
                <c:pt idx="4254">
                  <c:v>2.5161875939004079</c:v>
                </c:pt>
                <c:pt idx="4255">
                  <c:v>2.5161875939004079</c:v>
                </c:pt>
                <c:pt idx="4256">
                  <c:v>2.5161875939004079</c:v>
                </c:pt>
                <c:pt idx="4257">
                  <c:v>2.5161875939004079</c:v>
                </c:pt>
                <c:pt idx="4258">
                  <c:v>2.5161875939004079</c:v>
                </c:pt>
                <c:pt idx="4259">
                  <c:v>2.6332682042564057</c:v>
                </c:pt>
                <c:pt idx="4260">
                  <c:v>2.5161875939004079</c:v>
                </c:pt>
                <c:pt idx="4261">
                  <c:v>2.7732515255711556</c:v>
                </c:pt>
                <c:pt idx="4262">
                  <c:v>2.5161875939004079</c:v>
                </c:pt>
                <c:pt idx="4263">
                  <c:v>2.5161875939004079</c:v>
                </c:pt>
                <c:pt idx="4264">
                  <c:v>2.5161875939004079</c:v>
                </c:pt>
                <c:pt idx="4265">
                  <c:v>2.5161875939004079</c:v>
                </c:pt>
                <c:pt idx="4266">
                  <c:v>3.1928620825061778</c:v>
                </c:pt>
                <c:pt idx="4267">
                  <c:v>2.5161875939004079</c:v>
                </c:pt>
                <c:pt idx="4268">
                  <c:v>2.5161875939004079</c:v>
                </c:pt>
                <c:pt idx="4269">
                  <c:v>2.5161875939004079</c:v>
                </c:pt>
                <c:pt idx="4270">
                  <c:v>2.5161875939004079</c:v>
                </c:pt>
                <c:pt idx="4271">
                  <c:v>2.5161875939004079</c:v>
                </c:pt>
                <c:pt idx="4272">
                  <c:v>2.3289373186896807</c:v>
                </c:pt>
                <c:pt idx="4273">
                  <c:v>2.5161875939004079</c:v>
                </c:pt>
                <c:pt idx="4274">
                  <c:v>2.5161875939004079</c:v>
                </c:pt>
                <c:pt idx="4275">
                  <c:v>2.5161875939004079</c:v>
                </c:pt>
                <c:pt idx="4276">
                  <c:v>2.5161875939004079</c:v>
                </c:pt>
                <c:pt idx="4277">
                  <c:v>2.5161875939004079</c:v>
                </c:pt>
                <c:pt idx="4278">
                  <c:v>2.5161875939004079</c:v>
                </c:pt>
                <c:pt idx="4279">
                  <c:v>2.5161875939004079</c:v>
                </c:pt>
                <c:pt idx="4280">
                  <c:v>2.8389686617187522</c:v>
                </c:pt>
                <c:pt idx="4281">
                  <c:v>2.5161875939004079</c:v>
                </c:pt>
                <c:pt idx="4282">
                  <c:v>2.5161875939004079</c:v>
                </c:pt>
                <c:pt idx="4283">
                  <c:v>2.5161875939004079</c:v>
                </c:pt>
                <c:pt idx="4284">
                  <c:v>2.5161875939004079</c:v>
                </c:pt>
                <c:pt idx="4285">
                  <c:v>2.5161875939004079</c:v>
                </c:pt>
                <c:pt idx="4286">
                  <c:v>2.355168010509316</c:v>
                </c:pt>
                <c:pt idx="4287">
                  <c:v>2.7627778454884409</c:v>
                </c:pt>
                <c:pt idx="4288">
                  <c:v>2.6542242947216139</c:v>
                </c:pt>
                <c:pt idx="4289">
                  <c:v>2.5161875939004079</c:v>
                </c:pt>
                <c:pt idx="4290">
                  <c:v>2.5161875939004079</c:v>
                </c:pt>
                <c:pt idx="4291">
                  <c:v>2.5161875939004079</c:v>
                </c:pt>
                <c:pt idx="4292">
                  <c:v>3.4937858907136095</c:v>
                </c:pt>
                <c:pt idx="4293">
                  <c:v>2.5161875939004079</c:v>
                </c:pt>
                <c:pt idx="4294">
                  <c:v>2.8444639458311149</c:v>
                </c:pt>
                <c:pt idx="4295">
                  <c:v>2.5161875939004079</c:v>
                </c:pt>
                <c:pt idx="4296">
                  <c:v>2.4549504197573562</c:v>
                </c:pt>
                <c:pt idx="4297">
                  <c:v>3.0283688367483594</c:v>
                </c:pt>
                <c:pt idx="4298">
                  <c:v>2.5791560326337284</c:v>
                </c:pt>
                <c:pt idx="4299">
                  <c:v>2.5990610848615074</c:v>
                </c:pt>
                <c:pt idx="4300">
                  <c:v>2.5173713864388647</c:v>
                </c:pt>
                <c:pt idx="4301">
                  <c:v>2.7079507596654389</c:v>
                </c:pt>
                <c:pt idx="4302">
                  <c:v>2.629845983177324</c:v>
                </c:pt>
                <c:pt idx="4303">
                  <c:v>2.5161875939004079</c:v>
                </c:pt>
                <c:pt idx="4304">
                  <c:v>2.7055877689300152</c:v>
                </c:pt>
                <c:pt idx="4305">
                  <c:v>2.4480376768758951</c:v>
                </c:pt>
                <c:pt idx="4306">
                  <c:v>2.5161875939004079</c:v>
                </c:pt>
                <c:pt idx="4307">
                  <c:v>2.7808305174408745</c:v>
                </c:pt>
                <c:pt idx="4308">
                  <c:v>2.5652187409364129</c:v>
                </c:pt>
                <c:pt idx="4309">
                  <c:v>2.5161875939004079</c:v>
                </c:pt>
                <c:pt idx="4310">
                  <c:v>2.7540515960536962</c:v>
                </c:pt>
                <c:pt idx="4311">
                  <c:v>2.5161875939004079</c:v>
                </c:pt>
                <c:pt idx="4312">
                  <c:v>2.7709926912577187</c:v>
                </c:pt>
                <c:pt idx="4313">
                  <c:v>2.8472287866790582</c:v>
                </c:pt>
                <c:pt idx="4314">
                  <c:v>2.5161875939004079</c:v>
                </c:pt>
                <c:pt idx="4315">
                  <c:v>2.5557810536489267</c:v>
                </c:pt>
                <c:pt idx="4316">
                  <c:v>2.5161875939004079</c:v>
                </c:pt>
                <c:pt idx="4317">
                  <c:v>2.5161875939004079</c:v>
                </c:pt>
                <c:pt idx="4318">
                  <c:v>2.3128501271734851</c:v>
                </c:pt>
                <c:pt idx="4319">
                  <c:v>2.6564545733195555</c:v>
                </c:pt>
                <c:pt idx="4320">
                  <c:v>2.5161875939004079</c:v>
                </c:pt>
                <c:pt idx="4321">
                  <c:v>2.5161875939004079</c:v>
                </c:pt>
                <c:pt idx="4322">
                  <c:v>2.5161875939004079</c:v>
                </c:pt>
                <c:pt idx="4323">
                  <c:v>2.5161875939004079</c:v>
                </c:pt>
                <c:pt idx="4324">
                  <c:v>2.491809282356118</c:v>
                </c:pt>
                <c:pt idx="4325">
                  <c:v>2.5161875939004079</c:v>
                </c:pt>
                <c:pt idx="4326">
                  <c:v>2.5161875939004079</c:v>
                </c:pt>
                <c:pt idx="4327">
                  <c:v>2.5161875939004079</c:v>
                </c:pt>
                <c:pt idx="4328">
                  <c:v>2.5161875939004079</c:v>
                </c:pt>
                <c:pt idx="4329">
                  <c:v>2.5734264590877585</c:v>
                </c:pt>
                <c:pt idx="4330">
                  <c:v>2.72802671142315</c:v>
                </c:pt>
                <c:pt idx="4331">
                  <c:v>2.5161875939004079</c:v>
                </c:pt>
                <c:pt idx="4332">
                  <c:v>2.5161875939004079</c:v>
                </c:pt>
                <c:pt idx="4333">
                  <c:v>2.6673783694408915</c:v>
                </c:pt>
                <c:pt idx="4334">
                  <c:v>2.4793287313016461</c:v>
                </c:pt>
                <c:pt idx="4335">
                  <c:v>2.5161875939004079</c:v>
                </c:pt>
                <c:pt idx="4336">
                  <c:v>2.5161875939004079</c:v>
                </c:pt>
                <c:pt idx="4337">
                  <c:v>2.6673783694408915</c:v>
                </c:pt>
                <c:pt idx="4338">
                  <c:v>2.7143140183647598</c:v>
                </c:pt>
                <c:pt idx="4339">
                  <c:v>2.5161875939004079</c:v>
                </c:pt>
                <c:pt idx="4340">
                  <c:v>2.5161875939004079</c:v>
                </c:pt>
                <c:pt idx="4341">
                  <c:v>2.483331011395872</c:v>
                </c:pt>
                <c:pt idx="4342">
                  <c:v>2.5161875939004079</c:v>
                </c:pt>
                <c:pt idx="4343">
                  <c:v>2.5161875939004079</c:v>
                </c:pt>
                <c:pt idx="4344">
                  <c:v>2.5161875939004079</c:v>
                </c:pt>
                <c:pt idx="4345">
                  <c:v>2.5161875939004079</c:v>
                </c:pt>
                <c:pt idx="4346">
                  <c:v>2.5161875939004079</c:v>
                </c:pt>
                <c:pt idx="4347">
                  <c:v>2.5161875939004079</c:v>
                </c:pt>
                <c:pt idx="4348">
                  <c:v>2.5161875939004079</c:v>
                </c:pt>
                <c:pt idx="4349">
                  <c:v>2.5161875939004079</c:v>
                </c:pt>
                <c:pt idx="4350">
                  <c:v>2.5161875939004079</c:v>
                </c:pt>
                <c:pt idx="4351">
                  <c:v>2.5455357472999429</c:v>
                </c:pt>
                <c:pt idx="4352">
                  <c:v>2.544257832656994</c:v>
                </c:pt>
                <c:pt idx="4353">
                  <c:v>2.7037099798613178</c:v>
                </c:pt>
                <c:pt idx="4354">
                  <c:v>2.5161875939004079</c:v>
                </c:pt>
                <c:pt idx="4355">
                  <c:v>2.493204711330522</c:v>
                </c:pt>
                <c:pt idx="4356">
                  <c:v>2.0905933696393419</c:v>
                </c:pt>
                <c:pt idx="4357">
                  <c:v>2.5161875939004079</c:v>
                </c:pt>
                <c:pt idx="4358">
                  <c:v>2.5161875939004079</c:v>
                </c:pt>
                <c:pt idx="4359">
                  <c:v>2.2203218986046824</c:v>
                </c:pt>
                <c:pt idx="4360">
                  <c:v>2.5161875939004079</c:v>
                </c:pt>
                <c:pt idx="4361">
                  <c:v>2.5161875939004079</c:v>
                </c:pt>
                <c:pt idx="4362">
                  <c:v>2.491809282356118</c:v>
                </c:pt>
                <c:pt idx="4363">
                  <c:v>2.5161875939004079</c:v>
                </c:pt>
                <c:pt idx="4364">
                  <c:v>2.5161875939004079</c:v>
                </c:pt>
                <c:pt idx="4365">
                  <c:v>2.4014591628102551</c:v>
                </c:pt>
                <c:pt idx="4366">
                  <c:v>2.5161875939004079</c:v>
                </c:pt>
                <c:pt idx="4367">
                  <c:v>2.5161875939004079</c:v>
                </c:pt>
                <c:pt idx="4368">
                  <c:v>2.5161875939004079</c:v>
                </c:pt>
                <c:pt idx="4369">
                  <c:v>2.5379912782733269</c:v>
                </c:pt>
                <c:pt idx="4370">
                  <c:v>2.7441778961190457</c:v>
                </c:pt>
                <c:pt idx="4371">
                  <c:v>2.5161875939004079</c:v>
                </c:pt>
                <c:pt idx="4372">
                  <c:v>2.5161875939004079</c:v>
                </c:pt>
                <c:pt idx="4373">
                  <c:v>2.5161875939004079</c:v>
                </c:pt>
                <c:pt idx="4374">
                  <c:v>2.5161875939004079</c:v>
                </c:pt>
                <c:pt idx="4375">
                  <c:v>2.5161875939004079</c:v>
                </c:pt>
                <c:pt idx="4376">
                  <c:v>2.5161875939004079</c:v>
                </c:pt>
                <c:pt idx="4377">
                  <c:v>2.5161875939004079</c:v>
                </c:pt>
                <c:pt idx="4378">
                  <c:v>2.5161875939004079</c:v>
                </c:pt>
                <c:pt idx="4379">
                  <c:v>2.5161875939004079</c:v>
                </c:pt>
                <c:pt idx="4380">
                  <c:v>2.5161875939004079</c:v>
                </c:pt>
                <c:pt idx="4381">
                  <c:v>2.5161875939004079</c:v>
                </c:pt>
                <c:pt idx="4382">
                  <c:v>2.5161875939004079</c:v>
                </c:pt>
                <c:pt idx="4383">
                  <c:v>2.8062545463419912</c:v>
                </c:pt>
                <c:pt idx="4384">
                  <c:v>2.5161875939004079</c:v>
                </c:pt>
                <c:pt idx="4385">
                  <c:v>2.5161875939004079</c:v>
                </c:pt>
                <c:pt idx="4386">
                  <c:v>2.5161875939004079</c:v>
                </c:pt>
                <c:pt idx="4387">
                  <c:v>2.5161875939004079</c:v>
                </c:pt>
                <c:pt idx="4388">
                  <c:v>2.5161875939004079</c:v>
                </c:pt>
                <c:pt idx="4389">
                  <c:v>2.8673369251081322</c:v>
                </c:pt>
                <c:pt idx="4390">
                  <c:v>2.756050510889136</c:v>
                </c:pt>
                <c:pt idx="4391">
                  <c:v>2.5161875939004079</c:v>
                </c:pt>
                <c:pt idx="4392">
                  <c:v>2.5161875939004079</c:v>
                </c:pt>
                <c:pt idx="4393">
                  <c:v>2.7897630081525522</c:v>
                </c:pt>
                <c:pt idx="4394">
                  <c:v>2.5161875939004079</c:v>
                </c:pt>
                <c:pt idx="4395">
                  <c:v>2.7713049050776117</c:v>
                </c:pt>
                <c:pt idx="4396">
                  <c:v>2.5161875939004079</c:v>
                </c:pt>
                <c:pt idx="4397">
                  <c:v>2.5161875939004079</c:v>
                </c:pt>
                <c:pt idx="4398">
                  <c:v>2.6346513049816744</c:v>
                </c:pt>
                <c:pt idx="4399">
                  <c:v>2.6614347051000067</c:v>
                </c:pt>
                <c:pt idx="4400">
                  <c:v>2.6542242947216139</c:v>
                </c:pt>
                <c:pt idx="4401">
                  <c:v>2.6430000578966015</c:v>
                </c:pt>
                <c:pt idx="4402">
                  <c:v>2.9102276568437522</c:v>
                </c:pt>
                <c:pt idx="4403">
                  <c:v>2.5161875939004079</c:v>
                </c:pt>
                <c:pt idx="4404">
                  <c:v>2.5161875939004079</c:v>
                </c:pt>
                <c:pt idx="4405">
                  <c:v>2.5161875939004079</c:v>
                </c:pt>
                <c:pt idx="4406">
                  <c:v>2.8599247521839604</c:v>
                </c:pt>
                <c:pt idx="4407">
                  <c:v>2.5161875939004079</c:v>
                </c:pt>
                <c:pt idx="4408">
                  <c:v>2.5161875939004079</c:v>
                </c:pt>
                <c:pt idx="4409">
                  <c:v>2.5161875939004079</c:v>
                </c:pt>
                <c:pt idx="4410">
                  <c:v>2.5161875939004079</c:v>
                </c:pt>
                <c:pt idx="4411">
                  <c:v>2.5161875939004079</c:v>
                </c:pt>
                <c:pt idx="4412">
                  <c:v>2.5161875939004079</c:v>
                </c:pt>
                <c:pt idx="4413">
                  <c:v>2.7702712702727821</c:v>
                </c:pt>
                <c:pt idx="4414">
                  <c:v>2.5161875939004079</c:v>
                </c:pt>
                <c:pt idx="4415">
                  <c:v>2.5161875939004079</c:v>
                </c:pt>
                <c:pt idx="4416">
                  <c:v>2.5161875939004079</c:v>
                </c:pt>
                <c:pt idx="4417">
                  <c:v>2.6332682042564057</c:v>
                </c:pt>
                <c:pt idx="4418">
                  <c:v>2.812201950645687</c:v>
                </c:pt>
                <c:pt idx="4419">
                  <c:v>2.5161875939004079</c:v>
                </c:pt>
                <c:pt idx="4420">
                  <c:v>2.5161875939004079</c:v>
                </c:pt>
                <c:pt idx="4421">
                  <c:v>2.5161875939004079</c:v>
                </c:pt>
                <c:pt idx="4422">
                  <c:v>2.5161875939004079</c:v>
                </c:pt>
                <c:pt idx="4423">
                  <c:v>2.7218880513627544</c:v>
                </c:pt>
                <c:pt idx="4424">
                  <c:v>2.9401464999411964</c:v>
                </c:pt>
                <c:pt idx="4425">
                  <c:v>2.5161875939004079</c:v>
                </c:pt>
                <c:pt idx="4426">
                  <c:v>2.5161875939004079</c:v>
                </c:pt>
                <c:pt idx="4427">
                  <c:v>2.5161875939004079</c:v>
                </c:pt>
                <c:pt idx="4428">
                  <c:v>2.6542242947216139</c:v>
                </c:pt>
                <c:pt idx="4429">
                  <c:v>2.5161875939004079</c:v>
                </c:pt>
                <c:pt idx="4430">
                  <c:v>2.7055623601366636</c:v>
                </c:pt>
                <c:pt idx="4431">
                  <c:v>2.4508868279946912</c:v>
                </c:pt>
                <c:pt idx="4432">
                  <c:v>3.0936441938607246</c:v>
                </c:pt>
                <c:pt idx="4433">
                  <c:v>2.5161875939004079</c:v>
                </c:pt>
                <c:pt idx="4434">
                  <c:v>2.5161875939004079</c:v>
                </c:pt>
                <c:pt idx="4435">
                  <c:v>2.5161875939004079</c:v>
                </c:pt>
                <c:pt idx="4436">
                  <c:v>3.1496067666493488</c:v>
                </c:pt>
                <c:pt idx="4437">
                  <c:v>2.7346524546432196</c:v>
                </c:pt>
                <c:pt idx="4438">
                  <c:v>2.5161875939004079</c:v>
                </c:pt>
                <c:pt idx="4439">
                  <c:v>2.5161875939004079</c:v>
                </c:pt>
                <c:pt idx="4440">
                  <c:v>2.2759912645747233</c:v>
                </c:pt>
                <c:pt idx="4441">
                  <c:v>2.5161875939004079</c:v>
                </c:pt>
                <c:pt idx="4442">
                  <c:v>2.5161875939004079</c:v>
                </c:pt>
                <c:pt idx="4443">
                  <c:v>2.5161875939004079</c:v>
                </c:pt>
                <c:pt idx="4444">
                  <c:v>2.5161875939004079</c:v>
                </c:pt>
                <c:pt idx="4445">
                  <c:v>2.5161875939004079</c:v>
                </c:pt>
                <c:pt idx="4446">
                  <c:v>2.5161875939004079</c:v>
                </c:pt>
                <c:pt idx="4447">
                  <c:v>2.5161875939004079</c:v>
                </c:pt>
                <c:pt idx="4448">
                  <c:v>2.5161875939004079</c:v>
                </c:pt>
                <c:pt idx="4449">
                  <c:v>2.5161875939004079</c:v>
                </c:pt>
                <c:pt idx="4450">
                  <c:v>2.5161875939004079</c:v>
                </c:pt>
                <c:pt idx="4451">
                  <c:v>2.586580533807036</c:v>
                </c:pt>
                <c:pt idx="4452">
                  <c:v>2.5161875939004079</c:v>
                </c:pt>
                <c:pt idx="4453">
                  <c:v>2.5161875939004079</c:v>
                </c:pt>
                <c:pt idx="4454">
                  <c:v>2.5161875939004079</c:v>
                </c:pt>
                <c:pt idx="4455">
                  <c:v>2.5161875939004079</c:v>
                </c:pt>
                <c:pt idx="4456">
                  <c:v>2.5161875939004079</c:v>
                </c:pt>
                <c:pt idx="4457">
                  <c:v>2.5916365836882003</c:v>
                </c:pt>
                <c:pt idx="4458">
                  <c:v>2.4941547161745108</c:v>
                </c:pt>
                <c:pt idx="4459">
                  <c:v>2.5161875939004079</c:v>
                </c:pt>
                <c:pt idx="4460">
                  <c:v>2.9759028041240945</c:v>
                </c:pt>
                <c:pt idx="4461">
                  <c:v>3.0768326638720405</c:v>
                </c:pt>
                <c:pt idx="4462">
                  <c:v>2.5161875939004079</c:v>
                </c:pt>
                <c:pt idx="4463">
                  <c:v>2.6542242947216139</c:v>
                </c:pt>
                <c:pt idx="4464">
                  <c:v>3.0524543523277505</c:v>
                </c:pt>
                <c:pt idx="4465">
                  <c:v>2.5161875939004079</c:v>
                </c:pt>
                <c:pt idx="4466">
                  <c:v>2.5161875939004079</c:v>
                </c:pt>
                <c:pt idx="4467">
                  <c:v>2.5161875939004079</c:v>
                </c:pt>
                <c:pt idx="4468">
                  <c:v>2.5161875939004079</c:v>
                </c:pt>
                <c:pt idx="4469">
                  <c:v>2.5161875939004079</c:v>
                </c:pt>
                <c:pt idx="4470">
                  <c:v>2.5161875939004079</c:v>
                </c:pt>
                <c:pt idx="4471">
                  <c:v>2.5161875939004079</c:v>
                </c:pt>
                <c:pt idx="4472">
                  <c:v>2.5161875939004079</c:v>
                </c:pt>
                <c:pt idx="4473">
                  <c:v>2.5161875939004079</c:v>
                </c:pt>
                <c:pt idx="4474">
                  <c:v>2.8900490578646214</c:v>
                </c:pt>
                <c:pt idx="4475">
                  <c:v>2.4636766691921008</c:v>
                </c:pt>
                <c:pt idx="4476">
                  <c:v>2.6430000578966015</c:v>
                </c:pt>
                <c:pt idx="4477">
                  <c:v>2.5161875939004079</c:v>
                </c:pt>
                <c:pt idx="4478">
                  <c:v>2.5161875939004079</c:v>
                </c:pt>
                <c:pt idx="4479">
                  <c:v>2.4793287313016461</c:v>
                </c:pt>
                <c:pt idx="4480">
                  <c:v>2.5161875939004079</c:v>
                </c:pt>
                <c:pt idx="4481">
                  <c:v>2.8315948862989058</c:v>
                </c:pt>
                <c:pt idx="4482">
                  <c:v>2.5161875939004079</c:v>
                </c:pt>
                <c:pt idx="4483">
                  <c:v>2.6542242947216139</c:v>
                </c:pt>
                <c:pt idx="4484">
                  <c:v>2.5161875939004079</c:v>
                </c:pt>
                <c:pt idx="4485">
                  <c:v>2.5161875939004079</c:v>
                </c:pt>
                <c:pt idx="4486">
                  <c:v>2.6332682042564057</c:v>
                </c:pt>
                <c:pt idx="4487">
                  <c:v>2.5161875939004079</c:v>
                </c:pt>
                <c:pt idx="4488">
                  <c:v>2.5161875939004079</c:v>
                </c:pt>
                <c:pt idx="4489">
                  <c:v>2.5161875939004079</c:v>
                </c:pt>
                <c:pt idx="4490">
                  <c:v>2.5161875939004079</c:v>
                </c:pt>
                <c:pt idx="4491">
                  <c:v>2.5161875939004079</c:v>
                </c:pt>
                <c:pt idx="4492">
                  <c:v>2.5161875939004079</c:v>
                </c:pt>
                <c:pt idx="4493">
                  <c:v>2.5511940762238239</c:v>
                </c:pt>
                <c:pt idx="4494">
                  <c:v>2.629845983177324</c:v>
                </c:pt>
                <c:pt idx="4495">
                  <c:v>2.5161875939004079</c:v>
                </c:pt>
                <c:pt idx="4496">
                  <c:v>2.5161875939004079</c:v>
                </c:pt>
                <c:pt idx="4497">
                  <c:v>2.5161875939004079</c:v>
                </c:pt>
                <c:pt idx="4498">
                  <c:v>2.5161875939004079</c:v>
                </c:pt>
                <c:pt idx="4499">
                  <c:v>2.5161875939004079</c:v>
                </c:pt>
                <c:pt idx="4500">
                  <c:v>2.5161875939004079</c:v>
                </c:pt>
                <c:pt idx="4501">
                  <c:v>2.6622794593010841</c:v>
                </c:pt>
                <c:pt idx="4502">
                  <c:v>2.5161875939004079</c:v>
                </c:pt>
                <c:pt idx="4503">
                  <c:v>2.9245393299156932</c:v>
                </c:pt>
                <c:pt idx="4504">
                  <c:v>2.5161875939004079</c:v>
                </c:pt>
                <c:pt idx="4505">
                  <c:v>2.5161875939004079</c:v>
                </c:pt>
                <c:pt idx="4506">
                  <c:v>2.7246044903440683</c:v>
                </c:pt>
                <c:pt idx="4507">
                  <c:v>2.492039074356061</c:v>
                </c:pt>
                <c:pt idx="4508">
                  <c:v>2.812782861983159</c:v>
                </c:pt>
                <c:pt idx="4509">
                  <c:v>2.5161875939004079</c:v>
                </c:pt>
                <c:pt idx="4510">
                  <c:v>3.0804901191414471</c:v>
                </c:pt>
                <c:pt idx="4511">
                  <c:v>2.5161875939004079</c:v>
                </c:pt>
                <c:pt idx="4512">
                  <c:v>2.5161875939004079</c:v>
                </c:pt>
                <c:pt idx="4513">
                  <c:v>2.5161875939004079</c:v>
                </c:pt>
                <c:pt idx="4514">
                  <c:v>2.5161875939004079</c:v>
                </c:pt>
                <c:pt idx="4515">
                  <c:v>2.5161875939004079</c:v>
                </c:pt>
                <c:pt idx="4516">
                  <c:v>2.8005010845941922</c:v>
                </c:pt>
                <c:pt idx="4517">
                  <c:v>2.8389686617187522</c:v>
                </c:pt>
                <c:pt idx="4518">
                  <c:v>2.5161875939004079</c:v>
                </c:pt>
                <c:pt idx="4519">
                  <c:v>2.5161875939004079</c:v>
                </c:pt>
                <c:pt idx="4520">
                  <c:v>2.5161875939004079</c:v>
                </c:pt>
                <c:pt idx="4521">
                  <c:v>2.5161875939004079</c:v>
                </c:pt>
                <c:pt idx="4522">
                  <c:v>2.5161875939004079</c:v>
                </c:pt>
                <c:pt idx="4523">
                  <c:v>2.5161875939004079</c:v>
                </c:pt>
                <c:pt idx="4524">
                  <c:v>2.5161875939004079</c:v>
                </c:pt>
                <c:pt idx="4525">
                  <c:v>2.5161875939004079</c:v>
                </c:pt>
                <c:pt idx="4526">
                  <c:v>2.719638160788223</c:v>
                </c:pt>
                <c:pt idx="4527">
                  <c:v>2.491809282356118</c:v>
                </c:pt>
                <c:pt idx="4528">
                  <c:v>2.6542242947216139</c:v>
                </c:pt>
                <c:pt idx="4529">
                  <c:v>2.6782105098509881</c:v>
                </c:pt>
                <c:pt idx="4530">
                  <c:v>2.5161875939004079</c:v>
                </c:pt>
                <c:pt idx="4531">
                  <c:v>2.5161875939004079</c:v>
                </c:pt>
                <c:pt idx="4532">
                  <c:v>2.4893776547337048</c:v>
                </c:pt>
                <c:pt idx="4533">
                  <c:v>2.6602533669205171</c:v>
                </c:pt>
                <c:pt idx="4534">
                  <c:v>2.5161875939004079</c:v>
                </c:pt>
                <c:pt idx="4535">
                  <c:v>2.5161875939004079</c:v>
                </c:pt>
                <c:pt idx="4536">
                  <c:v>2.822668379286013</c:v>
                </c:pt>
                <c:pt idx="4537">
                  <c:v>2.5445681855389233</c:v>
                </c:pt>
                <c:pt idx="4538">
                  <c:v>2.5161875939004079</c:v>
                </c:pt>
                <c:pt idx="4539">
                  <c:v>2.9001735774288417</c:v>
                </c:pt>
                <c:pt idx="4540">
                  <c:v>2.629845983177324</c:v>
                </c:pt>
                <c:pt idx="4541">
                  <c:v>2.5161875939004079</c:v>
                </c:pt>
                <c:pt idx="4542">
                  <c:v>2.9620268240952186</c:v>
                </c:pt>
                <c:pt idx="4543">
                  <c:v>2.9947585358394586</c:v>
                </c:pt>
                <c:pt idx="4544">
                  <c:v>2.6791102833203064</c:v>
                </c:pt>
                <c:pt idx="4545">
                  <c:v>2.5161875939004079</c:v>
                </c:pt>
                <c:pt idx="4546">
                  <c:v>2.5161875939004079</c:v>
                </c:pt>
                <c:pt idx="4547">
                  <c:v>2.5161875939004079</c:v>
                </c:pt>
                <c:pt idx="4548">
                  <c:v>2.5161875939004079</c:v>
                </c:pt>
                <c:pt idx="4549">
                  <c:v>2.799111986904586</c:v>
                </c:pt>
                <c:pt idx="4550">
                  <c:v>2.3686935633864312</c:v>
                </c:pt>
                <c:pt idx="4551">
                  <c:v>2.7218880513627544</c:v>
                </c:pt>
                <c:pt idx="4552">
                  <c:v>2.5161875939004079</c:v>
                </c:pt>
                <c:pt idx="4553">
                  <c:v>2.4793287313016461</c:v>
                </c:pt>
                <c:pt idx="4554">
                  <c:v>2.4508868279946912</c:v>
                </c:pt>
                <c:pt idx="4555">
                  <c:v>2.4549504197573562</c:v>
                </c:pt>
                <c:pt idx="4556">
                  <c:v>2.9387959630508345</c:v>
                </c:pt>
                <c:pt idx="4557">
                  <c:v>2.4065314847177173</c:v>
                </c:pt>
                <c:pt idx="4558">
                  <c:v>2.6673783694408915</c:v>
                </c:pt>
                <c:pt idx="4559">
                  <c:v>3.0021381449287237</c:v>
                </c:pt>
                <c:pt idx="4560">
                  <c:v>2.5161875939004079</c:v>
                </c:pt>
                <c:pt idx="4561">
                  <c:v>2.5161875939004079</c:v>
                </c:pt>
                <c:pt idx="4562">
                  <c:v>2.5161875939004079</c:v>
                </c:pt>
                <c:pt idx="4563">
                  <c:v>2.5161875939004079</c:v>
                </c:pt>
                <c:pt idx="4564">
                  <c:v>2.5161875939004079</c:v>
                </c:pt>
                <c:pt idx="4565">
                  <c:v>2.5161875939004079</c:v>
                </c:pt>
                <c:pt idx="4566">
                  <c:v>2.9865309749032209</c:v>
                </c:pt>
                <c:pt idx="4567">
                  <c:v>2.5161875939004079</c:v>
                </c:pt>
                <c:pt idx="4568">
                  <c:v>2.5161875939004079</c:v>
                </c:pt>
                <c:pt idx="4569">
                  <c:v>2.5161875939004079</c:v>
                </c:pt>
                <c:pt idx="4570">
                  <c:v>2.7055877689300152</c:v>
                </c:pt>
                <c:pt idx="4571">
                  <c:v>2.5161875939004079</c:v>
                </c:pt>
                <c:pt idx="4572">
                  <c:v>2.7346165808917244</c:v>
                </c:pt>
                <c:pt idx="4573">
                  <c:v>2.4549953118413983</c:v>
                </c:pt>
                <c:pt idx="4574">
                  <c:v>2.5161875939004079</c:v>
                </c:pt>
                <c:pt idx="4575">
                  <c:v>2.5161875939004079</c:v>
                </c:pt>
                <c:pt idx="4576">
                  <c:v>2.5161875939004079</c:v>
                </c:pt>
                <c:pt idx="4577">
                  <c:v>2.5161875939004079</c:v>
                </c:pt>
                <c:pt idx="4578">
                  <c:v>2.2759912645747233</c:v>
                </c:pt>
                <c:pt idx="4579">
                  <c:v>2.5161875939004079</c:v>
                </c:pt>
                <c:pt idx="4580">
                  <c:v>2.5161875939004079</c:v>
                </c:pt>
                <c:pt idx="4581">
                  <c:v>2.5161875939004079</c:v>
                </c:pt>
                <c:pt idx="4582">
                  <c:v>2.5161875939004079</c:v>
                </c:pt>
                <c:pt idx="4583">
                  <c:v>2.5161875939004079</c:v>
                </c:pt>
                <c:pt idx="4584">
                  <c:v>2.491809282356118</c:v>
                </c:pt>
                <c:pt idx="4585">
                  <c:v>2.5161875939004079</c:v>
                </c:pt>
                <c:pt idx="4586">
                  <c:v>2.5161875939004079</c:v>
                </c:pt>
                <c:pt idx="4587">
                  <c:v>2.5161875939004079</c:v>
                </c:pt>
                <c:pt idx="4588">
                  <c:v>2.5161875939004079</c:v>
                </c:pt>
                <c:pt idx="4589">
                  <c:v>2.5161875939004079</c:v>
                </c:pt>
                <c:pt idx="4590">
                  <c:v>2.7344460424788499</c:v>
                </c:pt>
                <c:pt idx="4591">
                  <c:v>2.5161875939004079</c:v>
                </c:pt>
                <c:pt idx="4592">
                  <c:v>2.5161875939004079</c:v>
                </c:pt>
                <c:pt idx="4593">
                  <c:v>2.5161875939004079</c:v>
                </c:pt>
                <c:pt idx="4594">
                  <c:v>2.5161875939004079</c:v>
                </c:pt>
                <c:pt idx="4595">
                  <c:v>2.5161875939004079</c:v>
                </c:pt>
                <c:pt idx="4596">
                  <c:v>2.5161875939004079</c:v>
                </c:pt>
                <c:pt idx="4597">
                  <c:v>2.5161875939004079</c:v>
                </c:pt>
                <c:pt idx="4598">
                  <c:v>2.6640117866303452</c:v>
                </c:pt>
                <c:pt idx="4599">
                  <c:v>2.5161875939004079</c:v>
                </c:pt>
                <c:pt idx="4600">
                  <c:v>2.7713049050776117</c:v>
                </c:pt>
                <c:pt idx="4601">
                  <c:v>2.5161875939004079</c:v>
                </c:pt>
                <c:pt idx="4602">
                  <c:v>2.5161875939004079</c:v>
                </c:pt>
                <c:pt idx="4603">
                  <c:v>2.5161875939004079</c:v>
                </c:pt>
                <c:pt idx="4604">
                  <c:v>2.4549504197573562</c:v>
                </c:pt>
                <c:pt idx="4605">
                  <c:v>2.5161875939004079</c:v>
                </c:pt>
                <c:pt idx="4606">
                  <c:v>2.7369004774870778</c:v>
                </c:pt>
                <c:pt idx="4607">
                  <c:v>2.6597345463014044</c:v>
                </c:pt>
                <c:pt idx="4608">
                  <c:v>2.5161875939004079</c:v>
                </c:pt>
                <c:pt idx="4609">
                  <c:v>2.5161875939004079</c:v>
                </c:pt>
                <c:pt idx="4610">
                  <c:v>2.5161875939004079</c:v>
                </c:pt>
                <c:pt idx="4611">
                  <c:v>2.5161875939004079</c:v>
                </c:pt>
                <c:pt idx="4612">
                  <c:v>2.8920822778631212</c:v>
                </c:pt>
                <c:pt idx="4613">
                  <c:v>2.5161875939004079</c:v>
                </c:pt>
                <c:pt idx="4614">
                  <c:v>2.5161875939004079</c:v>
                </c:pt>
                <c:pt idx="4615">
                  <c:v>2.491809282356118</c:v>
                </c:pt>
                <c:pt idx="4616">
                  <c:v>2.5161875939004079</c:v>
                </c:pt>
                <c:pt idx="4617">
                  <c:v>2.7405942512534311</c:v>
                </c:pt>
                <c:pt idx="4618">
                  <c:v>2.5161875939004079</c:v>
                </c:pt>
                <c:pt idx="4619">
                  <c:v>2.5185505846358316</c:v>
                </c:pt>
                <c:pt idx="4620">
                  <c:v>2.5161875939004079</c:v>
                </c:pt>
                <c:pt idx="4621">
                  <c:v>2.5161875939004079</c:v>
                </c:pt>
                <c:pt idx="4622">
                  <c:v>2.5161875939004079</c:v>
                </c:pt>
                <c:pt idx="4623">
                  <c:v>2.5161875939004079</c:v>
                </c:pt>
                <c:pt idx="4624">
                  <c:v>2.7199111286238695</c:v>
                </c:pt>
                <c:pt idx="4625">
                  <c:v>2.7432861076086708</c:v>
                </c:pt>
                <c:pt idx="4626">
                  <c:v>2.5161875939004079</c:v>
                </c:pt>
                <c:pt idx="4627">
                  <c:v>2.5161875939004079</c:v>
                </c:pt>
                <c:pt idx="4628">
                  <c:v>2.5161875939004079</c:v>
                </c:pt>
                <c:pt idx="4629">
                  <c:v>3.1433212402088682</c:v>
                </c:pt>
                <c:pt idx="4630">
                  <c:v>2.4704905117263527</c:v>
                </c:pt>
                <c:pt idx="4631">
                  <c:v>2.6735787149354846</c:v>
                </c:pt>
                <c:pt idx="4632">
                  <c:v>2.8476949111534968</c:v>
                </c:pt>
                <c:pt idx="4633">
                  <c:v>2.9112882263923616</c:v>
                </c:pt>
                <c:pt idx="4634">
                  <c:v>2.5161875939004079</c:v>
                </c:pt>
                <c:pt idx="4635">
                  <c:v>2.5161875939004079</c:v>
                </c:pt>
                <c:pt idx="4636">
                  <c:v>2.8636214972104672</c:v>
                </c:pt>
                <c:pt idx="4637">
                  <c:v>2.5161875939004079</c:v>
                </c:pt>
                <c:pt idx="4638">
                  <c:v>2.5161875939004079</c:v>
                </c:pt>
                <c:pt idx="4639">
                  <c:v>2.5161875939004079</c:v>
                </c:pt>
                <c:pt idx="4640">
                  <c:v>2.4793287313016461</c:v>
                </c:pt>
                <c:pt idx="4641">
                  <c:v>2.9337271688854965</c:v>
                </c:pt>
                <c:pt idx="4642">
                  <c:v>2.4558492155292257</c:v>
                </c:pt>
                <c:pt idx="4643">
                  <c:v>2.5161875939004079</c:v>
                </c:pt>
                <c:pt idx="4644">
                  <c:v>2.5161875939004079</c:v>
                </c:pt>
                <c:pt idx="4645">
                  <c:v>2.5161875939004079</c:v>
                </c:pt>
                <c:pt idx="4646">
                  <c:v>2.5161875939004079</c:v>
                </c:pt>
                <c:pt idx="4647">
                  <c:v>2.7181530114884995</c:v>
                </c:pt>
                <c:pt idx="4648">
                  <c:v>2.5161875939004079</c:v>
                </c:pt>
                <c:pt idx="4649">
                  <c:v>2.629845983177324</c:v>
                </c:pt>
                <c:pt idx="4650">
                  <c:v>2.9560170136417878</c:v>
                </c:pt>
                <c:pt idx="4651">
                  <c:v>2.5161875939004079</c:v>
                </c:pt>
                <c:pt idx="4652">
                  <c:v>2.5161875939004079</c:v>
                </c:pt>
                <c:pt idx="4653">
                  <c:v>2.5161875939004079</c:v>
                </c:pt>
                <c:pt idx="4654">
                  <c:v>2.5161875939004079</c:v>
                </c:pt>
                <c:pt idx="4655">
                  <c:v>2.5161875939004079</c:v>
                </c:pt>
                <c:pt idx="4656">
                  <c:v>2.5161875939004079</c:v>
                </c:pt>
                <c:pt idx="4657">
                  <c:v>2.5161875939004079</c:v>
                </c:pt>
                <c:pt idx="4658">
                  <c:v>2.5161875939004079</c:v>
                </c:pt>
                <c:pt idx="4659">
                  <c:v>2.5161875939004079</c:v>
                </c:pt>
                <c:pt idx="4660">
                  <c:v>2.5161875939004079</c:v>
                </c:pt>
                <c:pt idx="4661">
                  <c:v>2.5161875939004079</c:v>
                </c:pt>
                <c:pt idx="4662">
                  <c:v>2.5161875939004079</c:v>
                </c:pt>
                <c:pt idx="4663">
                  <c:v>2.8230658895851986</c:v>
                </c:pt>
                <c:pt idx="4664">
                  <c:v>2.4793287313016461</c:v>
                </c:pt>
                <c:pt idx="4665">
                  <c:v>2.5161875939004079</c:v>
                </c:pt>
                <c:pt idx="4666">
                  <c:v>2.5161875939004079</c:v>
                </c:pt>
                <c:pt idx="4667">
                  <c:v>2.4793287313016461</c:v>
                </c:pt>
                <c:pt idx="4668">
                  <c:v>2.5161875939004079</c:v>
                </c:pt>
                <c:pt idx="4669">
                  <c:v>2.5161875939004079</c:v>
                </c:pt>
                <c:pt idx="4670">
                  <c:v>2.491809282356118</c:v>
                </c:pt>
                <c:pt idx="4671">
                  <c:v>2.5161875939004079</c:v>
                </c:pt>
                <c:pt idx="4672">
                  <c:v>2.5161875939004079</c:v>
                </c:pt>
                <c:pt idx="4673">
                  <c:v>2.6542242947216139</c:v>
                </c:pt>
                <c:pt idx="4674">
                  <c:v>2.5161875939004079</c:v>
                </c:pt>
                <c:pt idx="4675">
                  <c:v>2.5161875939004079</c:v>
                </c:pt>
                <c:pt idx="4676">
                  <c:v>2.5161875939004079</c:v>
                </c:pt>
                <c:pt idx="4677">
                  <c:v>2.5161875939004079</c:v>
                </c:pt>
                <c:pt idx="4678">
                  <c:v>2.5161875939004079</c:v>
                </c:pt>
                <c:pt idx="4679">
                  <c:v>2.5161875939004079</c:v>
                </c:pt>
                <c:pt idx="4680">
                  <c:v>2.5161875939004079</c:v>
                </c:pt>
                <c:pt idx="4681">
                  <c:v>2.491809282356118</c:v>
                </c:pt>
                <c:pt idx="4682">
                  <c:v>2.5161875939004079</c:v>
                </c:pt>
                <c:pt idx="4683">
                  <c:v>2.9526270509956682</c:v>
                </c:pt>
                <c:pt idx="4684">
                  <c:v>2.5161875939004079</c:v>
                </c:pt>
                <c:pt idx="4685">
                  <c:v>2.5161875939004079</c:v>
                </c:pt>
                <c:pt idx="4686">
                  <c:v>2.5161875939004079</c:v>
                </c:pt>
                <c:pt idx="4687">
                  <c:v>2.6419944536911504</c:v>
                </c:pt>
                <c:pt idx="4688">
                  <c:v>2.6173654321228521</c:v>
                </c:pt>
                <c:pt idx="4689">
                  <c:v>2.5161875939004079</c:v>
                </c:pt>
                <c:pt idx="4690">
                  <c:v>2.5161875939004079</c:v>
                </c:pt>
                <c:pt idx="4691">
                  <c:v>2.5161875939004079</c:v>
                </c:pt>
                <c:pt idx="4692">
                  <c:v>3.0936441938607246</c:v>
                </c:pt>
                <c:pt idx="4693">
                  <c:v>2.3827369109701784</c:v>
                </c:pt>
                <c:pt idx="4694">
                  <c:v>2.5161875939004079</c:v>
                </c:pt>
                <c:pt idx="4695">
                  <c:v>2.5161875939004079</c:v>
                </c:pt>
                <c:pt idx="4696">
                  <c:v>2.483331011395872</c:v>
                </c:pt>
                <c:pt idx="4697">
                  <c:v>2.2946327661711372</c:v>
                </c:pt>
                <c:pt idx="4698">
                  <c:v>2.5161875939004079</c:v>
                </c:pt>
                <c:pt idx="4699">
                  <c:v>2.5161875939004079</c:v>
                </c:pt>
                <c:pt idx="4700">
                  <c:v>2.5161875939004079</c:v>
                </c:pt>
                <c:pt idx="4701">
                  <c:v>2.9495211273210189</c:v>
                </c:pt>
                <c:pt idx="4702">
                  <c:v>2.5161875939004079</c:v>
                </c:pt>
                <c:pt idx="4703">
                  <c:v>2.6680753783930098</c:v>
                </c:pt>
                <c:pt idx="4704">
                  <c:v>3.0373130583001671</c:v>
                </c:pt>
                <c:pt idx="4705">
                  <c:v>3.1256133930812537</c:v>
                </c:pt>
                <c:pt idx="4706">
                  <c:v>2.5161875939004079</c:v>
                </c:pt>
                <c:pt idx="4707">
                  <c:v>2.5161875939004079</c:v>
                </c:pt>
                <c:pt idx="4708">
                  <c:v>2.5161875939004079</c:v>
                </c:pt>
                <c:pt idx="4709">
                  <c:v>2.2615282051921026</c:v>
                </c:pt>
                <c:pt idx="4710">
                  <c:v>2.9915099741495976</c:v>
                </c:pt>
                <c:pt idx="4711">
                  <c:v>2.491809282356118</c:v>
                </c:pt>
                <c:pt idx="4712">
                  <c:v>3.1106916956955506</c:v>
                </c:pt>
                <c:pt idx="4713">
                  <c:v>2.5161875939004079</c:v>
                </c:pt>
                <c:pt idx="4714">
                  <c:v>3.1286506761841406</c:v>
                </c:pt>
                <c:pt idx="4715">
                  <c:v>2.5161875939004079</c:v>
                </c:pt>
                <c:pt idx="4716">
                  <c:v>3.0768326638720405</c:v>
                </c:pt>
                <c:pt idx="4717">
                  <c:v>2.8790545737589057</c:v>
                </c:pt>
                <c:pt idx="4718">
                  <c:v>2.6877280708282756</c:v>
                </c:pt>
                <c:pt idx="4719">
                  <c:v>2.7507319816119802</c:v>
                </c:pt>
                <c:pt idx="4720">
                  <c:v>2.5161875939004079</c:v>
                </c:pt>
                <c:pt idx="4721">
                  <c:v>2.5161875939004079</c:v>
                </c:pt>
                <c:pt idx="4722">
                  <c:v>2.5161875939004079</c:v>
                </c:pt>
                <c:pt idx="4723">
                  <c:v>2.5161875939004079</c:v>
                </c:pt>
                <c:pt idx="4724">
                  <c:v>2.2884718156291952</c:v>
                </c:pt>
                <c:pt idx="4725">
                  <c:v>2.5161875939004079</c:v>
                </c:pt>
                <c:pt idx="4726">
                  <c:v>2.5161875939004079</c:v>
                </c:pt>
                <c:pt idx="4727">
                  <c:v>2.5161875939004079</c:v>
                </c:pt>
                <c:pt idx="4728">
                  <c:v>2.491809282356118</c:v>
                </c:pt>
                <c:pt idx="4729">
                  <c:v>2.5161875939004079</c:v>
                </c:pt>
                <c:pt idx="4730">
                  <c:v>2.5161875939004079</c:v>
                </c:pt>
                <c:pt idx="4731">
                  <c:v>2.5161875939004079</c:v>
                </c:pt>
                <c:pt idx="4732">
                  <c:v>2.5161875939004079</c:v>
                </c:pt>
                <c:pt idx="4733">
                  <c:v>2.5161875939004079</c:v>
                </c:pt>
                <c:pt idx="4734">
                  <c:v>2.5161875939004079</c:v>
                </c:pt>
                <c:pt idx="4735">
                  <c:v>2.5161875939004079</c:v>
                </c:pt>
                <c:pt idx="4736">
                  <c:v>2.5161875939004079</c:v>
                </c:pt>
                <c:pt idx="4737">
                  <c:v>2.5161875939004079</c:v>
                </c:pt>
                <c:pt idx="4738">
                  <c:v>2.5161875939004079</c:v>
                </c:pt>
                <c:pt idx="4739">
                  <c:v>2.4905155597005306</c:v>
                </c:pt>
                <c:pt idx="4740">
                  <c:v>2.6332682042564057</c:v>
                </c:pt>
                <c:pt idx="4741">
                  <c:v>2.5161875939004079</c:v>
                </c:pt>
                <c:pt idx="4742">
                  <c:v>2.5161875939004079</c:v>
                </c:pt>
                <c:pt idx="4743">
                  <c:v>2.4626099845277323</c:v>
                </c:pt>
                <c:pt idx="4744">
                  <c:v>2.495434989928464</c:v>
                </c:pt>
                <c:pt idx="4745">
                  <c:v>2.5161875939004079</c:v>
                </c:pt>
                <c:pt idx="4746">
                  <c:v>2.5161875939004079</c:v>
                </c:pt>
                <c:pt idx="4747">
                  <c:v>2.5161875939004079</c:v>
                </c:pt>
                <c:pt idx="4748">
                  <c:v>2.5161875939004079</c:v>
                </c:pt>
                <c:pt idx="4749">
                  <c:v>2.5161875939004079</c:v>
                </c:pt>
                <c:pt idx="4750">
                  <c:v>2.5161875939004079</c:v>
                </c:pt>
                <c:pt idx="4751">
                  <c:v>2.5161875939004079</c:v>
                </c:pt>
                <c:pt idx="4752">
                  <c:v>2.9337271688854965</c:v>
                </c:pt>
                <c:pt idx="4753">
                  <c:v>2.5161875939004079</c:v>
                </c:pt>
                <c:pt idx="4754">
                  <c:v>2.5161875939004079</c:v>
                </c:pt>
                <c:pt idx="4755">
                  <c:v>2.5161875939004079</c:v>
                </c:pt>
                <c:pt idx="4756">
                  <c:v>2.7838796963502817</c:v>
                </c:pt>
                <c:pt idx="4757">
                  <c:v>2.5161875939004079</c:v>
                </c:pt>
                <c:pt idx="4758">
                  <c:v>2.6542242947216139</c:v>
                </c:pt>
                <c:pt idx="4759">
                  <c:v>2.5161875939004079</c:v>
                </c:pt>
                <c:pt idx="4760">
                  <c:v>2.6332682042564057</c:v>
                </c:pt>
                <c:pt idx="4761">
                  <c:v>2.5161875939004079</c:v>
                </c:pt>
                <c:pt idx="4762">
                  <c:v>2.5161875939004079</c:v>
                </c:pt>
                <c:pt idx="4763">
                  <c:v>2.7299714943585749</c:v>
                </c:pt>
                <c:pt idx="4764">
                  <c:v>2.6606957693037447</c:v>
                </c:pt>
                <c:pt idx="4765">
                  <c:v>2.5161875939004079</c:v>
                </c:pt>
                <c:pt idx="4766">
                  <c:v>2.5161875939004079</c:v>
                </c:pt>
                <c:pt idx="4767">
                  <c:v>2.5161875939004079</c:v>
                </c:pt>
                <c:pt idx="4768">
                  <c:v>2.5161875939004079</c:v>
                </c:pt>
                <c:pt idx="4769">
                  <c:v>2.5161875939004079</c:v>
                </c:pt>
                <c:pt idx="4770">
                  <c:v>2.5161875939004079</c:v>
                </c:pt>
                <c:pt idx="4771">
                  <c:v>2.5161875939004079</c:v>
                </c:pt>
                <c:pt idx="4772">
                  <c:v>2.9245393299156932</c:v>
                </c:pt>
                <c:pt idx="4773">
                  <c:v>2.5161875939004079</c:v>
                </c:pt>
                <c:pt idx="4774">
                  <c:v>2.6542242947216139</c:v>
                </c:pt>
                <c:pt idx="4775">
                  <c:v>2.4126774285055674</c:v>
                </c:pt>
                <c:pt idx="4776">
                  <c:v>2.5161875939004079</c:v>
                </c:pt>
                <c:pt idx="4777">
                  <c:v>2.5161875939004079</c:v>
                </c:pt>
                <c:pt idx="4778">
                  <c:v>2.9059090793450939</c:v>
                </c:pt>
                <c:pt idx="4779">
                  <c:v>2.5161875939004079</c:v>
                </c:pt>
                <c:pt idx="4780">
                  <c:v>2.9759028041240945</c:v>
                </c:pt>
                <c:pt idx="4781">
                  <c:v>2.5161875939004079</c:v>
                </c:pt>
                <c:pt idx="4782">
                  <c:v>2.3001336604937972</c:v>
                </c:pt>
                <c:pt idx="4783">
                  <c:v>2.6088898927121158</c:v>
                </c:pt>
                <c:pt idx="4784">
                  <c:v>2.5161875939004079</c:v>
                </c:pt>
                <c:pt idx="4785">
                  <c:v>2.5161875939004079</c:v>
                </c:pt>
                <c:pt idx="4786">
                  <c:v>2.5161875939004079</c:v>
                </c:pt>
                <c:pt idx="4787">
                  <c:v>2.5161875939004079</c:v>
                </c:pt>
                <c:pt idx="4788">
                  <c:v>2.5925009601951898</c:v>
                </c:pt>
                <c:pt idx="4789">
                  <c:v>3.2172579509674986</c:v>
                </c:pt>
                <c:pt idx="4790">
                  <c:v>2.6673783694408915</c:v>
                </c:pt>
                <c:pt idx="4791">
                  <c:v>2.5161875939004079</c:v>
                </c:pt>
                <c:pt idx="4792">
                  <c:v>2.5161875939004079</c:v>
                </c:pt>
                <c:pt idx="4793">
                  <c:v>2.9699907396018332</c:v>
                </c:pt>
                <c:pt idx="4794">
                  <c:v>2.491809282356118</c:v>
                </c:pt>
                <c:pt idx="4795">
                  <c:v>2.4793287313016461</c:v>
                </c:pt>
                <c:pt idx="4796">
                  <c:v>2.5161875939004079</c:v>
                </c:pt>
                <c:pt idx="4797">
                  <c:v>2.5161875939004079</c:v>
                </c:pt>
                <c:pt idx="4798">
                  <c:v>2.5161875939004079</c:v>
                </c:pt>
                <c:pt idx="4799">
                  <c:v>2.5161875939004079</c:v>
                </c:pt>
                <c:pt idx="4800">
                  <c:v>2.5161875939004079</c:v>
                </c:pt>
                <c:pt idx="4801">
                  <c:v>2.7505407125897277</c:v>
                </c:pt>
                <c:pt idx="4802">
                  <c:v>2.8603667179646686</c:v>
                </c:pt>
                <c:pt idx="4803">
                  <c:v>2.5161875939004079</c:v>
                </c:pt>
                <c:pt idx="4804">
                  <c:v>2.7218880513627544</c:v>
                </c:pt>
                <c:pt idx="4805">
                  <c:v>2.2516129530304334</c:v>
                </c:pt>
                <c:pt idx="4806">
                  <c:v>2.5161875939004079</c:v>
                </c:pt>
                <c:pt idx="4807">
                  <c:v>2.7533980681154526</c:v>
                </c:pt>
                <c:pt idx="4808">
                  <c:v>2.5161875939004079</c:v>
                </c:pt>
                <c:pt idx="4809">
                  <c:v>2.5161875939004079</c:v>
                </c:pt>
                <c:pt idx="4810">
                  <c:v>2.5610249812975372</c:v>
                </c:pt>
                <c:pt idx="4811">
                  <c:v>2.5161875939004079</c:v>
                </c:pt>
                <c:pt idx="4812">
                  <c:v>2.5161875939004079</c:v>
                </c:pt>
                <c:pt idx="4813">
                  <c:v>2.5161875939004079</c:v>
                </c:pt>
                <c:pt idx="4814">
                  <c:v>3.0304755194444684</c:v>
                </c:pt>
                <c:pt idx="4815">
                  <c:v>2.5161875939004079</c:v>
                </c:pt>
                <c:pt idx="4816">
                  <c:v>2.6892307770450299</c:v>
                </c:pt>
                <c:pt idx="4817">
                  <c:v>2.5161875939004079</c:v>
                </c:pt>
                <c:pt idx="4818">
                  <c:v>2.5714790818337576</c:v>
                </c:pt>
                <c:pt idx="4819">
                  <c:v>2.4793287313016461</c:v>
                </c:pt>
                <c:pt idx="4820">
                  <c:v>2.5161875939004079</c:v>
                </c:pt>
                <c:pt idx="4821">
                  <c:v>2.5161875939004079</c:v>
                </c:pt>
                <c:pt idx="4822">
                  <c:v>2.5161875939004079</c:v>
                </c:pt>
                <c:pt idx="4823">
                  <c:v>2.5161875939004079</c:v>
                </c:pt>
                <c:pt idx="4824">
                  <c:v>2.5161875939004079</c:v>
                </c:pt>
                <c:pt idx="4825">
                  <c:v>2.5161875939004079</c:v>
                </c:pt>
                <c:pt idx="4826">
                  <c:v>2.5161875939004079</c:v>
                </c:pt>
                <c:pt idx="4827">
                  <c:v>2.5161875939004079</c:v>
                </c:pt>
                <c:pt idx="4828">
                  <c:v>2.5003979219277466</c:v>
                </c:pt>
                <c:pt idx="4829">
                  <c:v>2.5161875939004079</c:v>
                </c:pt>
                <c:pt idx="4830">
                  <c:v>2.5161875939004079</c:v>
                </c:pt>
                <c:pt idx="4831">
                  <c:v>2.5161875939004079</c:v>
                </c:pt>
                <c:pt idx="4832">
                  <c:v>2.786821970532313</c:v>
                </c:pt>
                <c:pt idx="4833">
                  <c:v>2.5161875939004079</c:v>
                </c:pt>
                <c:pt idx="4834">
                  <c:v>2.6074985818278122</c:v>
                </c:pt>
                <c:pt idx="4835">
                  <c:v>2.5161875939004079</c:v>
                </c:pt>
                <c:pt idx="4836">
                  <c:v>3.0823920404858285</c:v>
                </c:pt>
                <c:pt idx="4837">
                  <c:v>2.6075366242722438</c:v>
                </c:pt>
                <c:pt idx="4838">
                  <c:v>2.5161875939004079</c:v>
                </c:pt>
                <c:pt idx="4839">
                  <c:v>2.5161875939004079</c:v>
                </c:pt>
                <c:pt idx="4840">
                  <c:v>2.5161875939004079</c:v>
                </c:pt>
                <c:pt idx="4841">
                  <c:v>2.5161875939004079</c:v>
                </c:pt>
                <c:pt idx="4842">
                  <c:v>2.5161875939004079</c:v>
                </c:pt>
                <c:pt idx="4843">
                  <c:v>2.755267136289214</c:v>
                </c:pt>
                <c:pt idx="4844">
                  <c:v>2.5161875939004079</c:v>
                </c:pt>
                <c:pt idx="4845">
                  <c:v>2.5161875939004079</c:v>
                </c:pt>
                <c:pt idx="4846">
                  <c:v>2.5161875939004079</c:v>
                </c:pt>
                <c:pt idx="4847">
                  <c:v>2.5161875939004079</c:v>
                </c:pt>
                <c:pt idx="4848">
                  <c:v>2.491809282356118</c:v>
                </c:pt>
                <c:pt idx="4849">
                  <c:v>2.5161875939004079</c:v>
                </c:pt>
                <c:pt idx="4850">
                  <c:v>2.5161875939004079</c:v>
                </c:pt>
                <c:pt idx="4851">
                  <c:v>2.6643408963240161</c:v>
                </c:pt>
                <c:pt idx="4852">
                  <c:v>2.5661150580753431</c:v>
                </c:pt>
                <c:pt idx="4853">
                  <c:v>2.5161875939004079</c:v>
                </c:pt>
                <c:pt idx="4854">
                  <c:v>2.6542242947216139</c:v>
                </c:pt>
                <c:pt idx="4855">
                  <c:v>2.5161875939004079</c:v>
                </c:pt>
                <c:pt idx="4856">
                  <c:v>2.5161875939004079</c:v>
                </c:pt>
                <c:pt idx="4857">
                  <c:v>2.5161875939004079</c:v>
                </c:pt>
                <c:pt idx="4858">
                  <c:v>2.5161875939004079</c:v>
                </c:pt>
                <c:pt idx="4859">
                  <c:v>2.4002602677137346</c:v>
                </c:pt>
                <c:pt idx="4860">
                  <c:v>2.5161875939004079</c:v>
                </c:pt>
                <c:pt idx="4861">
                  <c:v>2.5161875939004079</c:v>
                </c:pt>
                <c:pt idx="4862">
                  <c:v>2.6542242947216139</c:v>
                </c:pt>
                <c:pt idx="4863">
                  <c:v>2.629845983177324</c:v>
                </c:pt>
                <c:pt idx="4864">
                  <c:v>2.5161875939004079</c:v>
                </c:pt>
                <c:pt idx="4865">
                  <c:v>2.5161875939004079</c:v>
                </c:pt>
                <c:pt idx="4866">
                  <c:v>2.5511940762238239</c:v>
                </c:pt>
                <c:pt idx="4867">
                  <c:v>2.5161875939004079</c:v>
                </c:pt>
                <c:pt idx="4868">
                  <c:v>2.5161875939004079</c:v>
                </c:pt>
                <c:pt idx="4869">
                  <c:v>2.5161875939004079</c:v>
                </c:pt>
                <c:pt idx="4870">
                  <c:v>2.5161875939004079</c:v>
                </c:pt>
                <c:pt idx="4871">
                  <c:v>2.5161875939004079</c:v>
                </c:pt>
                <c:pt idx="4872">
                  <c:v>2.5161875939004079</c:v>
                </c:pt>
                <c:pt idx="4873">
                  <c:v>2.629845983177324</c:v>
                </c:pt>
                <c:pt idx="4874">
                  <c:v>2.5603689090980222</c:v>
                </c:pt>
                <c:pt idx="4875">
                  <c:v>2.5161875939004079</c:v>
                </c:pt>
                <c:pt idx="4876">
                  <c:v>2.2020824412423838</c:v>
                </c:pt>
                <c:pt idx="4877">
                  <c:v>2.7705271019838436</c:v>
                </c:pt>
                <c:pt idx="4878">
                  <c:v>2.5161875939004079</c:v>
                </c:pt>
                <c:pt idx="4879">
                  <c:v>2.491809282356118</c:v>
                </c:pt>
                <c:pt idx="4880">
                  <c:v>2.4508868279946912</c:v>
                </c:pt>
                <c:pt idx="4881">
                  <c:v>2.5161875939004079</c:v>
                </c:pt>
                <c:pt idx="4882">
                  <c:v>2.6977577182929626</c:v>
                </c:pt>
                <c:pt idx="4883">
                  <c:v>2.5161875939004079</c:v>
                </c:pt>
                <c:pt idx="4884">
                  <c:v>2.5161875939004079</c:v>
                </c:pt>
                <c:pt idx="4885">
                  <c:v>2.9093488573412065</c:v>
                </c:pt>
                <c:pt idx="4886">
                  <c:v>2.6173654321228521</c:v>
                </c:pt>
                <c:pt idx="4887">
                  <c:v>2.6088723357950849</c:v>
                </c:pt>
                <c:pt idx="4888">
                  <c:v>2.5161875939004079</c:v>
                </c:pt>
                <c:pt idx="4889">
                  <c:v>2.2516129530304334</c:v>
                </c:pt>
                <c:pt idx="4890">
                  <c:v>2.6807232970023529</c:v>
                </c:pt>
                <c:pt idx="4891">
                  <c:v>2.986737216180154</c:v>
                </c:pt>
                <c:pt idx="4892">
                  <c:v>2.7055877689300152</c:v>
                </c:pt>
                <c:pt idx="4893">
                  <c:v>2.5161875939004079</c:v>
                </c:pt>
                <c:pt idx="4894">
                  <c:v>2.5161875939004079</c:v>
                </c:pt>
                <c:pt idx="4895">
                  <c:v>2.491809282356118</c:v>
                </c:pt>
                <c:pt idx="4896">
                  <c:v>2.5161875939004079</c:v>
                </c:pt>
                <c:pt idx="4897">
                  <c:v>2.5161875939004079</c:v>
                </c:pt>
                <c:pt idx="4898">
                  <c:v>2.5161875939004079</c:v>
                </c:pt>
                <c:pt idx="4899">
                  <c:v>2.5161875939004079</c:v>
                </c:pt>
                <c:pt idx="4900">
                  <c:v>2.5161875939004079</c:v>
                </c:pt>
                <c:pt idx="4901">
                  <c:v>2.5161875939004079</c:v>
                </c:pt>
                <c:pt idx="4902">
                  <c:v>2.4656104019312783</c:v>
                </c:pt>
                <c:pt idx="4903">
                  <c:v>2.5161875939004079</c:v>
                </c:pt>
                <c:pt idx="4904">
                  <c:v>2.5445558572897879</c:v>
                </c:pt>
                <c:pt idx="4905">
                  <c:v>2.9498783535813922</c:v>
                </c:pt>
                <c:pt idx="4906">
                  <c:v>2.5161875939004079</c:v>
                </c:pt>
                <c:pt idx="4907">
                  <c:v>2.7309746422030639</c:v>
                </c:pt>
                <c:pt idx="4908">
                  <c:v>2.5161875939004079</c:v>
                </c:pt>
                <c:pt idx="4909">
                  <c:v>2.5161875939004079</c:v>
                </c:pt>
                <c:pt idx="4910">
                  <c:v>2.5161875939004079</c:v>
                </c:pt>
                <c:pt idx="4911">
                  <c:v>2.4636766691921008</c:v>
                </c:pt>
                <c:pt idx="4912">
                  <c:v>2.3393783385366547</c:v>
                </c:pt>
                <c:pt idx="4913">
                  <c:v>2.6403484855801742</c:v>
                </c:pt>
                <c:pt idx="4914">
                  <c:v>2.5161875939004079</c:v>
                </c:pt>
                <c:pt idx="4915">
                  <c:v>2.5161875939004079</c:v>
                </c:pt>
                <c:pt idx="4916">
                  <c:v>2.8599247521839604</c:v>
                </c:pt>
                <c:pt idx="4917">
                  <c:v>2.3909152963596672</c:v>
                </c:pt>
                <c:pt idx="4918">
                  <c:v>2.5161875939004079</c:v>
                </c:pt>
                <c:pt idx="4919">
                  <c:v>2.8060632905852914</c:v>
                </c:pt>
                <c:pt idx="4920">
                  <c:v>2.5675510681088092</c:v>
                </c:pt>
                <c:pt idx="4921">
                  <c:v>2.5161875939004079</c:v>
                </c:pt>
                <c:pt idx="4922">
                  <c:v>2.5161875939004079</c:v>
                </c:pt>
                <c:pt idx="4923">
                  <c:v>2.7218880513627544</c:v>
                </c:pt>
                <c:pt idx="4924">
                  <c:v>2.6641813806454655</c:v>
                </c:pt>
                <c:pt idx="4925">
                  <c:v>2.4065314847177173</c:v>
                </c:pt>
                <c:pt idx="4926">
                  <c:v>2.491809282356118</c:v>
                </c:pt>
                <c:pt idx="4927">
                  <c:v>2.6322089739127477</c:v>
                </c:pt>
                <c:pt idx="4928">
                  <c:v>2.5161875939004079</c:v>
                </c:pt>
                <c:pt idx="4929">
                  <c:v>2.9112882263923616</c:v>
                </c:pt>
                <c:pt idx="4930">
                  <c:v>2.5161875939004079</c:v>
                </c:pt>
                <c:pt idx="4931">
                  <c:v>2.5161875939004079</c:v>
                </c:pt>
                <c:pt idx="4932">
                  <c:v>2.5161875939004079</c:v>
                </c:pt>
                <c:pt idx="4933">
                  <c:v>2.8217153526948366</c:v>
                </c:pt>
                <c:pt idx="4934">
                  <c:v>2.5161875939004079</c:v>
                </c:pt>
                <c:pt idx="4935">
                  <c:v>2.5161875939004079</c:v>
                </c:pt>
                <c:pt idx="4936">
                  <c:v>2.5161875939004079</c:v>
                </c:pt>
                <c:pt idx="4937">
                  <c:v>2.5161875939004079</c:v>
                </c:pt>
                <c:pt idx="4938">
                  <c:v>2.5161875939004079</c:v>
                </c:pt>
                <c:pt idx="4939">
                  <c:v>2.5161875939004079</c:v>
                </c:pt>
                <c:pt idx="4940">
                  <c:v>2.5161875939004079</c:v>
                </c:pt>
                <c:pt idx="4941">
                  <c:v>2.5161875939004079</c:v>
                </c:pt>
                <c:pt idx="4942">
                  <c:v>2.5161875939004079</c:v>
                </c:pt>
                <c:pt idx="4943">
                  <c:v>2.5161875939004079</c:v>
                </c:pt>
                <c:pt idx="4944">
                  <c:v>2.5161875939004079</c:v>
                </c:pt>
                <c:pt idx="4945">
                  <c:v>2.5161875939004079</c:v>
                </c:pt>
                <c:pt idx="4946">
                  <c:v>2.5161875939004079</c:v>
                </c:pt>
                <c:pt idx="4947">
                  <c:v>2.7782925899320867</c:v>
                </c:pt>
                <c:pt idx="4948">
                  <c:v>2.5161875939004079</c:v>
                </c:pt>
                <c:pt idx="4949">
                  <c:v>2.5161875939004079</c:v>
                </c:pt>
                <c:pt idx="4950">
                  <c:v>2.5161875939004079</c:v>
                </c:pt>
                <c:pt idx="4951">
                  <c:v>2.5431727565645192</c:v>
                </c:pt>
                <c:pt idx="4952">
                  <c:v>2.5161875939004079</c:v>
                </c:pt>
                <c:pt idx="4953">
                  <c:v>2.5161875939004079</c:v>
                </c:pt>
                <c:pt idx="4954">
                  <c:v>2.4480376768758951</c:v>
                </c:pt>
                <c:pt idx="4955">
                  <c:v>2.5161875939004079</c:v>
                </c:pt>
                <c:pt idx="4956">
                  <c:v>2.9163292907532927</c:v>
                </c:pt>
                <c:pt idx="4957">
                  <c:v>2.5161875939004079</c:v>
                </c:pt>
                <c:pt idx="4958">
                  <c:v>2.5161875939004079</c:v>
                </c:pt>
                <c:pt idx="4959">
                  <c:v>2.5161875939004079</c:v>
                </c:pt>
                <c:pt idx="4960">
                  <c:v>2.5161875939004079</c:v>
                </c:pt>
                <c:pt idx="4961">
                  <c:v>2.5161875939004079</c:v>
                </c:pt>
                <c:pt idx="4962">
                  <c:v>2.5161875939004079</c:v>
                </c:pt>
                <c:pt idx="4963">
                  <c:v>2.5161875939004079</c:v>
                </c:pt>
                <c:pt idx="4964">
                  <c:v>2.5161875939004079</c:v>
                </c:pt>
                <c:pt idx="4965">
                  <c:v>2.5161875939004079</c:v>
                </c:pt>
                <c:pt idx="4966">
                  <c:v>3.0307484792837061</c:v>
                </c:pt>
                <c:pt idx="4967">
                  <c:v>2.5161875939004079</c:v>
                </c:pt>
                <c:pt idx="4968">
                  <c:v>2.5161875939004079</c:v>
                </c:pt>
                <c:pt idx="4969">
                  <c:v>2.5161875939004079</c:v>
                </c:pt>
                <c:pt idx="4970">
                  <c:v>2.5161875939004079</c:v>
                </c:pt>
                <c:pt idx="4971">
                  <c:v>2.5161875939004079</c:v>
                </c:pt>
                <c:pt idx="4972">
                  <c:v>2.7344460424788499</c:v>
                </c:pt>
                <c:pt idx="4973">
                  <c:v>2.7008873010290295</c:v>
                </c:pt>
                <c:pt idx="4974">
                  <c:v>2.491809282356118</c:v>
                </c:pt>
                <c:pt idx="4975">
                  <c:v>2.5161875939004079</c:v>
                </c:pt>
                <c:pt idx="4976">
                  <c:v>2.9210107022058085</c:v>
                </c:pt>
                <c:pt idx="4977">
                  <c:v>2.5161875939004079</c:v>
                </c:pt>
                <c:pt idx="4978">
                  <c:v>2.6785199039529557</c:v>
                </c:pt>
                <c:pt idx="4979">
                  <c:v>2.5161875939004079</c:v>
                </c:pt>
                <c:pt idx="4980">
                  <c:v>2.7713049050776117</c:v>
                </c:pt>
                <c:pt idx="4981">
                  <c:v>2.5161875939004079</c:v>
                </c:pt>
                <c:pt idx="4982">
                  <c:v>2.5161875939004079</c:v>
                </c:pt>
                <c:pt idx="4983">
                  <c:v>2.5161875939004079</c:v>
                </c:pt>
                <c:pt idx="4984">
                  <c:v>2.6173654321228521</c:v>
                </c:pt>
                <c:pt idx="4985">
                  <c:v>2.6206994016707315</c:v>
                </c:pt>
                <c:pt idx="4986">
                  <c:v>2.5161875939004079</c:v>
                </c:pt>
                <c:pt idx="4987">
                  <c:v>2.5161875939004079</c:v>
                </c:pt>
                <c:pt idx="4988">
                  <c:v>2.8705353660460555</c:v>
                </c:pt>
                <c:pt idx="4989">
                  <c:v>2.5161875939004079</c:v>
                </c:pt>
                <c:pt idx="4990">
                  <c:v>2.5161875939004079</c:v>
                </c:pt>
                <c:pt idx="4991">
                  <c:v>2.5161875939004079</c:v>
                </c:pt>
                <c:pt idx="4992">
                  <c:v>2.491809282356118</c:v>
                </c:pt>
                <c:pt idx="4993">
                  <c:v>2.5161875939004079</c:v>
                </c:pt>
                <c:pt idx="4994">
                  <c:v>3.1388243088595678</c:v>
                </c:pt>
                <c:pt idx="4995">
                  <c:v>2.5161875939004079</c:v>
                </c:pt>
                <c:pt idx="4996">
                  <c:v>2.5161875939004079</c:v>
                </c:pt>
                <c:pt idx="4997">
                  <c:v>2.5161875939004079</c:v>
                </c:pt>
                <c:pt idx="4998">
                  <c:v>2.5161875939004079</c:v>
                </c:pt>
                <c:pt idx="4999">
                  <c:v>2.5161875939004079</c:v>
                </c:pt>
                <c:pt idx="5000">
                  <c:v>2.6173654321228521</c:v>
                </c:pt>
                <c:pt idx="5001">
                  <c:v>2.5161875939004079</c:v>
                </c:pt>
                <c:pt idx="5002">
                  <c:v>2.5161875939004079</c:v>
                </c:pt>
                <c:pt idx="5003">
                  <c:v>2.5161875939004079</c:v>
                </c:pt>
                <c:pt idx="5004">
                  <c:v>2.5161875939004079</c:v>
                </c:pt>
                <c:pt idx="5005">
                  <c:v>2.5161875939004079</c:v>
                </c:pt>
                <c:pt idx="5006">
                  <c:v>2.5161875939004079</c:v>
                </c:pt>
                <c:pt idx="5007">
                  <c:v>2.5161875939004079</c:v>
                </c:pt>
                <c:pt idx="5008">
                  <c:v>2.5161875939004079</c:v>
                </c:pt>
                <c:pt idx="5009">
                  <c:v>2.491809282356118</c:v>
                </c:pt>
                <c:pt idx="5010">
                  <c:v>2.5161875939004079</c:v>
                </c:pt>
                <c:pt idx="5011">
                  <c:v>2.5161875939004079</c:v>
                </c:pt>
                <c:pt idx="5012">
                  <c:v>2.5161875939004079</c:v>
                </c:pt>
                <c:pt idx="5013">
                  <c:v>2.5161875939004079</c:v>
                </c:pt>
                <c:pt idx="5014">
                  <c:v>2.5161875939004079</c:v>
                </c:pt>
                <c:pt idx="5015">
                  <c:v>2.5161875939004079</c:v>
                </c:pt>
                <c:pt idx="5016">
                  <c:v>2.8639505337177198</c:v>
                </c:pt>
                <c:pt idx="5017">
                  <c:v>2.5161875939004079</c:v>
                </c:pt>
                <c:pt idx="5018">
                  <c:v>2.5161875939004079</c:v>
                </c:pt>
                <c:pt idx="5019">
                  <c:v>2.5161875939004079</c:v>
                </c:pt>
                <c:pt idx="5020">
                  <c:v>2.5161875939004079</c:v>
                </c:pt>
                <c:pt idx="5021">
                  <c:v>2.6200171753267161</c:v>
                </c:pt>
                <c:pt idx="5022">
                  <c:v>2.5161875939004079</c:v>
                </c:pt>
                <c:pt idx="5023">
                  <c:v>2.5161875939004079</c:v>
                </c:pt>
                <c:pt idx="5024">
                  <c:v>2.7189077960643808</c:v>
                </c:pt>
                <c:pt idx="5025">
                  <c:v>2.5161875939004079</c:v>
                </c:pt>
                <c:pt idx="5026">
                  <c:v>2.6501917123820471</c:v>
                </c:pt>
                <c:pt idx="5027">
                  <c:v>2.5762773175435538</c:v>
                </c:pt>
                <c:pt idx="5028">
                  <c:v>2.5161875939004079</c:v>
                </c:pt>
                <c:pt idx="5029">
                  <c:v>2.5161875939004079</c:v>
                </c:pt>
                <c:pt idx="5030">
                  <c:v>2.8009769395029225</c:v>
                </c:pt>
                <c:pt idx="5031">
                  <c:v>2.8406184160356975</c:v>
                </c:pt>
                <c:pt idx="5032">
                  <c:v>2.5161875939004079</c:v>
                </c:pt>
                <c:pt idx="5033">
                  <c:v>2.5161875939004079</c:v>
                </c:pt>
                <c:pt idx="5034">
                  <c:v>2.5161875939004079</c:v>
                </c:pt>
                <c:pt idx="5035">
                  <c:v>2.5161875939004079</c:v>
                </c:pt>
                <c:pt idx="5036">
                  <c:v>2.9265506461866875</c:v>
                </c:pt>
                <c:pt idx="5037">
                  <c:v>2.5161875939004079</c:v>
                </c:pt>
                <c:pt idx="5038">
                  <c:v>2.5161875939004079</c:v>
                </c:pt>
                <c:pt idx="5039">
                  <c:v>2.5161875939004079</c:v>
                </c:pt>
                <c:pt idx="5040">
                  <c:v>2.5161875939004079</c:v>
                </c:pt>
                <c:pt idx="5041">
                  <c:v>2.5161875939004079</c:v>
                </c:pt>
                <c:pt idx="5042">
                  <c:v>2.5161875939004079</c:v>
                </c:pt>
                <c:pt idx="5043">
                  <c:v>2.8362199643044761</c:v>
                </c:pt>
                <c:pt idx="5044">
                  <c:v>2.5161875939004079</c:v>
                </c:pt>
                <c:pt idx="5045">
                  <c:v>2.5161875939004079</c:v>
                </c:pt>
                <c:pt idx="5046">
                  <c:v>2.7561636110500283</c:v>
                </c:pt>
                <c:pt idx="5047">
                  <c:v>3.0969415441795101</c:v>
                </c:pt>
                <c:pt idx="5048">
                  <c:v>2.5161875939004079</c:v>
                </c:pt>
                <c:pt idx="5049">
                  <c:v>2.5161875939004079</c:v>
                </c:pt>
                <c:pt idx="5050">
                  <c:v>2.5161875939004079</c:v>
                </c:pt>
                <c:pt idx="5051">
                  <c:v>2.5161875939004079</c:v>
                </c:pt>
                <c:pt idx="5052">
                  <c:v>2.5161875939004079</c:v>
                </c:pt>
                <c:pt idx="5053">
                  <c:v>2.5161875939004079</c:v>
                </c:pt>
                <c:pt idx="5054">
                  <c:v>2.5161875939004079</c:v>
                </c:pt>
                <c:pt idx="5055">
                  <c:v>2.5161875939004079</c:v>
                </c:pt>
                <c:pt idx="5056">
                  <c:v>2.8699847559097882</c:v>
                </c:pt>
                <c:pt idx="5057">
                  <c:v>2.712059243512146</c:v>
                </c:pt>
                <c:pt idx="5058">
                  <c:v>2.5161875939004079</c:v>
                </c:pt>
                <c:pt idx="5059">
                  <c:v>2.5341017568985977</c:v>
                </c:pt>
                <c:pt idx="5060">
                  <c:v>2.5161875939004079</c:v>
                </c:pt>
                <c:pt idx="5061">
                  <c:v>3.0721015685065201</c:v>
                </c:pt>
                <c:pt idx="5062">
                  <c:v>2.4793287313016461</c:v>
                </c:pt>
                <c:pt idx="5063">
                  <c:v>2.5161875939004079</c:v>
                </c:pt>
                <c:pt idx="5064">
                  <c:v>2.5161875939004079</c:v>
                </c:pt>
                <c:pt idx="5065">
                  <c:v>2.7356937305142366</c:v>
                </c:pt>
                <c:pt idx="5066">
                  <c:v>2.9228931909172808</c:v>
                </c:pt>
                <c:pt idx="5067">
                  <c:v>2.5161875939004079</c:v>
                </c:pt>
                <c:pt idx="5068">
                  <c:v>2.5161875939004079</c:v>
                </c:pt>
                <c:pt idx="5069">
                  <c:v>2.5161875939004079</c:v>
                </c:pt>
                <c:pt idx="5070">
                  <c:v>2.9291136897603205</c:v>
                </c:pt>
                <c:pt idx="5071">
                  <c:v>2.5161875939004079</c:v>
                </c:pt>
                <c:pt idx="5072">
                  <c:v>2.5161875939004079</c:v>
                </c:pt>
                <c:pt idx="5073">
                  <c:v>2.5161875939004079</c:v>
                </c:pt>
                <c:pt idx="5074">
                  <c:v>2.5161875939004079</c:v>
                </c:pt>
                <c:pt idx="5075">
                  <c:v>2.5161875939004079</c:v>
                </c:pt>
                <c:pt idx="5076">
                  <c:v>2.5161875939004079</c:v>
                </c:pt>
                <c:pt idx="5077">
                  <c:v>2.5161875939004079</c:v>
                </c:pt>
                <c:pt idx="5078">
                  <c:v>2.491809282356118</c:v>
                </c:pt>
                <c:pt idx="5079">
                  <c:v>2.5161875939004079</c:v>
                </c:pt>
                <c:pt idx="5080">
                  <c:v>2.5161875939004079</c:v>
                </c:pt>
                <c:pt idx="5081">
                  <c:v>2.5161875939004079</c:v>
                </c:pt>
                <c:pt idx="5082">
                  <c:v>2.5161875939004079</c:v>
                </c:pt>
                <c:pt idx="5083">
                  <c:v>2.5161875939004079</c:v>
                </c:pt>
                <c:pt idx="5084">
                  <c:v>2.4793287313016461</c:v>
                </c:pt>
                <c:pt idx="5085">
                  <c:v>2.5161875939004079</c:v>
                </c:pt>
                <c:pt idx="5086">
                  <c:v>2.5161875939004079</c:v>
                </c:pt>
                <c:pt idx="5087">
                  <c:v>2.7713049050776117</c:v>
                </c:pt>
                <c:pt idx="5088">
                  <c:v>2.5161875939004079</c:v>
                </c:pt>
                <c:pt idx="5089">
                  <c:v>2.5161875939004079</c:v>
                </c:pt>
                <c:pt idx="5090">
                  <c:v>2.5161875939004079</c:v>
                </c:pt>
                <c:pt idx="5091">
                  <c:v>3.0560942506801263</c:v>
                </c:pt>
                <c:pt idx="5092">
                  <c:v>2.5161875939004079</c:v>
                </c:pt>
                <c:pt idx="5093">
                  <c:v>2.5161875939004079</c:v>
                </c:pt>
                <c:pt idx="5094">
                  <c:v>2.5161875939004079</c:v>
                </c:pt>
                <c:pt idx="5095">
                  <c:v>3.0593283791090333</c:v>
                </c:pt>
                <c:pt idx="5096">
                  <c:v>2.4822643267315034</c:v>
                </c:pt>
                <c:pt idx="5097">
                  <c:v>2.5058681239769651</c:v>
                </c:pt>
                <c:pt idx="5098">
                  <c:v>2.5161875939004079</c:v>
                </c:pt>
                <c:pt idx="5099">
                  <c:v>2.5161875939004079</c:v>
                </c:pt>
                <c:pt idx="5100">
                  <c:v>2.5161875939004079</c:v>
                </c:pt>
                <c:pt idx="5101">
                  <c:v>2.5161875939004079</c:v>
                </c:pt>
                <c:pt idx="5102">
                  <c:v>2.5161875939004079</c:v>
                </c:pt>
                <c:pt idx="5103">
                  <c:v>2.9759028041240945</c:v>
                </c:pt>
                <c:pt idx="5104">
                  <c:v>2.5161875939004079</c:v>
                </c:pt>
                <c:pt idx="5105">
                  <c:v>2.5161875939004079</c:v>
                </c:pt>
                <c:pt idx="5106">
                  <c:v>2.5161875939004079</c:v>
                </c:pt>
                <c:pt idx="5107">
                  <c:v>2.491809282356118</c:v>
                </c:pt>
                <c:pt idx="5108">
                  <c:v>2.5161875939004079</c:v>
                </c:pt>
                <c:pt idx="5109">
                  <c:v>2.5161875939004079</c:v>
                </c:pt>
                <c:pt idx="5110">
                  <c:v>2.5161875939004079</c:v>
                </c:pt>
                <c:pt idx="5111">
                  <c:v>2.5161875939004079</c:v>
                </c:pt>
                <c:pt idx="5112">
                  <c:v>2.5161875939004079</c:v>
                </c:pt>
                <c:pt idx="5113">
                  <c:v>3.204103876248221</c:v>
                </c:pt>
                <c:pt idx="5114">
                  <c:v>2.7713049050776117</c:v>
                </c:pt>
                <c:pt idx="5115">
                  <c:v>3.0768326638720405</c:v>
                </c:pt>
                <c:pt idx="5116">
                  <c:v>2.5161875939004079</c:v>
                </c:pt>
                <c:pt idx="5117">
                  <c:v>2.5161875939004079</c:v>
                </c:pt>
                <c:pt idx="5118">
                  <c:v>2.4508868279946912</c:v>
                </c:pt>
                <c:pt idx="5119">
                  <c:v>2.6542242947216139</c:v>
                </c:pt>
                <c:pt idx="5120">
                  <c:v>2.5161875939004079</c:v>
                </c:pt>
                <c:pt idx="5121">
                  <c:v>2.491809282356118</c:v>
                </c:pt>
                <c:pt idx="5122">
                  <c:v>2.8410566922194609</c:v>
                </c:pt>
                <c:pt idx="5123">
                  <c:v>2.5161875939004079</c:v>
                </c:pt>
                <c:pt idx="5124">
                  <c:v>2.5161875939004079</c:v>
                </c:pt>
                <c:pt idx="5125">
                  <c:v>2.4944000529611561</c:v>
                </c:pt>
                <c:pt idx="5126">
                  <c:v>2.5161875939004079</c:v>
                </c:pt>
                <c:pt idx="5127">
                  <c:v>2.5161875939004079</c:v>
                </c:pt>
                <c:pt idx="5128">
                  <c:v>2.5161875939004079</c:v>
                </c:pt>
                <c:pt idx="5129">
                  <c:v>2.5161875939004079</c:v>
                </c:pt>
                <c:pt idx="5130">
                  <c:v>2.5161875939004079</c:v>
                </c:pt>
                <c:pt idx="5131">
                  <c:v>2.5161875939004079</c:v>
                </c:pt>
                <c:pt idx="5132">
                  <c:v>2.5161875939004079</c:v>
                </c:pt>
                <c:pt idx="5133">
                  <c:v>2.5161875939004079</c:v>
                </c:pt>
                <c:pt idx="5134">
                  <c:v>2.5161875939004079</c:v>
                </c:pt>
                <c:pt idx="5135">
                  <c:v>2.5161875939004079</c:v>
                </c:pt>
                <c:pt idx="5136">
                  <c:v>2.5161875939004079</c:v>
                </c:pt>
                <c:pt idx="5137">
                  <c:v>2.5161875939004079</c:v>
                </c:pt>
                <c:pt idx="5138">
                  <c:v>2.4793287313016461</c:v>
                </c:pt>
                <c:pt idx="5139">
                  <c:v>2.5161875939004079</c:v>
                </c:pt>
                <c:pt idx="5140">
                  <c:v>2.9373726568071925</c:v>
                </c:pt>
                <c:pt idx="5141">
                  <c:v>2.5161875939004079</c:v>
                </c:pt>
                <c:pt idx="5142">
                  <c:v>2.429930737529483</c:v>
                </c:pt>
                <c:pt idx="5143">
                  <c:v>2.4793287313016461</c:v>
                </c:pt>
                <c:pt idx="5144">
                  <c:v>2.5161875939004079</c:v>
                </c:pt>
                <c:pt idx="5145">
                  <c:v>2.5161875939004079</c:v>
                </c:pt>
                <c:pt idx="5146">
                  <c:v>2.5161875939004079</c:v>
                </c:pt>
                <c:pt idx="5147">
                  <c:v>2.8355464406396704</c:v>
                </c:pt>
                <c:pt idx="5148">
                  <c:v>2.5161875939004079</c:v>
                </c:pt>
                <c:pt idx="5149">
                  <c:v>2.5161875939004079</c:v>
                </c:pt>
                <c:pt idx="5150">
                  <c:v>2.5161875939004079</c:v>
                </c:pt>
                <c:pt idx="5151">
                  <c:v>2.5161875939004079</c:v>
                </c:pt>
                <c:pt idx="5152">
                  <c:v>2.5161875939004079</c:v>
                </c:pt>
                <c:pt idx="5153">
                  <c:v>2.5161875939004079</c:v>
                </c:pt>
                <c:pt idx="5154">
                  <c:v>2.5161875939004079</c:v>
                </c:pt>
                <c:pt idx="5155">
                  <c:v>2.7296732845094063</c:v>
                </c:pt>
                <c:pt idx="5156">
                  <c:v>2.6620463061941066</c:v>
                </c:pt>
                <c:pt idx="5157">
                  <c:v>2.5161875939004079</c:v>
                </c:pt>
                <c:pt idx="5158">
                  <c:v>2.5161875939004079</c:v>
                </c:pt>
                <c:pt idx="5159">
                  <c:v>2.5161875939004079</c:v>
                </c:pt>
                <c:pt idx="5160">
                  <c:v>2.5161875939004079</c:v>
                </c:pt>
                <c:pt idx="5161">
                  <c:v>2.5161875939004079</c:v>
                </c:pt>
                <c:pt idx="5162">
                  <c:v>2.8444639458311149</c:v>
                </c:pt>
                <c:pt idx="5163">
                  <c:v>2.8180868903388214</c:v>
                </c:pt>
                <c:pt idx="5164">
                  <c:v>2.5161875939004079</c:v>
                </c:pt>
                <c:pt idx="5165">
                  <c:v>2.5161875939004079</c:v>
                </c:pt>
                <c:pt idx="5166">
                  <c:v>2.3868005027328434</c:v>
                </c:pt>
                <c:pt idx="5167">
                  <c:v>2.5161875939004079</c:v>
                </c:pt>
                <c:pt idx="5168">
                  <c:v>2.5161875939004079</c:v>
                </c:pt>
                <c:pt idx="5169">
                  <c:v>2.5161875939004079</c:v>
                </c:pt>
                <c:pt idx="5170">
                  <c:v>2.6542242947216139</c:v>
                </c:pt>
                <c:pt idx="5171">
                  <c:v>2.5161875939004079</c:v>
                </c:pt>
                <c:pt idx="5172">
                  <c:v>2.5161875939004079</c:v>
                </c:pt>
                <c:pt idx="5173">
                  <c:v>2.5161875939004079</c:v>
                </c:pt>
                <c:pt idx="5174">
                  <c:v>2.5161875939004079</c:v>
                </c:pt>
                <c:pt idx="5175">
                  <c:v>2.5161875939004079</c:v>
                </c:pt>
                <c:pt idx="5176">
                  <c:v>2.5698490427489484</c:v>
                </c:pt>
                <c:pt idx="5177">
                  <c:v>2.7246044903440683</c:v>
                </c:pt>
                <c:pt idx="5178">
                  <c:v>2.5161875939004079</c:v>
                </c:pt>
                <c:pt idx="5179">
                  <c:v>2.5161875939004079</c:v>
                </c:pt>
                <c:pt idx="5180">
                  <c:v>2.3128501271734851</c:v>
                </c:pt>
                <c:pt idx="5181">
                  <c:v>2.6332682042564057</c:v>
                </c:pt>
                <c:pt idx="5182">
                  <c:v>2.5161875939004079</c:v>
                </c:pt>
                <c:pt idx="5183">
                  <c:v>2.491809282356118</c:v>
                </c:pt>
                <c:pt idx="5184">
                  <c:v>2.7218880513627544</c:v>
                </c:pt>
                <c:pt idx="5185">
                  <c:v>2.5161875939004079</c:v>
                </c:pt>
                <c:pt idx="5186">
                  <c:v>2.4986831515155168</c:v>
                </c:pt>
                <c:pt idx="5187">
                  <c:v>2.5161875939004079</c:v>
                </c:pt>
                <c:pt idx="5188">
                  <c:v>2.5161875939004079</c:v>
                </c:pt>
                <c:pt idx="5189">
                  <c:v>2.5161875939004079</c:v>
                </c:pt>
                <c:pt idx="5190">
                  <c:v>2.5161875939004079</c:v>
                </c:pt>
                <c:pt idx="5191">
                  <c:v>2.5161875939004079</c:v>
                </c:pt>
                <c:pt idx="5192">
                  <c:v>2.5161875939004079</c:v>
                </c:pt>
                <c:pt idx="5193">
                  <c:v>2.5161875939004079</c:v>
                </c:pt>
                <c:pt idx="5194">
                  <c:v>2.5161875939004079</c:v>
                </c:pt>
                <c:pt idx="5195">
                  <c:v>2.6812094573857252</c:v>
                </c:pt>
                <c:pt idx="5196">
                  <c:v>2.5161875939004079</c:v>
                </c:pt>
                <c:pt idx="5197">
                  <c:v>2.5161875939004079</c:v>
                </c:pt>
                <c:pt idx="5198">
                  <c:v>2.6324004005568837</c:v>
                </c:pt>
                <c:pt idx="5199">
                  <c:v>2.5161875939004079</c:v>
                </c:pt>
                <c:pt idx="5200">
                  <c:v>2.6542242947216139</c:v>
                </c:pt>
                <c:pt idx="5201">
                  <c:v>2.5161875939004079</c:v>
                </c:pt>
                <c:pt idx="5202">
                  <c:v>2.5161875939004079</c:v>
                </c:pt>
                <c:pt idx="5203">
                  <c:v>2.5161875939004079</c:v>
                </c:pt>
                <c:pt idx="5204">
                  <c:v>2.5161875939004079</c:v>
                </c:pt>
                <c:pt idx="5205">
                  <c:v>2.5161875939004079</c:v>
                </c:pt>
                <c:pt idx="5206">
                  <c:v>2.5161875939004079</c:v>
                </c:pt>
                <c:pt idx="5207">
                  <c:v>2.5161875939004079</c:v>
                </c:pt>
                <c:pt idx="5208">
                  <c:v>2.5161875939004079</c:v>
                </c:pt>
                <c:pt idx="5209">
                  <c:v>2.8588221937680971</c:v>
                </c:pt>
                <c:pt idx="5210">
                  <c:v>2.5161875939004079</c:v>
                </c:pt>
                <c:pt idx="5211">
                  <c:v>2.8226844312354129</c:v>
                </c:pt>
                <c:pt idx="5212">
                  <c:v>2.5161875939004079</c:v>
                </c:pt>
                <c:pt idx="5213">
                  <c:v>2.5161875939004079</c:v>
                </c:pt>
                <c:pt idx="5214">
                  <c:v>2.5161875939004079</c:v>
                </c:pt>
                <c:pt idx="5215">
                  <c:v>2.5675510681088092</c:v>
                </c:pt>
                <c:pt idx="5216">
                  <c:v>2.5161875939004079</c:v>
                </c:pt>
                <c:pt idx="5217">
                  <c:v>2.5161875939004079</c:v>
                </c:pt>
                <c:pt idx="5218">
                  <c:v>2.5807572795480986</c:v>
                </c:pt>
                <c:pt idx="5219">
                  <c:v>2.5161875939004079</c:v>
                </c:pt>
                <c:pt idx="5220">
                  <c:v>2.7055877689300152</c:v>
                </c:pt>
                <c:pt idx="5221">
                  <c:v>2.5161875939004079</c:v>
                </c:pt>
                <c:pt idx="5222">
                  <c:v>2.4549504197573562</c:v>
                </c:pt>
                <c:pt idx="5223">
                  <c:v>2.6892307770450299</c:v>
                </c:pt>
                <c:pt idx="5224">
                  <c:v>3.1475505582943124</c:v>
                </c:pt>
                <c:pt idx="5225">
                  <c:v>2.5161875939004079</c:v>
                </c:pt>
                <c:pt idx="5226">
                  <c:v>2.5161875939004079</c:v>
                </c:pt>
                <c:pt idx="5227">
                  <c:v>2.5161875939004079</c:v>
                </c:pt>
                <c:pt idx="5228">
                  <c:v>2.5161875939004079</c:v>
                </c:pt>
                <c:pt idx="5229">
                  <c:v>2.5161875939004079</c:v>
                </c:pt>
                <c:pt idx="5230">
                  <c:v>2.5161875939004079</c:v>
                </c:pt>
                <c:pt idx="5231">
                  <c:v>2.5161875939004079</c:v>
                </c:pt>
                <c:pt idx="5232">
                  <c:v>2.756050510889136</c:v>
                </c:pt>
                <c:pt idx="5233">
                  <c:v>2.5161875939004079</c:v>
                </c:pt>
                <c:pt idx="5234">
                  <c:v>2.8869099148480717</c:v>
                </c:pt>
                <c:pt idx="5235">
                  <c:v>2.5161875939004079</c:v>
                </c:pt>
                <c:pt idx="5236">
                  <c:v>2.5161875939004079</c:v>
                </c:pt>
                <c:pt idx="5237">
                  <c:v>2.5161875939004079</c:v>
                </c:pt>
                <c:pt idx="5238">
                  <c:v>2.5161875939004079</c:v>
                </c:pt>
                <c:pt idx="5239">
                  <c:v>2.5161875939004079</c:v>
                </c:pt>
                <c:pt idx="5240">
                  <c:v>2.5161875939004079</c:v>
                </c:pt>
                <c:pt idx="5241">
                  <c:v>2.5161875939004079</c:v>
                </c:pt>
                <c:pt idx="5242">
                  <c:v>2.5161875939004079</c:v>
                </c:pt>
                <c:pt idx="5243">
                  <c:v>2.5161875939004079</c:v>
                </c:pt>
                <c:pt idx="5244">
                  <c:v>2.3728632110355279</c:v>
                </c:pt>
                <c:pt idx="5245">
                  <c:v>2.5161875939004079</c:v>
                </c:pt>
                <c:pt idx="5246">
                  <c:v>2.5309111678369951</c:v>
                </c:pt>
                <c:pt idx="5247">
                  <c:v>2.5161875939004079</c:v>
                </c:pt>
                <c:pt idx="5248">
                  <c:v>2.7708631260423804</c:v>
                </c:pt>
                <c:pt idx="5249">
                  <c:v>2.5161875939004079</c:v>
                </c:pt>
                <c:pt idx="5250">
                  <c:v>2.5161875939004079</c:v>
                </c:pt>
                <c:pt idx="5251">
                  <c:v>2.61801381006793</c:v>
                </c:pt>
                <c:pt idx="5252">
                  <c:v>2.5138552667280116</c:v>
                </c:pt>
                <c:pt idx="5253">
                  <c:v>2.4549504197573562</c:v>
                </c:pt>
                <c:pt idx="5254">
                  <c:v>2.5161875939004079</c:v>
                </c:pt>
                <c:pt idx="5255">
                  <c:v>2.5161875939004079</c:v>
                </c:pt>
                <c:pt idx="5256">
                  <c:v>2.4793287313016461</c:v>
                </c:pt>
                <c:pt idx="5257">
                  <c:v>2.5161875939004079</c:v>
                </c:pt>
                <c:pt idx="5258">
                  <c:v>2.5161875939004079</c:v>
                </c:pt>
                <c:pt idx="5259">
                  <c:v>2.5161875939004079</c:v>
                </c:pt>
                <c:pt idx="5260">
                  <c:v>2.491809282356118</c:v>
                </c:pt>
                <c:pt idx="5261">
                  <c:v>2.7218880513627544</c:v>
                </c:pt>
                <c:pt idx="5262">
                  <c:v>2.9059005068242363</c:v>
                </c:pt>
                <c:pt idx="5263">
                  <c:v>2.5161875939004079</c:v>
                </c:pt>
                <c:pt idx="5264">
                  <c:v>2.8355464406396704</c:v>
                </c:pt>
                <c:pt idx="5265">
                  <c:v>2.5161875939004079</c:v>
                </c:pt>
                <c:pt idx="5266">
                  <c:v>2.5161875939004079</c:v>
                </c:pt>
                <c:pt idx="5267">
                  <c:v>2.5161875939004079</c:v>
                </c:pt>
                <c:pt idx="5268">
                  <c:v>2.986737216180154</c:v>
                </c:pt>
                <c:pt idx="5269">
                  <c:v>2.5161875939004079</c:v>
                </c:pt>
                <c:pt idx="5270">
                  <c:v>2.5161875939004079</c:v>
                </c:pt>
                <c:pt idx="5271">
                  <c:v>2.5161875939004079</c:v>
                </c:pt>
                <c:pt idx="5272">
                  <c:v>2.5161875939004079</c:v>
                </c:pt>
                <c:pt idx="5273">
                  <c:v>2.439343249731853</c:v>
                </c:pt>
                <c:pt idx="5274">
                  <c:v>2.5161875939004079</c:v>
                </c:pt>
                <c:pt idx="5275">
                  <c:v>2.4907425976917494</c:v>
                </c:pt>
                <c:pt idx="5276">
                  <c:v>2.5161875939004079</c:v>
                </c:pt>
                <c:pt idx="5277">
                  <c:v>2.5161875939004079</c:v>
                </c:pt>
                <c:pt idx="5278">
                  <c:v>3.0190541450708004</c:v>
                </c:pt>
                <c:pt idx="5279">
                  <c:v>2.932686282638278</c:v>
                </c:pt>
                <c:pt idx="5280">
                  <c:v>2.5161875939004079</c:v>
                </c:pt>
                <c:pt idx="5281">
                  <c:v>2.5161875939004079</c:v>
                </c:pt>
                <c:pt idx="5282">
                  <c:v>2.5161875939004079</c:v>
                </c:pt>
                <c:pt idx="5283">
                  <c:v>2.5161875939004079</c:v>
                </c:pt>
                <c:pt idx="5284">
                  <c:v>2.5161875939004079</c:v>
                </c:pt>
                <c:pt idx="5285">
                  <c:v>2.5161875939004079</c:v>
                </c:pt>
                <c:pt idx="5286">
                  <c:v>2.5161875939004079</c:v>
                </c:pt>
                <c:pt idx="5287">
                  <c:v>2.2960636843573736</c:v>
                </c:pt>
                <c:pt idx="5288">
                  <c:v>2.5161875939004079</c:v>
                </c:pt>
                <c:pt idx="5289">
                  <c:v>2.5161875939004079</c:v>
                </c:pt>
                <c:pt idx="5290">
                  <c:v>2.5161875939004079</c:v>
                </c:pt>
                <c:pt idx="5291">
                  <c:v>2.6542242947216139</c:v>
                </c:pt>
                <c:pt idx="5292">
                  <c:v>2.5161875939004079</c:v>
                </c:pt>
                <c:pt idx="5293">
                  <c:v>2.5161875939004079</c:v>
                </c:pt>
                <c:pt idx="5294">
                  <c:v>2.5161875939004079</c:v>
                </c:pt>
                <c:pt idx="5295">
                  <c:v>2.5161875939004079</c:v>
                </c:pt>
                <c:pt idx="5296">
                  <c:v>2.6099428066654227</c:v>
                </c:pt>
                <c:pt idx="5297">
                  <c:v>2.2898672446035993</c:v>
                </c:pt>
                <c:pt idx="5298">
                  <c:v>2.8813228084298768</c:v>
                </c:pt>
                <c:pt idx="5299">
                  <c:v>2.5161875939004079</c:v>
                </c:pt>
                <c:pt idx="5300">
                  <c:v>2.491809282356118</c:v>
                </c:pt>
                <c:pt idx="5301">
                  <c:v>2.6673783694408915</c:v>
                </c:pt>
                <c:pt idx="5302">
                  <c:v>2.4230931986737843</c:v>
                </c:pt>
                <c:pt idx="5303">
                  <c:v>2.491809282356118</c:v>
                </c:pt>
                <c:pt idx="5304">
                  <c:v>2.6812094573857252</c:v>
                </c:pt>
                <c:pt idx="5305">
                  <c:v>2.5161875939004079</c:v>
                </c:pt>
                <c:pt idx="5306">
                  <c:v>2.5161875939004079</c:v>
                </c:pt>
                <c:pt idx="5307">
                  <c:v>2.5161875939004079</c:v>
                </c:pt>
                <c:pt idx="5308">
                  <c:v>2.629845983177324</c:v>
                </c:pt>
                <c:pt idx="5309">
                  <c:v>2.5161875939004079</c:v>
                </c:pt>
                <c:pt idx="5310">
                  <c:v>2.5161875939004079</c:v>
                </c:pt>
                <c:pt idx="5311">
                  <c:v>2.9219163971714877</c:v>
                </c:pt>
                <c:pt idx="5312">
                  <c:v>2.5161875939004079</c:v>
                </c:pt>
                <c:pt idx="5313">
                  <c:v>2.9437428747516856</c:v>
                </c:pt>
                <c:pt idx="5314">
                  <c:v>2.6088898927121158</c:v>
                </c:pt>
                <c:pt idx="5315">
                  <c:v>2.5161875939004079</c:v>
                </c:pt>
                <c:pt idx="5316">
                  <c:v>2.5161875939004079</c:v>
                </c:pt>
                <c:pt idx="5317">
                  <c:v>2.5161875939004079</c:v>
                </c:pt>
                <c:pt idx="5318">
                  <c:v>2.5161875939004079</c:v>
                </c:pt>
                <c:pt idx="5319">
                  <c:v>2.5161875939004079</c:v>
                </c:pt>
                <c:pt idx="5320">
                  <c:v>3.012373639032949</c:v>
                </c:pt>
                <c:pt idx="5321">
                  <c:v>2.6332682042564057</c:v>
                </c:pt>
                <c:pt idx="5322">
                  <c:v>2.6260916815575968</c:v>
                </c:pt>
                <c:pt idx="5323">
                  <c:v>2.5161875939004079</c:v>
                </c:pt>
                <c:pt idx="5324">
                  <c:v>2.5161875939004079</c:v>
                </c:pt>
                <c:pt idx="5325">
                  <c:v>2.5161875939004079</c:v>
                </c:pt>
                <c:pt idx="5326">
                  <c:v>2.9311349847970947</c:v>
                </c:pt>
                <c:pt idx="5327">
                  <c:v>2.5161875939004079</c:v>
                </c:pt>
                <c:pt idx="5328">
                  <c:v>2.5161875939004079</c:v>
                </c:pt>
                <c:pt idx="5329">
                  <c:v>2.5161875939004079</c:v>
                </c:pt>
                <c:pt idx="5330">
                  <c:v>2.5161875939004079</c:v>
                </c:pt>
                <c:pt idx="5331">
                  <c:v>2.5161875939004079</c:v>
                </c:pt>
                <c:pt idx="5332">
                  <c:v>2.5161875939004079</c:v>
                </c:pt>
                <c:pt idx="5333">
                  <c:v>2.61801381006793</c:v>
                </c:pt>
                <c:pt idx="5334">
                  <c:v>2.5161875939004079</c:v>
                </c:pt>
                <c:pt idx="5335">
                  <c:v>2.5161875939004079</c:v>
                </c:pt>
                <c:pt idx="5336">
                  <c:v>2.5161875939004079</c:v>
                </c:pt>
                <c:pt idx="5337">
                  <c:v>2.5161875939004079</c:v>
                </c:pt>
                <c:pt idx="5338">
                  <c:v>2.4369349246837482</c:v>
                </c:pt>
                <c:pt idx="5339">
                  <c:v>2.8599247521839604</c:v>
                </c:pt>
                <c:pt idx="5340">
                  <c:v>2.5161875939004079</c:v>
                </c:pt>
                <c:pt idx="5341">
                  <c:v>2.5161875939004079</c:v>
                </c:pt>
                <c:pt idx="5342">
                  <c:v>2.8120643407825709</c:v>
                </c:pt>
                <c:pt idx="5343">
                  <c:v>2.5161875939004079</c:v>
                </c:pt>
                <c:pt idx="5344">
                  <c:v>2.5161875939004079</c:v>
                </c:pt>
                <c:pt idx="5345">
                  <c:v>2.6063339745136838</c:v>
                </c:pt>
                <c:pt idx="5346">
                  <c:v>2.5161875939004079</c:v>
                </c:pt>
                <c:pt idx="5347">
                  <c:v>2.5161875939004079</c:v>
                </c:pt>
                <c:pt idx="5348">
                  <c:v>2.5161875939004079</c:v>
                </c:pt>
                <c:pt idx="5349">
                  <c:v>2.5161875939004079</c:v>
                </c:pt>
                <c:pt idx="5350">
                  <c:v>2.5161875939004079</c:v>
                </c:pt>
                <c:pt idx="5351">
                  <c:v>2.5161875939004079</c:v>
                </c:pt>
                <c:pt idx="5352">
                  <c:v>2.5161875939004079</c:v>
                </c:pt>
                <c:pt idx="5353">
                  <c:v>2.6693772842763313</c:v>
                </c:pt>
                <c:pt idx="5354">
                  <c:v>2.6892307770450299</c:v>
                </c:pt>
                <c:pt idx="5355">
                  <c:v>2.629845983177324</c:v>
                </c:pt>
                <c:pt idx="5356">
                  <c:v>2.5161875939004079</c:v>
                </c:pt>
                <c:pt idx="5357">
                  <c:v>2.6332682042564057</c:v>
                </c:pt>
                <c:pt idx="5358">
                  <c:v>2.6892307770450299</c:v>
                </c:pt>
                <c:pt idx="5359">
                  <c:v>2.5161875939004079</c:v>
                </c:pt>
                <c:pt idx="5360">
                  <c:v>2.5161875939004079</c:v>
                </c:pt>
                <c:pt idx="5361">
                  <c:v>2.8243046468976272</c:v>
                </c:pt>
                <c:pt idx="5362">
                  <c:v>2.5161875939004079</c:v>
                </c:pt>
                <c:pt idx="5363">
                  <c:v>2.5161875939004079</c:v>
                </c:pt>
                <c:pt idx="5364">
                  <c:v>2.5161875939004079</c:v>
                </c:pt>
                <c:pt idx="5365">
                  <c:v>2.5161875939004079</c:v>
                </c:pt>
                <c:pt idx="5366">
                  <c:v>2.5161875939004079</c:v>
                </c:pt>
                <c:pt idx="5367">
                  <c:v>2.5161875939004079</c:v>
                </c:pt>
                <c:pt idx="5368">
                  <c:v>2.5161875939004079</c:v>
                </c:pt>
                <c:pt idx="5369">
                  <c:v>2.5161875939004079</c:v>
                </c:pt>
                <c:pt idx="5370">
                  <c:v>2.5161875939004079</c:v>
                </c:pt>
                <c:pt idx="5371">
                  <c:v>2.5161875939004079</c:v>
                </c:pt>
                <c:pt idx="5372">
                  <c:v>2.4508868279946912</c:v>
                </c:pt>
                <c:pt idx="5373">
                  <c:v>2.5161875939004079</c:v>
                </c:pt>
                <c:pt idx="5374">
                  <c:v>2.5161875939004079</c:v>
                </c:pt>
                <c:pt idx="5375">
                  <c:v>2.5161875939004079</c:v>
                </c:pt>
                <c:pt idx="5376">
                  <c:v>2.7218880513627544</c:v>
                </c:pt>
                <c:pt idx="5377">
                  <c:v>2.5161875939004079</c:v>
                </c:pt>
                <c:pt idx="5378">
                  <c:v>2.491809282356118</c:v>
                </c:pt>
                <c:pt idx="5379">
                  <c:v>2.228630070460548</c:v>
                </c:pt>
                <c:pt idx="5380">
                  <c:v>2.5161875939004079</c:v>
                </c:pt>
                <c:pt idx="5381">
                  <c:v>2.8559907547602266</c:v>
                </c:pt>
                <c:pt idx="5382">
                  <c:v>2.5511940762238239</c:v>
                </c:pt>
                <c:pt idx="5383">
                  <c:v>2.5161875939004079</c:v>
                </c:pt>
                <c:pt idx="5384">
                  <c:v>2.3234782979526112</c:v>
                </c:pt>
                <c:pt idx="5385">
                  <c:v>2.5161875939004079</c:v>
                </c:pt>
                <c:pt idx="5386">
                  <c:v>2.5161875939004079</c:v>
                </c:pt>
                <c:pt idx="5387">
                  <c:v>2.5161875939004079</c:v>
                </c:pt>
                <c:pt idx="5388">
                  <c:v>2.5161875939004079</c:v>
                </c:pt>
                <c:pt idx="5389">
                  <c:v>2.7694525248022659</c:v>
                </c:pt>
                <c:pt idx="5390">
                  <c:v>2.7713049050776117</c:v>
                </c:pt>
                <c:pt idx="5391">
                  <c:v>2.5161875939004079</c:v>
                </c:pt>
                <c:pt idx="5392">
                  <c:v>2.4549504197573562</c:v>
                </c:pt>
                <c:pt idx="5393">
                  <c:v>2.4894769551837217</c:v>
                </c:pt>
                <c:pt idx="5394">
                  <c:v>2.5161875939004079</c:v>
                </c:pt>
                <c:pt idx="5395">
                  <c:v>2.7782925899320867</c:v>
                </c:pt>
                <c:pt idx="5396">
                  <c:v>2.6975097398184644</c:v>
                </c:pt>
                <c:pt idx="5397">
                  <c:v>2.5161875939004079</c:v>
                </c:pt>
                <c:pt idx="5398">
                  <c:v>2.5161875939004079</c:v>
                </c:pt>
                <c:pt idx="5399">
                  <c:v>2.5161875939004079</c:v>
                </c:pt>
                <c:pt idx="5400">
                  <c:v>2.5161875939004079</c:v>
                </c:pt>
                <c:pt idx="5401">
                  <c:v>2.493204711330522</c:v>
                </c:pt>
                <c:pt idx="5402">
                  <c:v>2.5161875939004079</c:v>
                </c:pt>
                <c:pt idx="5403">
                  <c:v>2.5161875939004079</c:v>
                </c:pt>
                <c:pt idx="5404">
                  <c:v>2.5161875939004079</c:v>
                </c:pt>
                <c:pt idx="5405">
                  <c:v>2.5161875939004079</c:v>
                </c:pt>
                <c:pt idx="5406">
                  <c:v>2.6602533669205171</c:v>
                </c:pt>
                <c:pt idx="5407">
                  <c:v>2.4508868279946912</c:v>
                </c:pt>
                <c:pt idx="5408">
                  <c:v>2.5511940762238239</c:v>
                </c:pt>
                <c:pt idx="5409">
                  <c:v>2.5161875939004079</c:v>
                </c:pt>
                <c:pt idx="5410">
                  <c:v>2.7178411114000123</c:v>
                </c:pt>
                <c:pt idx="5411">
                  <c:v>2.491809282356118</c:v>
                </c:pt>
                <c:pt idx="5412">
                  <c:v>2.5161875939004079</c:v>
                </c:pt>
                <c:pt idx="5413">
                  <c:v>2.8937837840074705</c:v>
                </c:pt>
                <c:pt idx="5414">
                  <c:v>2.9236152829723565</c:v>
                </c:pt>
                <c:pt idx="5415">
                  <c:v>2.8136663032311251</c:v>
                </c:pt>
                <c:pt idx="5416">
                  <c:v>2.5161875939004079</c:v>
                </c:pt>
                <c:pt idx="5417">
                  <c:v>2.5161875939004079</c:v>
                </c:pt>
                <c:pt idx="5418">
                  <c:v>2.6372704843506312</c:v>
                </c:pt>
                <c:pt idx="5419">
                  <c:v>2.5161875939004079</c:v>
                </c:pt>
                <c:pt idx="5420">
                  <c:v>2.5161875939004079</c:v>
                </c:pt>
                <c:pt idx="5421">
                  <c:v>2.5161875939004079</c:v>
                </c:pt>
                <c:pt idx="5422">
                  <c:v>2.5161875939004079</c:v>
                </c:pt>
                <c:pt idx="5423">
                  <c:v>2.5161875939004079</c:v>
                </c:pt>
                <c:pt idx="5424">
                  <c:v>2.5161875939004079</c:v>
                </c:pt>
                <c:pt idx="5425">
                  <c:v>2.5161875939004079</c:v>
                </c:pt>
                <c:pt idx="5426">
                  <c:v>2.5161875939004079</c:v>
                </c:pt>
                <c:pt idx="5427">
                  <c:v>2.8943630674540781</c:v>
                </c:pt>
                <c:pt idx="5428">
                  <c:v>2.572031030113354</c:v>
                </c:pt>
                <c:pt idx="5429">
                  <c:v>2.2630268194205367</c:v>
                </c:pt>
                <c:pt idx="5430">
                  <c:v>2.5161875939004079</c:v>
                </c:pt>
                <c:pt idx="5431">
                  <c:v>2.5161875939004079</c:v>
                </c:pt>
                <c:pt idx="5432">
                  <c:v>2.5161875939004079</c:v>
                </c:pt>
                <c:pt idx="5433">
                  <c:v>2.5234866666636875</c:v>
                </c:pt>
                <c:pt idx="5434">
                  <c:v>2.5161875939004079</c:v>
                </c:pt>
                <c:pt idx="5435">
                  <c:v>2.5161875939004079</c:v>
                </c:pt>
                <c:pt idx="5436">
                  <c:v>2.8560148501299838</c:v>
                </c:pt>
                <c:pt idx="5437">
                  <c:v>2.4306170002971088</c:v>
                </c:pt>
                <c:pt idx="5438">
                  <c:v>2.5929871205785622</c:v>
                </c:pt>
                <c:pt idx="5439">
                  <c:v>2.5566276881675414</c:v>
                </c:pt>
                <c:pt idx="5440">
                  <c:v>2.5161875939004079</c:v>
                </c:pt>
                <c:pt idx="5441">
                  <c:v>2.4793287313016461</c:v>
                </c:pt>
                <c:pt idx="5442">
                  <c:v>2.9035235690141379</c:v>
                </c:pt>
                <c:pt idx="5443">
                  <c:v>2.5161875939004079</c:v>
                </c:pt>
                <c:pt idx="5444">
                  <c:v>2.2924710957528536</c:v>
                </c:pt>
                <c:pt idx="5445">
                  <c:v>2.5161875939004079</c:v>
                </c:pt>
                <c:pt idx="5446">
                  <c:v>2.5161875939004079</c:v>
                </c:pt>
                <c:pt idx="5447">
                  <c:v>2.5161875939004079</c:v>
                </c:pt>
                <c:pt idx="5448">
                  <c:v>2.5161875939004079</c:v>
                </c:pt>
                <c:pt idx="5449">
                  <c:v>2.4648864139159592</c:v>
                </c:pt>
                <c:pt idx="5450">
                  <c:v>2.5161875939004079</c:v>
                </c:pt>
                <c:pt idx="5451">
                  <c:v>2.5248372035540494</c:v>
                </c:pt>
                <c:pt idx="5452">
                  <c:v>2.5161875939004079</c:v>
                </c:pt>
                <c:pt idx="5453">
                  <c:v>2.5161875939004079</c:v>
                </c:pt>
                <c:pt idx="5454">
                  <c:v>2.6975097398184644</c:v>
                </c:pt>
                <c:pt idx="5455">
                  <c:v>2.8344797559753019</c:v>
                </c:pt>
                <c:pt idx="5456">
                  <c:v>2.5161875939004079</c:v>
                </c:pt>
                <c:pt idx="5457">
                  <c:v>2.5161875939004079</c:v>
                </c:pt>
                <c:pt idx="5458">
                  <c:v>2.5161875939004079</c:v>
                </c:pt>
                <c:pt idx="5459">
                  <c:v>2.5161875939004079</c:v>
                </c:pt>
                <c:pt idx="5460">
                  <c:v>2.5511940762238239</c:v>
                </c:pt>
                <c:pt idx="5461">
                  <c:v>2.5161875939004079</c:v>
                </c:pt>
                <c:pt idx="5462">
                  <c:v>2.4793287313016461</c:v>
                </c:pt>
                <c:pt idx="5463">
                  <c:v>2.5161875939004079</c:v>
                </c:pt>
                <c:pt idx="5464">
                  <c:v>2.5161875939004079</c:v>
                </c:pt>
                <c:pt idx="5465">
                  <c:v>2.5161875939004079</c:v>
                </c:pt>
                <c:pt idx="5466">
                  <c:v>2.5584034286617845</c:v>
                </c:pt>
                <c:pt idx="5467">
                  <c:v>2.5161875939004079</c:v>
                </c:pt>
                <c:pt idx="5468">
                  <c:v>2.8697288958926142</c:v>
                </c:pt>
                <c:pt idx="5469">
                  <c:v>2.5161875939004079</c:v>
                </c:pt>
                <c:pt idx="5470">
                  <c:v>2.4793287313016461</c:v>
                </c:pt>
                <c:pt idx="5471">
                  <c:v>2.5161875939004079</c:v>
                </c:pt>
                <c:pt idx="5472">
                  <c:v>2.5161875939004079</c:v>
                </c:pt>
                <c:pt idx="5473">
                  <c:v>2.5161875939004079</c:v>
                </c:pt>
                <c:pt idx="5474">
                  <c:v>2.5161875939004079</c:v>
                </c:pt>
                <c:pt idx="5475">
                  <c:v>2.7055877689300152</c:v>
                </c:pt>
                <c:pt idx="5476">
                  <c:v>2.9107716322334989</c:v>
                </c:pt>
                <c:pt idx="5477">
                  <c:v>2.5161875939004079</c:v>
                </c:pt>
                <c:pt idx="5478">
                  <c:v>2.5161875939004079</c:v>
                </c:pt>
                <c:pt idx="5479">
                  <c:v>2.7713049050776117</c:v>
                </c:pt>
                <c:pt idx="5480">
                  <c:v>2.4793287313016461</c:v>
                </c:pt>
                <c:pt idx="5481">
                  <c:v>2.5161875939004079</c:v>
                </c:pt>
                <c:pt idx="5482">
                  <c:v>2.5161875939004079</c:v>
                </c:pt>
                <c:pt idx="5483">
                  <c:v>2.5161875939004079</c:v>
                </c:pt>
                <c:pt idx="5484">
                  <c:v>2.5161875939004079</c:v>
                </c:pt>
                <c:pt idx="5485">
                  <c:v>2.5161875939004079</c:v>
                </c:pt>
                <c:pt idx="5486">
                  <c:v>3.187196861139082</c:v>
                </c:pt>
                <c:pt idx="5487">
                  <c:v>2.749830395796069</c:v>
                </c:pt>
                <c:pt idx="5488">
                  <c:v>2.6183778859679139</c:v>
                </c:pt>
                <c:pt idx="5489">
                  <c:v>2.5161875939004079</c:v>
                </c:pt>
                <c:pt idx="5490">
                  <c:v>2.6036601834417308</c:v>
                </c:pt>
                <c:pt idx="5491">
                  <c:v>2.5161875939004079</c:v>
                </c:pt>
                <c:pt idx="5492">
                  <c:v>2.1631995180884545</c:v>
                </c:pt>
                <c:pt idx="5493">
                  <c:v>2.5289519971808732</c:v>
                </c:pt>
                <c:pt idx="5494">
                  <c:v>2.5161875939004079</c:v>
                </c:pt>
                <c:pt idx="5495">
                  <c:v>2.491809282356118</c:v>
                </c:pt>
                <c:pt idx="5496">
                  <c:v>2.5161875939004079</c:v>
                </c:pt>
                <c:pt idx="5497">
                  <c:v>2.6542242947216139</c:v>
                </c:pt>
                <c:pt idx="5498">
                  <c:v>2.5161875939004079</c:v>
                </c:pt>
                <c:pt idx="5499">
                  <c:v>2.5161875939004079</c:v>
                </c:pt>
                <c:pt idx="5500">
                  <c:v>2.4346480281178278</c:v>
                </c:pt>
                <c:pt idx="5501">
                  <c:v>2.4111788142771333</c:v>
                </c:pt>
                <c:pt idx="5502">
                  <c:v>2.4549504197573562</c:v>
                </c:pt>
                <c:pt idx="5503">
                  <c:v>2.5161875939004079</c:v>
                </c:pt>
                <c:pt idx="5504">
                  <c:v>2.5161875939004079</c:v>
                </c:pt>
                <c:pt idx="5505">
                  <c:v>2.5161875939004079</c:v>
                </c:pt>
                <c:pt idx="5506">
                  <c:v>2.5161875939004079</c:v>
                </c:pt>
                <c:pt idx="5507">
                  <c:v>2.5161875939004079</c:v>
                </c:pt>
                <c:pt idx="5508">
                  <c:v>2.5161875939004079</c:v>
                </c:pt>
                <c:pt idx="5509">
                  <c:v>2.5161875939004079</c:v>
                </c:pt>
                <c:pt idx="5510">
                  <c:v>2.5161875939004079</c:v>
                </c:pt>
                <c:pt idx="5511">
                  <c:v>2.6928144219106445</c:v>
                </c:pt>
                <c:pt idx="5512">
                  <c:v>2.5161875939004079</c:v>
                </c:pt>
                <c:pt idx="5513">
                  <c:v>2.5161875939004079</c:v>
                </c:pt>
                <c:pt idx="5514">
                  <c:v>2.5161875939004079</c:v>
                </c:pt>
                <c:pt idx="5515">
                  <c:v>2.5161875939004079</c:v>
                </c:pt>
                <c:pt idx="5516">
                  <c:v>3.1174306496354163</c:v>
                </c:pt>
                <c:pt idx="5517">
                  <c:v>2.5161875939004079</c:v>
                </c:pt>
                <c:pt idx="5518">
                  <c:v>2.5161875939004079</c:v>
                </c:pt>
                <c:pt idx="5519">
                  <c:v>2.5161875939004079</c:v>
                </c:pt>
                <c:pt idx="5520">
                  <c:v>3.0706613112908392</c:v>
                </c:pt>
                <c:pt idx="5521">
                  <c:v>2.4793287313016461</c:v>
                </c:pt>
                <c:pt idx="5522">
                  <c:v>2.7218880513627544</c:v>
                </c:pt>
                <c:pt idx="5523">
                  <c:v>2.5161875939004079</c:v>
                </c:pt>
                <c:pt idx="5524">
                  <c:v>2.5161875939004079</c:v>
                </c:pt>
                <c:pt idx="5525">
                  <c:v>2.5161875939004079</c:v>
                </c:pt>
                <c:pt idx="5526">
                  <c:v>2.8389686617187522</c:v>
                </c:pt>
                <c:pt idx="5527">
                  <c:v>2.5161875939004079</c:v>
                </c:pt>
                <c:pt idx="5528">
                  <c:v>2.5161875939004079</c:v>
                </c:pt>
                <c:pt idx="5529">
                  <c:v>2.5161875939004079</c:v>
                </c:pt>
                <c:pt idx="5530">
                  <c:v>2.5161875939004079</c:v>
                </c:pt>
                <c:pt idx="5531">
                  <c:v>2.5161875939004079</c:v>
                </c:pt>
                <c:pt idx="5532">
                  <c:v>2.5161875939004079</c:v>
                </c:pt>
                <c:pt idx="5533">
                  <c:v>2.5455357472999429</c:v>
                </c:pt>
                <c:pt idx="5534">
                  <c:v>2.9577128145057618</c:v>
                </c:pt>
                <c:pt idx="5535">
                  <c:v>2.6556269751384072</c:v>
                </c:pt>
                <c:pt idx="5536">
                  <c:v>2.5161875939004079</c:v>
                </c:pt>
                <c:pt idx="5537">
                  <c:v>2.5161875939004079</c:v>
                </c:pt>
                <c:pt idx="5538">
                  <c:v>2.5161875939004079</c:v>
                </c:pt>
                <c:pt idx="5539">
                  <c:v>3.3425951151731259</c:v>
                </c:pt>
                <c:pt idx="5540">
                  <c:v>2.5161875939004079</c:v>
                </c:pt>
                <c:pt idx="5541">
                  <c:v>2.8500682145289451</c:v>
                </c:pt>
                <c:pt idx="5542">
                  <c:v>2.7736678958130354</c:v>
                </c:pt>
                <c:pt idx="5543">
                  <c:v>2.5161875939004079</c:v>
                </c:pt>
                <c:pt idx="5544">
                  <c:v>2.8599247521839604</c:v>
                </c:pt>
                <c:pt idx="5545">
                  <c:v>2.5161875939004079</c:v>
                </c:pt>
                <c:pt idx="5546">
                  <c:v>2.5584351763588451</c:v>
                </c:pt>
                <c:pt idx="5547">
                  <c:v>2.5161875939004079</c:v>
                </c:pt>
                <c:pt idx="5548">
                  <c:v>2.5161875939004079</c:v>
                </c:pt>
                <c:pt idx="5549">
                  <c:v>2.5161875939004079</c:v>
                </c:pt>
                <c:pt idx="5550">
                  <c:v>2.5161875939004079</c:v>
                </c:pt>
                <c:pt idx="5551">
                  <c:v>3.0379345622629979</c:v>
                </c:pt>
                <c:pt idx="5552">
                  <c:v>2.8984262169881041</c:v>
                </c:pt>
                <c:pt idx="5553">
                  <c:v>2.8504113501348107</c:v>
                </c:pt>
                <c:pt idx="5554">
                  <c:v>2.5161875939004079</c:v>
                </c:pt>
                <c:pt idx="5555">
                  <c:v>2.5161875939004079</c:v>
                </c:pt>
                <c:pt idx="5556">
                  <c:v>2.4668259304319449</c:v>
                </c:pt>
                <c:pt idx="5557">
                  <c:v>2.8813228084298768</c:v>
                </c:pt>
                <c:pt idx="5558">
                  <c:v>2.6393143644565322</c:v>
                </c:pt>
                <c:pt idx="5559">
                  <c:v>2.5267982077625031</c:v>
                </c:pt>
                <c:pt idx="5560">
                  <c:v>2.5878536306357742</c:v>
                </c:pt>
                <c:pt idx="5561">
                  <c:v>2.5161875939004079</c:v>
                </c:pt>
                <c:pt idx="5562">
                  <c:v>2.4508868279946912</c:v>
                </c:pt>
                <c:pt idx="5563">
                  <c:v>2.5161875939004079</c:v>
                </c:pt>
                <c:pt idx="5564">
                  <c:v>2.5161875939004079</c:v>
                </c:pt>
                <c:pt idx="5565">
                  <c:v>2.8879998087547571</c:v>
                </c:pt>
                <c:pt idx="5566">
                  <c:v>2.8460041122865678</c:v>
                </c:pt>
                <c:pt idx="5567">
                  <c:v>2.5161875939004079</c:v>
                </c:pt>
                <c:pt idx="5568">
                  <c:v>2.5161875939004079</c:v>
                </c:pt>
                <c:pt idx="5569">
                  <c:v>2.6173654321228521</c:v>
                </c:pt>
                <c:pt idx="5570">
                  <c:v>2.5161875939004079</c:v>
                </c:pt>
                <c:pt idx="5571">
                  <c:v>2.4793287313016461</c:v>
                </c:pt>
                <c:pt idx="5572">
                  <c:v>2.5161875939004079</c:v>
                </c:pt>
                <c:pt idx="5573">
                  <c:v>2.5161875939004079</c:v>
                </c:pt>
                <c:pt idx="5574">
                  <c:v>2.5161875939004079</c:v>
                </c:pt>
                <c:pt idx="5575">
                  <c:v>2.5161875939004079</c:v>
                </c:pt>
                <c:pt idx="5576">
                  <c:v>2.5161875939004079</c:v>
                </c:pt>
                <c:pt idx="5577">
                  <c:v>2.5161875939004079</c:v>
                </c:pt>
                <c:pt idx="5578">
                  <c:v>2.4571335737167774</c:v>
                </c:pt>
                <c:pt idx="5579">
                  <c:v>2.5161875939004079</c:v>
                </c:pt>
                <c:pt idx="5580">
                  <c:v>2.4065314847177173</c:v>
                </c:pt>
                <c:pt idx="5581">
                  <c:v>2.5490481475434681</c:v>
                </c:pt>
                <c:pt idx="5582">
                  <c:v>2.629845983177324</c:v>
                </c:pt>
                <c:pt idx="5583">
                  <c:v>2.5161875939004079</c:v>
                </c:pt>
                <c:pt idx="5584">
                  <c:v>2.7469265935333218</c:v>
                </c:pt>
                <c:pt idx="5585">
                  <c:v>2.6102853216865203</c:v>
                </c:pt>
                <c:pt idx="5586">
                  <c:v>2.5161875939004079</c:v>
                </c:pt>
                <c:pt idx="5587">
                  <c:v>2.3618560245307325</c:v>
                </c:pt>
                <c:pt idx="5588">
                  <c:v>2.491809282356118</c:v>
                </c:pt>
                <c:pt idx="5589">
                  <c:v>2.5161875939004079</c:v>
                </c:pt>
                <c:pt idx="5590">
                  <c:v>2.5161875939004079</c:v>
                </c:pt>
                <c:pt idx="5591">
                  <c:v>2.5161875939004079</c:v>
                </c:pt>
                <c:pt idx="5592">
                  <c:v>2.4246561361750554</c:v>
                </c:pt>
                <c:pt idx="5593">
                  <c:v>2.5161875939004079</c:v>
                </c:pt>
                <c:pt idx="5594">
                  <c:v>2.3909152963596672</c:v>
                </c:pt>
                <c:pt idx="5595">
                  <c:v>2.5161875939004079</c:v>
                </c:pt>
                <c:pt idx="5596">
                  <c:v>2.5161875939004079</c:v>
                </c:pt>
                <c:pt idx="5597">
                  <c:v>2.5161875939004079</c:v>
                </c:pt>
                <c:pt idx="5598">
                  <c:v>2.5161875939004079</c:v>
                </c:pt>
                <c:pt idx="5599">
                  <c:v>2.5161875939004079</c:v>
                </c:pt>
                <c:pt idx="5600">
                  <c:v>2.5161875939004079</c:v>
                </c:pt>
                <c:pt idx="5601">
                  <c:v>2.5161875939004079</c:v>
                </c:pt>
                <c:pt idx="5602">
                  <c:v>2.5161875939004079</c:v>
                </c:pt>
                <c:pt idx="5603">
                  <c:v>2.5161875939004079</c:v>
                </c:pt>
                <c:pt idx="5604">
                  <c:v>2.5161875939004079</c:v>
                </c:pt>
                <c:pt idx="5605">
                  <c:v>2.5161875939004079</c:v>
                </c:pt>
                <c:pt idx="5606">
                  <c:v>2.5161875939004079</c:v>
                </c:pt>
                <c:pt idx="5607">
                  <c:v>2.5161875939004079</c:v>
                </c:pt>
                <c:pt idx="5608">
                  <c:v>2.5161875939004079</c:v>
                </c:pt>
                <c:pt idx="5609">
                  <c:v>2.5161875939004079</c:v>
                </c:pt>
                <c:pt idx="5610">
                  <c:v>2.5161875939004079</c:v>
                </c:pt>
                <c:pt idx="5611">
                  <c:v>2.7690416724036857</c:v>
                </c:pt>
                <c:pt idx="5612">
                  <c:v>2.8599247521839604</c:v>
                </c:pt>
                <c:pt idx="5613">
                  <c:v>2.5161875939004079</c:v>
                </c:pt>
                <c:pt idx="5614">
                  <c:v>2.5022503022030924</c:v>
                </c:pt>
                <c:pt idx="5615">
                  <c:v>3.0480590818272182</c:v>
                </c:pt>
                <c:pt idx="5616">
                  <c:v>2.5161875939004079</c:v>
                </c:pt>
                <c:pt idx="5617">
                  <c:v>2.5161875939004079</c:v>
                </c:pt>
                <c:pt idx="5618">
                  <c:v>2.5161875939004079</c:v>
                </c:pt>
                <c:pt idx="5619">
                  <c:v>2.5161875939004079</c:v>
                </c:pt>
                <c:pt idx="5620">
                  <c:v>2.6542242947216139</c:v>
                </c:pt>
                <c:pt idx="5621">
                  <c:v>2.6876809319678565</c:v>
                </c:pt>
                <c:pt idx="5622">
                  <c:v>2.6332682042564057</c:v>
                </c:pt>
                <c:pt idx="5623">
                  <c:v>2.3234782979526112</c:v>
                </c:pt>
                <c:pt idx="5624">
                  <c:v>2.2930892672450893</c:v>
                </c:pt>
                <c:pt idx="5625">
                  <c:v>2.5161875939004079</c:v>
                </c:pt>
                <c:pt idx="5626">
                  <c:v>2.2759912645747233</c:v>
                </c:pt>
                <c:pt idx="5627">
                  <c:v>2.6430000578966015</c:v>
                </c:pt>
                <c:pt idx="5628">
                  <c:v>2.5161875939004079</c:v>
                </c:pt>
                <c:pt idx="5629">
                  <c:v>2.5161875939004079</c:v>
                </c:pt>
                <c:pt idx="5630">
                  <c:v>2.5161875939004079</c:v>
                </c:pt>
                <c:pt idx="5631">
                  <c:v>2.6629505441563586</c:v>
                </c:pt>
                <c:pt idx="5632">
                  <c:v>2.5161875939004079</c:v>
                </c:pt>
                <c:pt idx="5633">
                  <c:v>2.5161875939004079</c:v>
                </c:pt>
                <c:pt idx="5634">
                  <c:v>2.948872749375941</c:v>
                </c:pt>
                <c:pt idx="5635">
                  <c:v>2.5161875939004079</c:v>
                </c:pt>
                <c:pt idx="5636">
                  <c:v>3.0837065330314393</c:v>
                </c:pt>
                <c:pt idx="5637">
                  <c:v>2.5161875939004079</c:v>
                </c:pt>
                <c:pt idx="5638">
                  <c:v>2.5161875939004079</c:v>
                </c:pt>
                <c:pt idx="5639">
                  <c:v>2.5161875939004079</c:v>
                </c:pt>
                <c:pt idx="5640">
                  <c:v>2.5161875939004079</c:v>
                </c:pt>
                <c:pt idx="5641">
                  <c:v>2.5161875939004079</c:v>
                </c:pt>
                <c:pt idx="5642">
                  <c:v>2.5161875939004079</c:v>
                </c:pt>
                <c:pt idx="5643">
                  <c:v>2.5161875939004079</c:v>
                </c:pt>
                <c:pt idx="5644">
                  <c:v>2.5161875939004079</c:v>
                </c:pt>
                <c:pt idx="5645">
                  <c:v>2.5161875939004079</c:v>
                </c:pt>
                <c:pt idx="5646">
                  <c:v>2.5161875939004079</c:v>
                </c:pt>
                <c:pt idx="5647">
                  <c:v>2.3128501271734851</c:v>
                </c:pt>
                <c:pt idx="5648">
                  <c:v>3.0768326638720405</c:v>
                </c:pt>
                <c:pt idx="5649">
                  <c:v>2.355168010509316</c:v>
                </c:pt>
                <c:pt idx="5650">
                  <c:v>2.5161875939004079</c:v>
                </c:pt>
                <c:pt idx="5651">
                  <c:v>2.5306922055100474</c:v>
                </c:pt>
                <c:pt idx="5652">
                  <c:v>2.7055877689300152</c:v>
                </c:pt>
                <c:pt idx="5653">
                  <c:v>2.5161875939004079</c:v>
                </c:pt>
                <c:pt idx="5654">
                  <c:v>2.8934460852076529</c:v>
                </c:pt>
                <c:pt idx="5655">
                  <c:v>2.3394587173157166</c:v>
                </c:pt>
                <c:pt idx="5656">
                  <c:v>2.5161875939004079</c:v>
                </c:pt>
                <c:pt idx="5657">
                  <c:v>2.6279936029019781</c:v>
                </c:pt>
                <c:pt idx="5658">
                  <c:v>2.5161875939004079</c:v>
                </c:pt>
                <c:pt idx="5659">
                  <c:v>3.0524543523277505</c:v>
                </c:pt>
                <c:pt idx="5660">
                  <c:v>2.5161875939004079</c:v>
                </c:pt>
                <c:pt idx="5661">
                  <c:v>2.7218880513627544</c:v>
                </c:pt>
                <c:pt idx="5662">
                  <c:v>2.5161875939004079</c:v>
                </c:pt>
                <c:pt idx="5663">
                  <c:v>2.5161875939004079</c:v>
                </c:pt>
                <c:pt idx="5664">
                  <c:v>2.5157954974854921</c:v>
                </c:pt>
                <c:pt idx="5665">
                  <c:v>2.5161875939004079</c:v>
                </c:pt>
                <c:pt idx="5666">
                  <c:v>2.5929871205785622</c:v>
                </c:pt>
                <c:pt idx="5667">
                  <c:v>2.9022303072706559</c:v>
                </c:pt>
                <c:pt idx="5668">
                  <c:v>2.572031030113354</c:v>
                </c:pt>
                <c:pt idx="5669">
                  <c:v>2.5161875939004079</c:v>
                </c:pt>
                <c:pt idx="5670">
                  <c:v>2.4584280382507604</c:v>
                </c:pt>
                <c:pt idx="5671">
                  <c:v>2.5161875939004079</c:v>
                </c:pt>
                <c:pt idx="5672">
                  <c:v>2.9498783535813922</c:v>
                </c:pt>
                <c:pt idx="5673">
                  <c:v>2.5161875939004079</c:v>
                </c:pt>
                <c:pt idx="5674">
                  <c:v>2.4688263997862325</c:v>
                </c:pt>
                <c:pt idx="5675">
                  <c:v>2.5161875939004079</c:v>
                </c:pt>
                <c:pt idx="5676">
                  <c:v>2.5723111563877215</c:v>
                </c:pt>
                <c:pt idx="5677">
                  <c:v>2.5161875939004079</c:v>
                </c:pt>
                <c:pt idx="5678">
                  <c:v>2.822668379286013</c:v>
                </c:pt>
                <c:pt idx="5679">
                  <c:v>2.7218880513627544</c:v>
                </c:pt>
                <c:pt idx="5680">
                  <c:v>2.5161875939004079</c:v>
                </c:pt>
                <c:pt idx="5681">
                  <c:v>2.5161875939004079</c:v>
                </c:pt>
                <c:pt idx="5682">
                  <c:v>2.5161875939004079</c:v>
                </c:pt>
                <c:pt idx="5683">
                  <c:v>2.5161875939004079</c:v>
                </c:pt>
                <c:pt idx="5684">
                  <c:v>2.2516129530304334</c:v>
                </c:pt>
                <c:pt idx="5685">
                  <c:v>2.5161875939004079</c:v>
                </c:pt>
                <c:pt idx="5686">
                  <c:v>2.5611298994949903</c:v>
                </c:pt>
                <c:pt idx="5687">
                  <c:v>2.5161875939004079</c:v>
                </c:pt>
                <c:pt idx="5688">
                  <c:v>2.5161875939004079</c:v>
                </c:pt>
                <c:pt idx="5689">
                  <c:v>2.5161875939004079</c:v>
                </c:pt>
                <c:pt idx="5690">
                  <c:v>2.5161875939004079</c:v>
                </c:pt>
                <c:pt idx="5691">
                  <c:v>2.3398352898375965</c:v>
                </c:pt>
                <c:pt idx="5692">
                  <c:v>2.5161875939004079</c:v>
                </c:pt>
                <c:pt idx="5693">
                  <c:v>2.6279936029019781</c:v>
                </c:pt>
                <c:pt idx="5694">
                  <c:v>2.5161875939004079</c:v>
                </c:pt>
                <c:pt idx="5695">
                  <c:v>2.6542242947216139</c:v>
                </c:pt>
                <c:pt idx="5696">
                  <c:v>2.8389686617187522</c:v>
                </c:pt>
                <c:pt idx="5697">
                  <c:v>2.5161875939004079</c:v>
                </c:pt>
                <c:pt idx="5698">
                  <c:v>2.9167349188802953</c:v>
                </c:pt>
                <c:pt idx="5699">
                  <c:v>2.5161875939004079</c:v>
                </c:pt>
                <c:pt idx="5700">
                  <c:v>2.5161875939004079</c:v>
                </c:pt>
                <c:pt idx="5701">
                  <c:v>2.4726905123676102</c:v>
                </c:pt>
                <c:pt idx="5702">
                  <c:v>2.6765209891175159</c:v>
                </c:pt>
                <c:pt idx="5703">
                  <c:v>2.5161875939004079</c:v>
                </c:pt>
                <c:pt idx="5704">
                  <c:v>2.5161875939004079</c:v>
                </c:pt>
                <c:pt idx="5705">
                  <c:v>2.5161875939004079</c:v>
                </c:pt>
                <c:pt idx="5706">
                  <c:v>2.3128501271734851</c:v>
                </c:pt>
                <c:pt idx="5707">
                  <c:v>2.7819330758567378</c:v>
                </c:pt>
                <c:pt idx="5708">
                  <c:v>2.5161875939004079</c:v>
                </c:pt>
                <c:pt idx="5709">
                  <c:v>2.629845983177324</c:v>
                </c:pt>
                <c:pt idx="5710">
                  <c:v>2.5161875939004079</c:v>
                </c:pt>
                <c:pt idx="5711">
                  <c:v>2.5161875939004079</c:v>
                </c:pt>
                <c:pt idx="5712">
                  <c:v>2.6908200749844058</c:v>
                </c:pt>
                <c:pt idx="5713">
                  <c:v>2.9555308532584155</c:v>
                </c:pt>
                <c:pt idx="5714">
                  <c:v>2.5161875939004079</c:v>
                </c:pt>
                <c:pt idx="5715">
                  <c:v>2.5161875939004079</c:v>
                </c:pt>
                <c:pt idx="5716">
                  <c:v>2.9678896284118781</c:v>
                </c:pt>
                <c:pt idx="5717">
                  <c:v>2.5268157646795339</c:v>
                </c:pt>
                <c:pt idx="5718">
                  <c:v>2.5161875939004079</c:v>
                </c:pt>
                <c:pt idx="5719">
                  <c:v>2.5964093416576439</c:v>
                </c:pt>
                <c:pt idx="5720">
                  <c:v>2.5161875939004079</c:v>
                </c:pt>
                <c:pt idx="5721">
                  <c:v>2.5373001976914904</c:v>
                </c:pt>
                <c:pt idx="5722">
                  <c:v>2.5161875939004079</c:v>
                </c:pt>
                <c:pt idx="5723">
                  <c:v>2.5161875939004079</c:v>
                </c:pt>
                <c:pt idx="5724">
                  <c:v>2.5865677895228623</c:v>
                </c:pt>
                <c:pt idx="5725">
                  <c:v>2.6534996346283459</c:v>
                </c:pt>
                <c:pt idx="5726">
                  <c:v>2.5161875939004079</c:v>
                </c:pt>
                <c:pt idx="5727">
                  <c:v>2.9094358461170158</c:v>
                </c:pt>
                <c:pt idx="5728">
                  <c:v>2.5161875939004079</c:v>
                </c:pt>
                <c:pt idx="5729">
                  <c:v>2.4793287313016461</c:v>
                </c:pt>
                <c:pt idx="5730">
                  <c:v>3.1418000174408007</c:v>
                </c:pt>
                <c:pt idx="5731">
                  <c:v>2.7325162221418804</c:v>
                </c:pt>
                <c:pt idx="5732">
                  <c:v>2.491809282356118</c:v>
                </c:pt>
                <c:pt idx="5733">
                  <c:v>3.0120118448633741</c:v>
                </c:pt>
                <c:pt idx="5734">
                  <c:v>2.5161875939004079</c:v>
                </c:pt>
                <c:pt idx="5735">
                  <c:v>2.822668379286013</c:v>
                </c:pt>
                <c:pt idx="5736">
                  <c:v>2.5161875939004079</c:v>
                </c:pt>
                <c:pt idx="5737">
                  <c:v>2.5161875939004079</c:v>
                </c:pt>
                <c:pt idx="5738">
                  <c:v>2.5161875939004079</c:v>
                </c:pt>
                <c:pt idx="5739">
                  <c:v>2.5161875939004079</c:v>
                </c:pt>
                <c:pt idx="5740">
                  <c:v>2.5161875939004079</c:v>
                </c:pt>
                <c:pt idx="5741">
                  <c:v>2.4830441591993111</c:v>
                </c:pt>
                <c:pt idx="5742">
                  <c:v>2.5161875939004079</c:v>
                </c:pt>
                <c:pt idx="5743">
                  <c:v>2.8389686617187522</c:v>
                </c:pt>
                <c:pt idx="5744">
                  <c:v>2.5161875939004079</c:v>
                </c:pt>
                <c:pt idx="5745">
                  <c:v>2.5161875939004079</c:v>
                </c:pt>
                <c:pt idx="5746">
                  <c:v>2.5161875939004079</c:v>
                </c:pt>
                <c:pt idx="5747">
                  <c:v>2.5161875939004079</c:v>
                </c:pt>
                <c:pt idx="5748">
                  <c:v>2.915813080480949</c:v>
                </c:pt>
                <c:pt idx="5749">
                  <c:v>2.6332682042564057</c:v>
                </c:pt>
                <c:pt idx="5750">
                  <c:v>2.5929871205785622</c:v>
                </c:pt>
                <c:pt idx="5751">
                  <c:v>2.7186720535078002</c:v>
                </c:pt>
                <c:pt idx="5752">
                  <c:v>2.9865134179861896</c:v>
                </c:pt>
                <c:pt idx="5753">
                  <c:v>2.5306922055100474</c:v>
                </c:pt>
                <c:pt idx="5754">
                  <c:v>2.5161875939004079</c:v>
                </c:pt>
                <c:pt idx="5755">
                  <c:v>2.5161875939004079</c:v>
                </c:pt>
                <c:pt idx="5756">
                  <c:v>2.6629505441563586</c:v>
                </c:pt>
                <c:pt idx="5757">
                  <c:v>2.5161875939004079</c:v>
                </c:pt>
                <c:pt idx="5758">
                  <c:v>2.6379815696995754</c:v>
                </c:pt>
                <c:pt idx="5759">
                  <c:v>2.5161875939004079</c:v>
                </c:pt>
                <c:pt idx="5760">
                  <c:v>2.5161875939004079</c:v>
                </c:pt>
                <c:pt idx="5761">
                  <c:v>2.491809282356118</c:v>
                </c:pt>
                <c:pt idx="5762">
                  <c:v>2.5161875939004079</c:v>
                </c:pt>
                <c:pt idx="5763">
                  <c:v>2.3618560245307325</c:v>
                </c:pt>
                <c:pt idx="5764">
                  <c:v>3.3083879957782281</c:v>
                </c:pt>
                <c:pt idx="5765">
                  <c:v>2.5161875939004079</c:v>
                </c:pt>
                <c:pt idx="5766">
                  <c:v>2.5242710368962284</c:v>
                </c:pt>
                <c:pt idx="5767">
                  <c:v>2.3832303227959395</c:v>
                </c:pt>
                <c:pt idx="5768">
                  <c:v>2.5161875939004079</c:v>
                </c:pt>
                <c:pt idx="5769">
                  <c:v>2.5161875939004079</c:v>
                </c:pt>
                <c:pt idx="5770">
                  <c:v>2.5161875939004079</c:v>
                </c:pt>
                <c:pt idx="5771">
                  <c:v>2.629845983177324</c:v>
                </c:pt>
                <c:pt idx="5772">
                  <c:v>2.5161875939004079</c:v>
                </c:pt>
                <c:pt idx="5773">
                  <c:v>2.5161875939004079</c:v>
                </c:pt>
                <c:pt idx="5774">
                  <c:v>2.5161875939004079</c:v>
                </c:pt>
                <c:pt idx="5775">
                  <c:v>2.5161875939004079</c:v>
                </c:pt>
                <c:pt idx="5776">
                  <c:v>2.5161875939004079</c:v>
                </c:pt>
                <c:pt idx="5777">
                  <c:v>2.5161875939004079</c:v>
                </c:pt>
                <c:pt idx="5778">
                  <c:v>2.5161875939004079</c:v>
                </c:pt>
                <c:pt idx="5779">
                  <c:v>2.7055179787885226</c:v>
                </c:pt>
                <c:pt idx="5780">
                  <c:v>2.5161875939004079</c:v>
                </c:pt>
                <c:pt idx="5781">
                  <c:v>2.5161875939004079</c:v>
                </c:pt>
                <c:pt idx="5782">
                  <c:v>2.5161875939004079</c:v>
                </c:pt>
                <c:pt idx="5783">
                  <c:v>2.5161875939004079</c:v>
                </c:pt>
                <c:pt idx="5784">
                  <c:v>2.5161875939004079</c:v>
                </c:pt>
                <c:pt idx="5785">
                  <c:v>2.5161875939004079</c:v>
                </c:pt>
                <c:pt idx="5786">
                  <c:v>2.5161875939004079</c:v>
                </c:pt>
                <c:pt idx="5787">
                  <c:v>2.5161875939004079</c:v>
                </c:pt>
                <c:pt idx="5788">
                  <c:v>2.6606508772197026</c:v>
                </c:pt>
                <c:pt idx="5789">
                  <c:v>2.5161875939004079</c:v>
                </c:pt>
                <c:pt idx="5790">
                  <c:v>2.491809282356118</c:v>
                </c:pt>
                <c:pt idx="5791">
                  <c:v>2.5161875939004079</c:v>
                </c:pt>
                <c:pt idx="5792">
                  <c:v>2.5161875939004079</c:v>
                </c:pt>
                <c:pt idx="5793">
                  <c:v>2.7469265935333218</c:v>
                </c:pt>
                <c:pt idx="5794">
                  <c:v>2.3514402543625157</c:v>
                </c:pt>
                <c:pt idx="5795">
                  <c:v>2.6648349085837091</c:v>
                </c:pt>
                <c:pt idx="5796">
                  <c:v>2.5161875939004079</c:v>
                </c:pt>
                <c:pt idx="5797">
                  <c:v>2.6025575504322251</c:v>
                </c:pt>
                <c:pt idx="5798">
                  <c:v>2.5161875939004079</c:v>
                </c:pt>
                <c:pt idx="5799">
                  <c:v>2.5161875939004079</c:v>
                </c:pt>
                <c:pt idx="5800">
                  <c:v>2.5161875939004079</c:v>
                </c:pt>
                <c:pt idx="5801">
                  <c:v>3.2426940034372516</c:v>
                </c:pt>
                <c:pt idx="5802">
                  <c:v>2.4750228395400065</c:v>
                </c:pt>
                <c:pt idx="5803">
                  <c:v>2.7489828018883582</c:v>
                </c:pt>
                <c:pt idx="5804">
                  <c:v>2.5161875939004079</c:v>
                </c:pt>
                <c:pt idx="5805">
                  <c:v>2.7605737217956463</c:v>
                </c:pt>
                <c:pt idx="5806">
                  <c:v>2.5161875939004079</c:v>
                </c:pt>
                <c:pt idx="5807">
                  <c:v>2.7218880513627544</c:v>
                </c:pt>
                <c:pt idx="5808">
                  <c:v>2.5161875939004079</c:v>
                </c:pt>
                <c:pt idx="5809">
                  <c:v>2.5161875939004079</c:v>
                </c:pt>
                <c:pt idx="5810">
                  <c:v>2.491809282356118</c:v>
                </c:pt>
                <c:pt idx="5811">
                  <c:v>2.5161875939004079</c:v>
                </c:pt>
                <c:pt idx="5812">
                  <c:v>2.8400518768732632</c:v>
                </c:pt>
                <c:pt idx="5813">
                  <c:v>2.730614300797499</c:v>
                </c:pt>
                <c:pt idx="5814">
                  <c:v>2.5161875939004079</c:v>
                </c:pt>
                <c:pt idx="5815">
                  <c:v>2.5161875939004079</c:v>
                </c:pt>
                <c:pt idx="5816">
                  <c:v>2.5161875939004079</c:v>
                </c:pt>
                <c:pt idx="5817">
                  <c:v>2.6863950908549445</c:v>
                </c:pt>
                <c:pt idx="5818">
                  <c:v>2.8851506576359611</c:v>
                </c:pt>
                <c:pt idx="5819">
                  <c:v>2.5161875939004079</c:v>
                </c:pt>
                <c:pt idx="5820">
                  <c:v>2.5806518174848514</c:v>
                </c:pt>
                <c:pt idx="5821">
                  <c:v>2.5161875939004079</c:v>
                </c:pt>
                <c:pt idx="5822">
                  <c:v>2.9012974644668508</c:v>
                </c:pt>
                <c:pt idx="5823">
                  <c:v>2.7897296785358789</c:v>
                </c:pt>
                <c:pt idx="5824">
                  <c:v>2.9791064737299133</c:v>
                </c:pt>
                <c:pt idx="5825">
                  <c:v>2.5161875939004079</c:v>
                </c:pt>
                <c:pt idx="5826">
                  <c:v>2.4549504197573562</c:v>
                </c:pt>
                <c:pt idx="5827">
                  <c:v>2.2884718156291952</c:v>
                </c:pt>
                <c:pt idx="5828">
                  <c:v>2.5161875939004079</c:v>
                </c:pt>
                <c:pt idx="5829">
                  <c:v>2.4480376768758951</c:v>
                </c:pt>
                <c:pt idx="5830">
                  <c:v>2.5161875939004079</c:v>
                </c:pt>
                <c:pt idx="5831">
                  <c:v>2.4998175213261762</c:v>
                </c:pt>
                <c:pt idx="5832">
                  <c:v>2.4793287313016461</c:v>
                </c:pt>
                <c:pt idx="5833">
                  <c:v>2.5161875939004079</c:v>
                </c:pt>
                <c:pt idx="5834">
                  <c:v>2.5161875939004079</c:v>
                </c:pt>
                <c:pt idx="5835">
                  <c:v>2.5161875939004079</c:v>
                </c:pt>
                <c:pt idx="5836">
                  <c:v>2.5161875939004079</c:v>
                </c:pt>
                <c:pt idx="5837">
                  <c:v>2.5161875939004079</c:v>
                </c:pt>
                <c:pt idx="5838">
                  <c:v>2.5161875939004079</c:v>
                </c:pt>
                <c:pt idx="5839">
                  <c:v>2.5161875939004079</c:v>
                </c:pt>
                <c:pt idx="5840">
                  <c:v>2.4649052792209583</c:v>
                </c:pt>
                <c:pt idx="5841">
                  <c:v>2.5161875939004079</c:v>
                </c:pt>
                <c:pt idx="5842">
                  <c:v>2.5161875939004079</c:v>
                </c:pt>
                <c:pt idx="5843">
                  <c:v>2.5161875939004079</c:v>
                </c:pt>
                <c:pt idx="5844">
                  <c:v>2.5161875939004079</c:v>
                </c:pt>
                <c:pt idx="5845">
                  <c:v>2.8805680238539955</c:v>
                </c:pt>
                <c:pt idx="5846">
                  <c:v>2.5161875939004079</c:v>
                </c:pt>
                <c:pt idx="5847">
                  <c:v>2.8355464406396704</c:v>
                </c:pt>
                <c:pt idx="5848">
                  <c:v>3.0406221792183565</c:v>
                </c:pt>
                <c:pt idx="5849">
                  <c:v>2.5161875939004079</c:v>
                </c:pt>
                <c:pt idx="5850">
                  <c:v>2.5161875939004079</c:v>
                </c:pt>
                <c:pt idx="5851">
                  <c:v>2.7777314875757004</c:v>
                </c:pt>
                <c:pt idx="5852">
                  <c:v>2.5161875939004079</c:v>
                </c:pt>
                <c:pt idx="5853">
                  <c:v>2.5161875939004079</c:v>
                </c:pt>
                <c:pt idx="5854">
                  <c:v>2.5791560326337284</c:v>
                </c:pt>
                <c:pt idx="5855">
                  <c:v>2.5161875939004079</c:v>
                </c:pt>
                <c:pt idx="5856">
                  <c:v>2.6692634685812551</c:v>
                </c:pt>
                <c:pt idx="5857">
                  <c:v>2.6197284228582758</c:v>
                </c:pt>
                <c:pt idx="5858">
                  <c:v>2.5161875939004079</c:v>
                </c:pt>
                <c:pt idx="5859">
                  <c:v>2.5161875939004079</c:v>
                </c:pt>
                <c:pt idx="5860">
                  <c:v>2.5161875939004079</c:v>
                </c:pt>
                <c:pt idx="5861">
                  <c:v>2.5675510681088092</c:v>
                </c:pt>
                <c:pt idx="5862">
                  <c:v>2.6542242947216139</c:v>
                </c:pt>
                <c:pt idx="5863">
                  <c:v>2.5161875939004079</c:v>
                </c:pt>
                <c:pt idx="5864">
                  <c:v>2.3140032561489146</c:v>
                </c:pt>
                <c:pt idx="5865">
                  <c:v>2.9427982431450599</c:v>
                </c:pt>
                <c:pt idx="5866">
                  <c:v>2.5161875939004079</c:v>
                </c:pt>
                <c:pt idx="5867">
                  <c:v>2.5161875939004079</c:v>
                </c:pt>
                <c:pt idx="5868">
                  <c:v>2.3128501271734851</c:v>
                </c:pt>
                <c:pt idx="5869">
                  <c:v>2.5161875939004079</c:v>
                </c:pt>
                <c:pt idx="5870">
                  <c:v>2.5161875939004079</c:v>
                </c:pt>
                <c:pt idx="5871">
                  <c:v>2.980395496073514</c:v>
                </c:pt>
                <c:pt idx="5872">
                  <c:v>2.5161875939004079</c:v>
                </c:pt>
                <c:pt idx="5873">
                  <c:v>2.4246561361750554</c:v>
                </c:pt>
                <c:pt idx="5874">
                  <c:v>2.4480376768758951</c:v>
                </c:pt>
                <c:pt idx="5875">
                  <c:v>2.6332682042564057</c:v>
                </c:pt>
                <c:pt idx="5876">
                  <c:v>2.6197924464666711</c:v>
                </c:pt>
                <c:pt idx="5877">
                  <c:v>2.8389686617187522</c:v>
                </c:pt>
                <c:pt idx="5878">
                  <c:v>2.5161875939004079</c:v>
                </c:pt>
                <c:pt idx="5879">
                  <c:v>2.5161875939004079</c:v>
                </c:pt>
                <c:pt idx="5880">
                  <c:v>2.5161875939004079</c:v>
                </c:pt>
                <c:pt idx="5881">
                  <c:v>2.8868923579310408</c:v>
                </c:pt>
                <c:pt idx="5882">
                  <c:v>2.4754392097818863</c:v>
                </c:pt>
                <c:pt idx="5883">
                  <c:v>2.5161875939004079</c:v>
                </c:pt>
                <c:pt idx="5884">
                  <c:v>2.6597476269906508</c:v>
                </c:pt>
                <c:pt idx="5885">
                  <c:v>3.1263437578050959</c:v>
                </c:pt>
                <c:pt idx="5886">
                  <c:v>2.5161875939004079</c:v>
                </c:pt>
                <c:pt idx="5887">
                  <c:v>2.5161875939004079</c:v>
                </c:pt>
                <c:pt idx="5888">
                  <c:v>2.5161875939004079</c:v>
                </c:pt>
                <c:pt idx="5889">
                  <c:v>2.5161875939004079</c:v>
                </c:pt>
                <c:pt idx="5890">
                  <c:v>2.7432861076086708</c:v>
                </c:pt>
                <c:pt idx="5891">
                  <c:v>2.4549328628403253</c:v>
                </c:pt>
                <c:pt idx="5892">
                  <c:v>2.5161875939004079</c:v>
                </c:pt>
                <c:pt idx="5893">
                  <c:v>2.5161875939004079</c:v>
                </c:pt>
                <c:pt idx="5894">
                  <c:v>2.5161875939004079</c:v>
                </c:pt>
                <c:pt idx="5895">
                  <c:v>2.5161875939004079</c:v>
                </c:pt>
                <c:pt idx="5896">
                  <c:v>2.5161875939004079</c:v>
                </c:pt>
                <c:pt idx="5897">
                  <c:v>2.5161875939004079</c:v>
                </c:pt>
                <c:pt idx="5898">
                  <c:v>2.7713049050776117</c:v>
                </c:pt>
                <c:pt idx="5899">
                  <c:v>2.5161875939004079</c:v>
                </c:pt>
                <c:pt idx="5900">
                  <c:v>2.8705529229630864</c:v>
                </c:pt>
                <c:pt idx="5901">
                  <c:v>2.5964093416576439</c:v>
                </c:pt>
                <c:pt idx="5902">
                  <c:v>2.9770053625399582</c:v>
                </c:pt>
                <c:pt idx="5903">
                  <c:v>2.5161875939004079</c:v>
                </c:pt>
                <c:pt idx="5904">
                  <c:v>2.5161875939004079</c:v>
                </c:pt>
                <c:pt idx="5905">
                  <c:v>2.5161875939004079</c:v>
                </c:pt>
                <c:pt idx="5906">
                  <c:v>2.7171927334549344</c:v>
                </c:pt>
                <c:pt idx="5907">
                  <c:v>2.4778719906588025</c:v>
                </c:pt>
                <c:pt idx="5908">
                  <c:v>2.5161875939004079</c:v>
                </c:pt>
                <c:pt idx="5909">
                  <c:v>2.5161875939004079</c:v>
                </c:pt>
                <c:pt idx="5910">
                  <c:v>2.5161875939004079</c:v>
                </c:pt>
                <c:pt idx="5911">
                  <c:v>2.2078413475502106</c:v>
                </c:pt>
                <c:pt idx="5912">
                  <c:v>2.7218880513627544</c:v>
                </c:pt>
                <c:pt idx="5913">
                  <c:v>2.6755157867148429</c:v>
                </c:pt>
                <c:pt idx="5914">
                  <c:v>2.5161875939004079</c:v>
                </c:pt>
                <c:pt idx="5915">
                  <c:v>2.4480376768758951</c:v>
                </c:pt>
                <c:pt idx="5916">
                  <c:v>2.5379912782733269</c:v>
                </c:pt>
                <c:pt idx="5917">
                  <c:v>2.5936179416066092</c:v>
                </c:pt>
                <c:pt idx="5918">
                  <c:v>2.5511940762238239</c:v>
                </c:pt>
                <c:pt idx="5919">
                  <c:v>2.4669740195108867</c:v>
                </c:pt>
                <c:pt idx="5920">
                  <c:v>2.5161875939004079</c:v>
                </c:pt>
                <c:pt idx="5921">
                  <c:v>2.5161875939004079</c:v>
                </c:pt>
                <c:pt idx="5922">
                  <c:v>2.6855095826142676</c:v>
                </c:pt>
                <c:pt idx="5923">
                  <c:v>2.5161875939004079</c:v>
                </c:pt>
                <c:pt idx="5924">
                  <c:v>2.5161875939004079</c:v>
                </c:pt>
                <c:pt idx="5925">
                  <c:v>2.4549504197573562</c:v>
                </c:pt>
                <c:pt idx="5926">
                  <c:v>2.5161875939004079</c:v>
                </c:pt>
                <c:pt idx="5927">
                  <c:v>2.5161875939004079</c:v>
                </c:pt>
                <c:pt idx="5928">
                  <c:v>2.5161875939004079</c:v>
                </c:pt>
                <c:pt idx="5929">
                  <c:v>2.5161875939004079</c:v>
                </c:pt>
                <c:pt idx="5930">
                  <c:v>2.5161875939004079</c:v>
                </c:pt>
                <c:pt idx="5931">
                  <c:v>2.5161875939004079</c:v>
                </c:pt>
                <c:pt idx="5932">
                  <c:v>2.6523719144462681</c:v>
                </c:pt>
                <c:pt idx="5933">
                  <c:v>2.5161875939004079</c:v>
                </c:pt>
                <c:pt idx="5934">
                  <c:v>2.5161875939004079</c:v>
                </c:pt>
                <c:pt idx="5935">
                  <c:v>2.5161875939004079</c:v>
                </c:pt>
                <c:pt idx="5936">
                  <c:v>2.5161875939004079</c:v>
                </c:pt>
                <c:pt idx="5937">
                  <c:v>2.6160148952324902</c:v>
                </c:pt>
                <c:pt idx="5938">
                  <c:v>2.5161875939004079</c:v>
                </c:pt>
                <c:pt idx="5939">
                  <c:v>2.9303176920905885</c:v>
                </c:pt>
                <c:pt idx="5940">
                  <c:v>2.5161875939004079</c:v>
                </c:pt>
                <c:pt idx="5941">
                  <c:v>2.5161875939004079</c:v>
                </c:pt>
                <c:pt idx="5942">
                  <c:v>2.7545184622615002</c:v>
                </c:pt>
                <c:pt idx="5943">
                  <c:v>2.8119388391861246</c:v>
                </c:pt>
                <c:pt idx="5944">
                  <c:v>2.5161875939004079</c:v>
                </c:pt>
                <c:pt idx="5945">
                  <c:v>2.5161875939004079</c:v>
                </c:pt>
                <c:pt idx="5946">
                  <c:v>2.5161875939004079</c:v>
                </c:pt>
                <c:pt idx="5947">
                  <c:v>2.6419944536911504</c:v>
                </c:pt>
                <c:pt idx="5948">
                  <c:v>2.5161875939004079</c:v>
                </c:pt>
                <c:pt idx="5949">
                  <c:v>2.6088898927121158</c:v>
                </c:pt>
                <c:pt idx="5950">
                  <c:v>2.6542242947216139</c:v>
                </c:pt>
                <c:pt idx="5951">
                  <c:v>2.5161875939004079</c:v>
                </c:pt>
                <c:pt idx="5952">
                  <c:v>2.3896496538516394</c:v>
                </c:pt>
                <c:pt idx="5953">
                  <c:v>2.5161875939004079</c:v>
                </c:pt>
                <c:pt idx="5954">
                  <c:v>2.3762372011354165</c:v>
                </c:pt>
                <c:pt idx="5955">
                  <c:v>2.5161875939004079</c:v>
                </c:pt>
                <c:pt idx="5956">
                  <c:v>2.5161875939004079</c:v>
                </c:pt>
                <c:pt idx="5957">
                  <c:v>2.5161875939004079</c:v>
                </c:pt>
                <c:pt idx="5958">
                  <c:v>2.5161875939004079</c:v>
                </c:pt>
                <c:pt idx="5959">
                  <c:v>2.5161875939004079</c:v>
                </c:pt>
                <c:pt idx="5960">
                  <c:v>2.5161875939004079</c:v>
                </c:pt>
                <c:pt idx="5961">
                  <c:v>2.5161875939004079</c:v>
                </c:pt>
                <c:pt idx="5962">
                  <c:v>2.6878411709891679</c:v>
                </c:pt>
                <c:pt idx="5963">
                  <c:v>2.5161875939004079</c:v>
                </c:pt>
                <c:pt idx="5964">
                  <c:v>2.6372450755572796</c:v>
                </c:pt>
                <c:pt idx="5965">
                  <c:v>2.5161875939004079</c:v>
                </c:pt>
                <c:pt idx="5966">
                  <c:v>2.4549504197573562</c:v>
                </c:pt>
                <c:pt idx="5967">
                  <c:v>2.5161875939004079</c:v>
                </c:pt>
                <c:pt idx="5968">
                  <c:v>2.5161875939004079</c:v>
                </c:pt>
                <c:pt idx="5969">
                  <c:v>2.5161875939004079</c:v>
                </c:pt>
                <c:pt idx="5970">
                  <c:v>2.5807572795480986</c:v>
                </c:pt>
                <c:pt idx="5971">
                  <c:v>2.5161875939004079</c:v>
                </c:pt>
                <c:pt idx="5972">
                  <c:v>2.5161875939004079</c:v>
                </c:pt>
                <c:pt idx="5973">
                  <c:v>2.5740872384683904</c:v>
                </c:pt>
                <c:pt idx="5974">
                  <c:v>2.6677947396827713</c:v>
                </c:pt>
                <c:pt idx="5975">
                  <c:v>2.5161875939004079</c:v>
                </c:pt>
                <c:pt idx="5976">
                  <c:v>2.7547486050058145</c:v>
                </c:pt>
                <c:pt idx="5977">
                  <c:v>2.6542242947216139</c:v>
                </c:pt>
                <c:pt idx="5978">
                  <c:v>2.581414905104924</c:v>
                </c:pt>
                <c:pt idx="5979">
                  <c:v>2.5161875939004079</c:v>
                </c:pt>
                <c:pt idx="5980">
                  <c:v>2.5161875939004079</c:v>
                </c:pt>
                <c:pt idx="5981">
                  <c:v>2.5161875939004079</c:v>
                </c:pt>
                <c:pt idx="5982">
                  <c:v>2.5161875939004079</c:v>
                </c:pt>
                <c:pt idx="5983">
                  <c:v>2.493204711330522</c:v>
                </c:pt>
                <c:pt idx="5984">
                  <c:v>2.491809282356118</c:v>
                </c:pt>
                <c:pt idx="5985">
                  <c:v>2.4549504197573562</c:v>
                </c:pt>
                <c:pt idx="5986">
                  <c:v>2.5161875939004079</c:v>
                </c:pt>
                <c:pt idx="5987">
                  <c:v>2.8569444968855868</c:v>
                </c:pt>
                <c:pt idx="5988">
                  <c:v>2.5161875939004079</c:v>
                </c:pt>
                <c:pt idx="5989">
                  <c:v>2.5161875939004079</c:v>
                </c:pt>
                <c:pt idx="5990">
                  <c:v>2.5161875939004079</c:v>
                </c:pt>
                <c:pt idx="5991">
                  <c:v>2.7297863846702985</c:v>
                </c:pt>
                <c:pt idx="5992">
                  <c:v>2.5161875939004079</c:v>
                </c:pt>
                <c:pt idx="5993">
                  <c:v>2.5161875939004079</c:v>
                </c:pt>
                <c:pt idx="5994">
                  <c:v>2.5161875939004079</c:v>
                </c:pt>
                <c:pt idx="5995">
                  <c:v>2.6183778859679139</c:v>
                </c:pt>
                <c:pt idx="5996">
                  <c:v>2.5161875939004079</c:v>
                </c:pt>
                <c:pt idx="5997">
                  <c:v>2.4793287313016461</c:v>
                </c:pt>
                <c:pt idx="5998">
                  <c:v>2.7964825795504198</c:v>
                </c:pt>
                <c:pt idx="5999">
                  <c:v>2.5161875939004079</c:v>
                </c:pt>
                <c:pt idx="6000">
                  <c:v>2.5161875939004079</c:v>
                </c:pt>
                <c:pt idx="6001">
                  <c:v>2.5161875939004079</c:v>
                </c:pt>
                <c:pt idx="6002">
                  <c:v>2.5161875939004079</c:v>
                </c:pt>
                <c:pt idx="6003">
                  <c:v>2.5161875939004079</c:v>
                </c:pt>
                <c:pt idx="6004">
                  <c:v>2.5161875939004079</c:v>
                </c:pt>
                <c:pt idx="6005">
                  <c:v>2.5161875939004079</c:v>
                </c:pt>
                <c:pt idx="6006">
                  <c:v>2.8424652018831118</c:v>
                </c:pt>
                <c:pt idx="6007">
                  <c:v>2.5161875939004079</c:v>
                </c:pt>
                <c:pt idx="6008">
                  <c:v>2.5161875939004079</c:v>
                </c:pt>
                <c:pt idx="6009">
                  <c:v>2.5161875939004079</c:v>
                </c:pt>
                <c:pt idx="6010">
                  <c:v>2.5161875939004079</c:v>
                </c:pt>
                <c:pt idx="6011">
                  <c:v>2.5161875939004079</c:v>
                </c:pt>
                <c:pt idx="6012">
                  <c:v>2.5161875939004079</c:v>
                </c:pt>
                <c:pt idx="6013">
                  <c:v>2.5161875939004079</c:v>
                </c:pt>
                <c:pt idx="6014">
                  <c:v>2.2884718156291952</c:v>
                </c:pt>
                <c:pt idx="6015">
                  <c:v>2.5161875939004079</c:v>
                </c:pt>
                <c:pt idx="6016">
                  <c:v>2.5161875939004079</c:v>
                </c:pt>
                <c:pt idx="6017">
                  <c:v>2.5161875939004079</c:v>
                </c:pt>
                <c:pt idx="6018">
                  <c:v>2.491809282356118</c:v>
                </c:pt>
                <c:pt idx="6019">
                  <c:v>2.7055877689300152</c:v>
                </c:pt>
                <c:pt idx="6020">
                  <c:v>2.5161875939004079</c:v>
                </c:pt>
                <c:pt idx="6021">
                  <c:v>2.5161875939004079</c:v>
                </c:pt>
                <c:pt idx="6022">
                  <c:v>2.5161875939004079</c:v>
                </c:pt>
                <c:pt idx="6023">
                  <c:v>2.5161875939004079</c:v>
                </c:pt>
                <c:pt idx="6024">
                  <c:v>2.5161875939004079</c:v>
                </c:pt>
                <c:pt idx="6025">
                  <c:v>2.5161875939004079</c:v>
                </c:pt>
                <c:pt idx="6026">
                  <c:v>2.5161875939004079</c:v>
                </c:pt>
                <c:pt idx="6027">
                  <c:v>2.4111788142771333</c:v>
                </c:pt>
                <c:pt idx="6028">
                  <c:v>2.5161875939004079</c:v>
                </c:pt>
                <c:pt idx="6029">
                  <c:v>2.4549504197573562</c:v>
                </c:pt>
                <c:pt idx="6030">
                  <c:v>2.5161875939004079</c:v>
                </c:pt>
                <c:pt idx="6031">
                  <c:v>2.5110061156092156</c:v>
                </c:pt>
                <c:pt idx="6032">
                  <c:v>2.5161875939004079</c:v>
                </c:pt>
                <c:pt idx="6033">
                  <c:v>3.1913073854222298</c:v>
                </c:pt>
                <c:pt idx="6034">
                  <c:v>2.74734919100508</c:v>
                </c:pt>
                <c:pt idx="6035">
                  <c:v>2.5161875939004079</c:v>
                </c:pt>
                <c:pt idx="6036">
                  <c:v>2.5161875939004079</c:v>
                </c:pt>
                <c:pt idx="6037">
                  <c:v>2.5161875939004079</c:v>
                </c:pt>
                <c:pt idx="6038">
                  <c:v>2.7296732845094063</c:v>
                </c:pt>
                <c:pt idx="6039">
                  <c:v>2.7055877689300152</c:v>
                </c:pt>
                <c:pt idx="6040">
                  <c:v>2.7812281853619436</c:v>
                </c:pt>
                <c:pt idx="6041">
                  <c:v>2.5161875939004079</c:v>
                </c:pt>
                <c:pt idx="6042">
                  <c:v>2.5161875939004079</c:v>
                </c:pt>
                <c:pt idx="6043">
                  <c:v>2.4111788142771333</c:v>
                </c:pt>
                <c:pt idx="6044">
                  <c:v>2.5161875939004079</c:v>
                </c:pt>
                <c:pt idx="6045">
                  <c:v>3.1475505582943124</c:v>
                </c:pt>
                <c:pt idx="6046">
                  <c:v>2.5161875939004079</c:v>
                </c:pt>
                <c:pt idx="6047">
                  <c:v>2.5161875939004079</c:v>
                </c:pt>
                <c:pt idx="6048">
                  <c:v>2.5161875939004079</c:v>
                </c:pt>
                <c:pt idx="6049">
                  <c:v>2.5161875939004079</c:v>
                </c:pt>
                <c:pt idx="6050">
                  <c:v>2.5161875939004079</c:v>
                </c:pt>
                <c:pt idx="6051">
                  <c:v>2.6588433890283989</c:v>
                </c:pt>
                <c:pt idx="6052">
                  <c:v>2.822668379286013</c:v>
                </c:pt>
                <c:pt idx="6053">
                  <c:v>2.6332682042564057</c:v>
                </c:pt>
                <c:pt idx="6054">
                  <c:v>2.5161875939004079</c:v>
                </c:pt>
                <c:pt idx="6055">
                  <c:v>2.5161875939004079</c:v>
                </c:pt>
                <c:pt idx="6056">
                  <c:v>2.5161875939004079</c:v>
                </c:pt>
                <c:pt idx="6057">
                  <c:v>2.5161875939004079</c:v>
                </c:pt>
                <c:pt idx="6058">
                  <c:v>2.5161875939004079</c:v>
                </c:pt>
                <c:pt idx="6059">
                  <c:v>2.4549504197573562</c:v>
                </c:pt>
                <c:pt idx="6060">
                  <c:v>2.5161875939004079</c:v>
                </c:pt>
                <c:pt idx="6061">
                  <c:v>2.6542242947216139</c:v>
                </c:pt>
                <c:pt idx="6062">
                  <c:v>2.6280633215736389</c:v>
                </c:pt>
                <c:pt idx="6063">
                  <c:v>2.5161875939004079</c:v>
                </c:pt>
                <c:pt idx="6064">
                  <c:v>2.5161875939004079</c:v>
                </c:pt>
                <c:pt idx="6065">
                  <c:v>2.5161875939004079</c:v>
                </c:pt>
                <c:pt idx="6066">
                  <c:v>2.5161875939004079</c:v>
                </c:pt>
                <c:pt idx="6067">
                  <c:v>2.7791843784424617</c:v>
                </c:pt>
                <c:pt idx="6068">
                  <c:v>2.5161875939004079</c:v>
                </c:pt>
                <c:pt idx="6069">
                  <c:v>2.5161875939004079</c:v>
                </c:pt>
                <c:pt idx="6070">
                  <c:v>2.8817603771888201</c:v>
                </c:pt>
                <c:pt idx="6071">
                  <c:v>2.5161875939004079</c:v>
                </c:pt>
                <c:pt idx="6072">
                  <c:v>2.5161875939004079</c:v>
                </c:pt>
                <c:pt idx="6073">
                  <c:v>2.6303805454273257</c:v>
                </c:pt>
                <c:pt idx="6074">
                  <c:v>2.5161875939004079</c:v>
                </c:pt>
                <c:pt idx="6075">
                  <c:v>2.5161875939004079</c:v>
                </c:pt>
                <c:pt idx="6076">
                  <c:v>2.5161875939004079</c:v>
                </c:pt>
                <c:pt idx="6077">
                  <c:v>2.5161875939004079</c:v>
                </c:pt>
                <c:pt idx="6078">
                  <c:v>2.491809282356118</c:v>
                </c:pt>
                <c:pt idx="6079">
                  <c:v>2.7540515960536962</c:v>
                </c:pt>
                <c:pt idx="6080">
                  <c:v>2.9829829145604267</c:v>
                </c:pt>
                <c:pt idx="6081">
                  <c:v>2.5161875939004079</c:v>
                </c:pt>
                <c:pt idx="6082">
                  <c:v>2.5161875939004079</c:v>
                </c:pt>
                <c:pt idx="6083">
                  <c:v>2.5161875939004079</c:v>
                </c:pt>
                <c:pt idx="6084">
                  <c:v>3.1038002696191209</c:v>
                </c:pt>
                <c:pt idx="6085">
                  <c:v>2.5161875939004079</c:v>
                </c:pt>
                <c:pt idx="6086">
                  <c:v>2.4858933103181071</c:v>
                </c:pt>
                <c:pt idx="6087">
                  <c:v>2.5161875939004079</c:v>
                </c:pt>
                <c:pt idx="6088">
                  <c:v>2.1962274392863859</c:v>
                </c:pt>
                <c:pt idx="6089">
                  <c:v>2.491809282356118</c:v>
                </c:pt>
                <c:pt idx="6090">
                  <c:v>2.8230658895851986</c:v>
                </c:pt>
                <c:pt idx="6091">
                  <c:v>2.5161875939004079</c:v>
                </c:pt>
                <c:pt idx="6092">
                  <c:v>2.5161875939004079</c:v>
                </c:pt>
                <c:pt idx="6093">
                  <c:v>2.5161875939004079</c:v>
                </c:pt>
                <c:pt idx="6094">
                  <c:v>2.5161875939004079</c:v>
                </c:pt>
                <c:pt idx="6095">
                  <c:v>2.2677995773899804</c:v>
                </c:pt>
                <c:pt idx="6096">
                  <c:v>2.7694525248022659</c:v>
                </c:pt>
                <c:pt idx="6097">
                  <c:v>2.4265085164504012</c:v>
                </c:pt>
                <c:pt idx="6098">
                  <c:v>2.936781306666628</c:v>
                </c:pt>
                <c:pt idx="6099">
                  <c:v>2.6535894732416332</c:v>
                </c:pt>
                <c:pt idx="6100">
                  <c:v>2.491809282356118</c:v>
                </c:pt>
                <c:pt idx="6101">
                  <c:v>2.491809282356118</c:v>
                </c:pt>
                <c:pt idx="6102">
                  <c:v>3.2138181729713859</c:v>
                </c:pt>
                <c:pt idx="6103">
                  <c:v>2.5161875939004079</c:v>
                </c:pt>
                <c:pt idx="6104">
                  <c:v>2.8137716439845923</c:v>
                </c:pt>
                <c:pt idx="6105">
                  <c:v>2.6332682042564057</c:v>
                </c:pt>
                <c:pt idx="6106">
                  <c:v>2.5161875939004079</c:v>
                </c:pt>
                <c:pt idx="6107">
                  <c:v>2.5161875939004079</c:v>
                </c:pt>
                <c:pt idx="6108">
                  <c:v>2.5161875939004079</c:v>
                </c:pt>
                <c:pt idx="6109">
                  <c:v>2.5161875939004079</c:v>
                </c:pt>
                <c:pt idx="6110">
                  <c:v>2.5929871205785622</c:v>
                </c:pt>
                <c:pt idx="6111">
                  <c:v>2.5161875939004079</c:v>
                </c:pt>
                <c:pt idx="6112">
                  <c:v>2.4778719906588025</c:v>
                </c:pt>
                <c:pt idx="6113">
                  <c:v>2.7844589797968893</c:v>
                </c:pt>
                <c:pt idx="6114">
                  <c:v>2.5161875939004079</c:v>
                </c:pt>
                <c:pt idx="6115">
                  <c:v>2.9528308790753588</c:v>
                </c:pt>
                <c:pt idx="6116">
                  <c:v>2.5161875939004079</c:v>
                </c:pt>
                <c:pt idx="6117">
                  <c:v>2.629845983177324</c:v>
                </c:pt>
                <c:pt idx="6118">
                  <c:v>2.5865677895228623</c:v>
                </c:pt>
                <c:pt idx="6119">
                  <c:v>2.8003462760967595</c:v>
                </c:pt>
                <c:pt idx="6120">
                  <c:v>2.5161875939004079</c:v>
                </c:pt>
                <c:pt idx="6121">
                  <c:v>2.5161875939004079</c:v>
                </c:pt>
                <c:pt idx="6122">
                  <c:v>2.5960536795054581</c:v>
                </c:pt>
                <c:pt idx="6123">
                  <c:v>2.5161875939004079</c:v>
                </c:pt>
                <c:pt idx="6124">
                  <c:v>2.5161875939004079</c:v>
                </c:pt>
                <c:pt idx="6125">
                  <c:v>2.5161875939004079</c:v>
                </c:pt>
                <c:pt idx="6126">
                  <c:v>2.5161875939004079</c:v>
                </c:pt>
                <c:pt idx="6127">
                  <c:v>2.5161875939004079</c:v>
                </c:pt>
                <c:pt idx="6128">
                  <c:v>2.6542242947216139</c:v>
                </c:pt>
                <c:pt idx="6129">
                  <c:v>2.5161875939004079</c:v>
                </c:pt>
                <c:pt idx="6130">
                  <c:v>2.8389686617187522</c:v>
                </c:pt>
                <c:pt idx="6131">
                  <c:v>2.5161875939004079</c:v>
                </c:pt>
                <c:pt idx="6132">
                  <c:v>2.5161875939004079</c:v>
                </c:pt>
                <c:pt idx="6133">
                  <c:v>2.7055877689300152</c:v>
                </c:pt>
                <c:pt idx="6134">
                  <c:v>2.5161875939004079</c:v>
                </c:pt>
                <c:pt idx="6135">
                  <c:v>2.8779344584260116</c:v>
                </c:pt>
                <c:pt idx="6136">
                  <c:v>2.5161875939004079</c:v>
                </c:pt>
                <c:pt idx="6137">
                  <c:v>2.5161875939004079</c:v>
                </c:pt>
                <c:pt idx="6138">
                  <c:v>2.5161875939004079</c:v>
                </c:pt>
                <c:pt idx="6139">
                  <c:v>2.5161875939004079</c:v>
                </c:pt>
                <c:pt idx="6140">
                  <c:v>2.5161875939004079</c:v>
                </c:pt>
                <c:pt idx="6141">
                  <c:v>2.5161875939004079</c:v>
                </c:pt>
                <c:pt idx="6142">
                  <c:v>2.766678681668262</c:v>
                </c:pt>
                <c:pt idx="6143">
                  <c:v>2.6332682042564057</c:v>
                </c:pt>
                <c:pt idx="6144">
                  <c:v>2.5161875939004079</c:v>
                </c:pt>
                <c:pt idx="6145">
                  <c:v>2.4563458487317602</c:v>
                </c:pt>
                <c:pt idx="6146">
                  <c:v>2.6160148952324902</c:v>
                </c:pt>
                <c:pt idx="6147">
                  <c:v>2.5161875939004079</c:v>
                </c:pt>
                <c:pt idx="6148">
                  <c:v>2.5599203256585685</c:v>
                </c:pt>
                <c:pt idx="6149">
                  <c:v>2.5161875939004079</c:v>
                </c:pt>
                <c:pt idx="6150">
                  <c:v>2.5161875939004079</c:v>
                </c:pt>
                <c:pt idx="6151">
                  <c:v>2.578595609129815</c:v>
                </c:pt>
                <c:pt idx="6152">
                  <c:v>2.4111788142771333</c:v>
                </c:pt>
                <c:pt idx="6153">
                  <c:v>2.7214985666694189</c:v>
                </c:pt>
                <c:pt idx="6154">
                  <c:v>2.5161875939004079</c:v>
                </c:pt>
                <c:pt idx="6155">
                  <c:v>2.5161875939004079</c:v>
                </c:pt>
                <c:pt idx="6156">
                  <c:v>2.5161875939004079</c:v>
                </c:pt>
                <c:pt idx="6157">
                  <c:v>2.7502686430012697</c:v>
                </c:pt>
                <c:pt idx="6158">
                  <c:v>2.5161875939004079</c:v>
                </c:pt>
                <c:pt idx="6159">
                  <c:v>2.763033193746566</c:v>
                </c:pt>
                <c:pt idx="6160">
                  <c:v>2.5161875939004079</c:v>
                </c:pt>
                <c:pt idx="6161">
                  <c:v>2.5161875939004079</c:v>
                </c:pt>
                <c:pt idx="6162">
                  <c:v>2.5161875939004079</c:v>
                </c:pt>
                <c:pt idx="6163">
                  <c:v>2.5547777210894385</c:v>
                </c:pt>
                <c:pt idx="6164">
                  <c:v>2.5161875939004079</c:v>
                </c:pt>
                <c:pt idx="6165">
                  <c:v>2.5511940762238239</c:v>
                </c:pt>
                <c:pt idx="6166">
                  <c:v>2.7403808918625598</c:v>
                </c:pt>
                <c:pt idx="6167">
                  <c:v>2.5161875939004079</c:v>
                </c:pt>
                <c:pt idx="6168">
                  <c:v>2.5161875939004079</c:v>
                </c:pt>
                <c:pt idx="6169">
                  <c:v>2.5161875939004079</c:v>
                </c:pt>
                <c:pt idx="6170">
                  <c:v>2.5161875939004079</c:v>
                </c:pt>
                <c:pt idx="6171">
                  <c:v>2.3225980117802836</c:v>
                </c:pt>
                <c:pt idx="6172">
                  <c:v>2.5161875939004079</c:v>
                </c:pt>
                <c:pt idx="6173">
                  <c:v>2.5427961840426394</c:v>
                </c:pt>
                <c:pt idx="6174">
                  <c:v>2.5847954333938192</c:v>
                </c:pt>
                <c:pt idx="6175">
                  <c:v>2.5161875939004079</c:v>
                </c:pt>
                <c:pt idx="6176">
                  <c:v>2.5161875939004079</c:v>
                </c:pt>
                <c:pt idx="6177">
                  <c:v>2.3949175764538926</c:v>
                </c:pt>
                <c:pt idx="6178">
                  <c:v>2.5161875939004079</c:v>
                </c:pt>
                <c:pt idx="6179">
                  <c:v>2.5161875939004079</c:v>
                </c:pt>
                <c:pt idx="6180">
                  <c:v>2.5161875939004079</c:v>
                </c:pt>
                <c:pt idx="6181">
                  <c:v>2.5559371598449845</c:v>
                </c:pt>
                <c:pt idx="6182">
                  <c:v>2.5161875939004079</c:v>
                </c:pt>
                <c:pt idx="6183">
                  <c:v>2.7895249445849162</c:v>
                </c:pt>
                <c:pt idx="6184">
                  <c:v>2.4480376768758951</c:v>
                </c:pt>
                <c:pt idx="6185">
                  <c:v>2.5497089269241004</c:v>
                </c:pt>
                <c:pt idx="6186">
                  <c:v>2.6439740222650836</c:v>
                </c:pt>
                <c:pt idx="6187">
                  <c:v>2.7296732845094063</c:v>
                </c:pt>
                <c:pt idx="6188">
                  <c:v>2.5161875939004079</c:v>
                </c:pt>
                <c:pt idx="6189">
                  <c:v>2.3583585994258884</c:v>
                </c:pt>
                <c:pt idx="6190">
                  <c:v>2.6168792717394798</c:v>
                </c:pt>
                <c:pt idx="6191">
                  <c:v>2.5161875939004079</c:v>
                </c:pt>
                <c:pt idx="6192">
                  <c:v>3.0111155277244439</c:v>
                </c:pt>
                <c:pt idx="6193">
                  <c:v>2.5675510681088092</c:v>
                </c:pt>
                <c:pt idx="6194">
                  <c:v>2.5161875939004079</c:v>
                </c:pt>
                <c:pt idx="6195">
                  <c:v>2.7121239392895964</c:v>
                </c:pt>
                <c:pt idx="6196">
                  <c:v>2.5161875939004079</c:v>
                </c:pt>
                <c:pt idx="6197">
                  <c:v>2.5161875939004079</c:v>
                </c:pt>
                <c:pt idx="6198">
                  <c:v>2.8054150702620975</c:v>
                </c:pt>
                <c:pt idx="6199">
                  <c:v>2.5161875939004079</c:v>
                </c:pt>
                <c:pt idx="6200">
                  <c:v>3.2733815134548121</c:v>
                </c:pt>
                <c:pt idx="6201">
                  <c:v>2.5161875939004079</c:v>
                </c:pt>
                <c:pt idx="6202">
                  <c:v>2.5161875939004079</c:v>
                </c:pt>
                <c:pt idx="6203">
                  <c:v>3.1125496474770502</c:v>
                </c:pt>
                <c:pt idx="6204">
                  <c:v>2.5161875939004079</c:v>
                </c:pt>
                <c:pt idx="6205">
                  <c:v>2.5161875939004079</c:v>
                </c:pt>
                <c:pt idx="6206">
                  <c:v>2.8599247521839604</c:v>
                </c:pt>
                <c:pt idx="6207">
                  <c:v>2.5161875939004079</c:v>
                </c:pt>
                <c:pt idx="6208">
                  <c:v>2.5161875939004079</c:v>
                </c:pt>
                <c:pt idx="6209">
                  <c:v>2.5161875939004079</c:v>
                </c:pt>
                <c:pt idx="6210">
                  <c:v>2.5161875939004079</c:v>
                </c:pt>
                <c:pt idx="6211">
                  <c:v>2.5161875939004079</c:v>
                </c:pt>
                <c:pt idx="6212">
                  <c:v>2.6332682042564057</c:v>
                </c:pt>
                <c:pt idx="6213">
                  <c:v>2.5161875939004079</c:v>
                </c:pt>
                <c:pt idx="6214">
                  <c:v>2.5161875939004079</c:v>
                </c:pt>
                <c:pt idx="6215">
                  <c:v>2.5161875939004079</c:v>
                </c:pt>
                <c:pt idx="6216">
                  <c:v>2.8869099148480717</c:v>
                </c:pt>
                <c:pt idx="6217">
                  <c:v>2.5161875939004079</c:v>
                </c:pt>
                <c:pt idx="6218">
                  <c:v>2.8389686617187522</c:v>
                </c:pt>
                <c:pt idx="6219">
                  <c:v>2.5161875939004079</c:v>
                </c:pt>
                <c:pt idx="6220">
                  <c:v>2.5161875939004079</c:v>
                </c:pt>
                <c:pt idx="6221">
                  <c:v>2.5161875939004079</c:v>
                </c:pt>
                <c:pt idx="6222">
                  <c:v>2.5161875939004079</c:v>
                </c:pt>
                <c:pt idx="6223">
                  <c:v>2.6812094573857252</c:v>
                </c:pt>
                <c:pt idx="6224">
                  <c:v>2.5161875939004079</c:v>
                </c:pt>
                <c:pt idx="6225">
                  <c:v>2.768101987911904</c:v>
                </c:pt>
                <c:pt idx="6226">
                  <c:v>2.5161875939004079</c:v>
                </c:pt>
                <c:pt idx="6227">
                  <c:v>2.5161875939004079</c:v>
                </c:pt>
                <c:pt idx="6228">
                  <c:v>2.5161875939004079</c:v>
                </c:pt>
                <c:pt idx="6229">
                  <c:v>2.5161875939004079</c:v>
                </c:pt>
                <c:pt idx="6230">
                  <c:v>2.5161875939004079</c:v>
                </c:pt>
                <c:pt idx="6231">
                  <c:v>2.5161875939004079</c:v>
                </c:pt>
                <c:pt idx="6232">
                  <c:v>3.1719288698386023</c:v>
                </c:pt>
                <c:pt idx="6233">
                  <c:v>2.5161875939004079</c:v>
                </c:pt>
                <c:pt idx="6234">
                  <c:v>2.5161875939004079</c:v>
                </c:pt>
                <c:pt idx="6235">
                  <c:v>2.5161875939004079</c:v>
                </c:pt>
                <c:pt idx="6236">
                  <c:v>2.1245331672983894</c:v>
                </c:pt>
                <c:pt idx="6237">
                  <c:v>2.5161875939004079</c:v>
                </c:pt>
                <c:pt idx="6238">
                  <c:v>2.7089476156016654</c:v>
                </c:pt>
                <c:pt idx="6239">
                  <c:v>2.9110819851154282</c:v>
                </c:pt>
                <c:pt idx="6240">
                  <c:v>2.5161875939004079</c:v>
                </c:pt>
                <c:pt idx="6241">
                  <c:v>2.5417367465310532</c:v>
                </c:pt>
                <c:pt idx="6242">
                  <c:v>2.5161875939004079</c:v>
                </c:pt>
                <c:pt idx="6243">
                  <c:v>2.9617509683514824</c:v>
                </c:pt>
                <c:pt idx="6244">
                  <c:v>2.5161875939004079</c:v>
                </c:pt>
                <c:pt idx="6245">
                  <c:v>2.5161875939004079</c:v>
                </c:pt>
                <c:pt idx="6246">
                  <c:v>2.5161875939004079</c:v>
                </c:pt>
                <c:pt idx="6247">
                  <c:v>2.5161875939004079</c:v>
                </c:pt>
                <c:pt idx="6248">
                  <c:v>2.5161875939004079</c:v>
                </c:pt>
                <c:pt idx="6249">
                  <c:v>2.9883070569838899</c:v>
                </c:pt>
                <c:pt idx="6250">
                  <c:v>2.5161875939004079</c:v>
                </c:pt>
                <c:pt idx="6251">
                  <c:v>2.8588221937680971</c:v>
                </c:pt>
                <c:pt idx="6252">
                  <c:v>2.5161875939004079</c:v>
                </c:pt>
                <c:pt idx="6253">
                  <c:v>2.5161875939004079</c:v>
                </c:pt>
                <c:pt idx="6254">
                  <c:v>2.5161875939004079</c:v>
                </c:pt>
                <c:pt idx="6255">
                  <c:v>2.7971433589310517</c:v>
                </c:pt>
                <c:pt idx="6256">
                  <c:v>2.5161875939004079</c:v>
                </c:pt>
                <c:pt idx="6257">
                  <c:v>2.4480376768758951</c:v>
                </c:pt>
                <c:pt idx="6258">
                  <c:v>2.5161875939004079</c:v>
                </c:pt>
                <c:pt idx="6259">
                  <c:v>2.7728594291562398</c:v>
                </c:pt>
                <c:pt idx="6260">
                  <c:v>2.491809282356118</c:v>
                </c:pt>
                <c:pt idx="6261">
                  <c:v>2.5161875939004079</c:v>
                </c:pt>
                <c:pt idx="6262">
                  <c:v>2.5161875939004079</c:v>
                </c:pt>
                <c:pt idx="6263">
                  <c:v>2.5161875939004079</c:v>
                </c:pt>
                <c:pt idx="6264">
                  <c:v>2.491809282356118</c:v>
                </c:pt>
                <c:pt idx="6265">
                  <c:v>2.6332682042564057</c:v>
                </c:pt>
                <c:pt idx="6266">
                  <c:v>2.4793287313016461</c:v>
                </c:pt>
                <c:pt idx="6267">
                  <c:v>2.8557783541493174</c:v>
                </c:pt>
                <c:pt idx="6268">
                  <c:v>2.4923647849002379</c:v>
                </c:pt>
                <c:pt idx="6269">
                  <c:v>2.4722486208653143</c:v>
                </c:pt>
                <c:pt idx="6270">
                  <c:v>2.5161875939004079</c:v>
                </c:pt>
                <c:pt idx="6271">
                  <c:v>2.5161875939004079</c:v>
                </c:pt>
                <c:pt idx="6272">
                  <c:v>2.5161875939004079</c:v>
                </c:pt>
                <c:pt idx="6273">
                  <c:v>2.5161875939004079</c:v>
                </c:pt>
                <c:pt idx="6274">
                  <c:v>2.4508868279946912</c:v>
                </c:pt>
                <c:pt idx="6275">
                  <c:v>2.8689577911644752</c:v>
                </c:pt>
                <c:pt idx="6276">
                  <c:v>2.5161875939004079</c:v>
                </c:pt>
                <c:pt idx="6277">
                  <c:v>2.7713049050776117</c:v>
                </c:pt>
                <c:pt idx="6278">
                  <c:v>2.8375199466817587</c:v>
                </c:pt>
                <c:pt idx="6279">
                  <c:v>2.5161875939004079</c:v>
                </c:pt>
                <c:pt idx="6280">
                  <c:v>2.533055196245471</c:v>
                </c:pt>
                <c:pt idx="6281">
                  <c:v>2.5161875939004079</c:v>
                </c:pt>
                <c:pt idx="6282">
                  <c:v>2.7218880513627544</c:v>
                </c:pt>
                <c:pt idx="6283">
                  <c:v>2.5161875939004079</c:v>
                </c:pt>
                <c:pt idx="6284">
                  <c:v>2.5161875939004079</c:v>
                </c:pt>
                <c:pt idx="6285">
                  <c:v>2.4265085164504012</c:v>
                </c:pt>
                <c:pt idx="6286">
                  <c:v>2.5161875939004079</c:v>
                </c:pt>
                <c:pt idx="6287">
                  <c:v>2.4549504197573562</c:v>
                </c:pt>
                <c:pt idx="6288">
                  <c:v>2.491809282356118</c:v>
                </c:pt>
                <c:pt idx="6289">
                  <c:v>2.7055877689300152</c:v>
                </c:pt>
                <c:pt idx="6290">
                  <c:v>2.4480376768758951</c:v>
                </c:pt>
                <c:pt idx="6291">
                  <c:v>2.5161875939004079</c:v>
                </c:pt>
                <c:pt idx="6292">
                  <c:v>2.4815590098995877</c:v>
                </c:pt>
                <c:pt idx="6293">
                  <c:v>2.5161875939004079</c:v>
                </c:pt>
                <c:pt idx="6294">
                  <c:v>2.5161875939004079</c:v>
                </c:pt>
                <c:pt idx="6295">
                  <c:v>2.5161875939004079</c:v>
                </c:pt>
                <c:pt idx="6296">
                  <c:v>2.66485246550074</c:v>
                </c:pt>
                <c:pt idx="6297">
                  <c:v>2.491809282356118</c:v>
                </c:pt>
                <c:pt idx="6298">
                  <c:v>2.8272747293086247</c:v>
                </c:pt>
                <c:pt idx="6299">
                  <c:v>2.6537381343382416</c:v>
                </c:pt>
                <c:pt idx="6300">
                  <c:v>2.4549504197573562</c:v>
                </c:pt>
                <c:pt idx="6301">
                  <c:v>2.5161875939004079</c:v>
                </c:pt>
                <c:pt idx="6302">
                  <c:v>2.5161875939004079</c:v>
                </c:pt>
                <c:pt idx="6303">
                  <c:v>2.5161875939004079</c:v>
                </c:pt>
                <c:pt idx="6304">
                  <c:v>2.5161875939004079</c:v>
                </c:pt>
                <c:pt idx="6305">
                  <c:v>2.9112882263923616</c:v>
                </c:pt>
                <c:pt idx="6306">
                  <c:v>2.8599247521839604</c:v>
                </c:pt>
                <c:pt idx="6307">
                  <c:v>2.5161875939004079</c:v>
                </c:pt>
                <c:pt idx="6308">
                  <c:v>2.5161875939004079</c:v>
                </c:pt>
                <c:pt idx="6309">
                  <c:v>2.5161875939004079</c:v>
                </c:pt>
                <c:pt idx="6310">
                  <c:v>2.5161875939004079</c:v>
                </c:pt>
                <c:pt idx="6311">
                  <c:v>2.5161875939004079</c:v>
                </c:pt>
                <c:pt idx="6312">
                  <c:v>2.5161875939004079</c:v>
                </c:pt>
                <c:pt idx="6313">
                  <c:v>2.5161875939004079</c:v>
                </c:pt>
                <c:pt idx="6314">
                  <c:v>2.779544994128984</c:v>
                </c:pt>
                <c:pt idx="6315">
                  <c:v>2.6452918040099362</c:v>
                </c:pt>
                <c:pt idx="6316">
                  <c:v>2.4480376768758951</c:v>
                </c:pt>
                <c:pt idx="6317">
                  <c:v>2.5161875939004079</c:v>
                </c:pt>
                <c:pt idx="6318">
                  <c:v>2.6459525833905682</c:v>
                </c:pt>
                <c:pt idx="6319">
                  <c:v>2.5161875939004079</c:v>
                </c:pt>
                <c:pt idx="6320">
                  <c:v>2.3346538115464042</c:v>
                </c:pt>
                <c:pt idx="6321">
                  <c:v>2.480868897757099</c:v>
                </c:pt>
                <c:pt idx="6322">
                  <c:v>2.5161875939004079</c:v>
                </c:pt>
                <c:pt idx="6323">
                  <c:v>2.2290537195455808</c:v>
                </c:pt>
                <c:pt idx="6324">
                  <c:v>2.5161875939004079</c:v>
                </c:pt>
                <c:pt idx="6325">
                  <c:v>2.5161875939004079</c:v>
                </c:pt>
                <c:pt idx="6326">
                  <c:v>2.5161875939004079</c:v>
                </c:pt>
                <c:pt idx="6327">
                  <c:v>2.5161875939004079</c:v>
                </c:pt>
                <c:pt idx="6328">
                  <c:v>2.5161875939004079</c:v>
                </c:pt>
                <c:pt idx="6329">
                  <c:v>2.7581022780145514</c:v>
                </c:pt>
                <c:pt idx="6330">
                  <c:v>2.7218880513627544</c:v>
                </c:pt>
                <c:pt idx="6331">
                  <c:v>2.3992634968702844</c:v>
                </c:pt>
                <c:pt idx="6332">
                  <c:v>2.5161875939004079</c:v>
                </c:pt>
                <c:pt idx="6333">
                  <c:v>2.5616960661528112</c:v>
                </c:pt>
                <c:pt idx="6334">
                  <c:v>3.2153239027969454</c:v>
                </c:pt>
                <c:pt idx="6335">
                  <c:v>2.5161875939004079</c:v>
                </c:pt>
                <c:pt idx="6336">
                  <c:v>2.5161875939004079</c:v>
                </c:pt>
                <c:pt idx="6337">
                  <c:v>2.5161875939004079</c:v>
                </c:pt>
                <c:pt idx="6338">
                  <c:v>2.5161875939004079</c:v>
                </c:pt>
                <c:pt idx="6339">
                  <c:v>2.5161875939004079</c:v>
                </c:pt>
                <c:pt idx="6340">
                  <c:v>2.5161875939004079</c:v>
                </c:pt>
                <c:pt idx="6341">
                  <c:v>2.5161875939004079</c:v>
                </c:pt>
                <c:pt idx="6342">
                  <c:v>2.7218880513627544</c:v>
                </c:pt>
                <c:pt idx="6343">
                  <c:v>2.5161875939004079</c:v>
                </c:pt>
                <c:pt idx="6344">
                  <c:v>2.9134936045632074</c:v>
                </c:pt>
                <c:pt idx="6345">
                  <c:v>2.5161875939004079</c:v>
                </c:pt>
                <c:pt idx="6346">
                  <c:v>2.5161875939004079</c:v>
                </c:pt>
                <c:pt idx="6347">
                  <c:v>2.5161875939004079</c:v>
                </c:pt>
                <c:pt idx="6348">
                  <c:v>2.5067302642076372</c:v>
                </c:pt>
                <c:pt idx="6349">
                  <c:v>2.5161875939004079</c:v>
                </c:pt>
                <c:pt idx="6350">
                  <c:v>2.6542242947216139</c:v>
                </c:pt>
                <c:pt idx="6351">
                  <c:v>2.5427961840426394</c:v>
                </c:pt>
                <c:pt idx="6352">
                  <c:v>2.4549504197573562</c:v>
                </c:pt>
                <c:pt idx="6353">
                  <c:v>2.5161875939004079</c:v>
                </c:pt>
                <c:pt idx="6354">
                  <c:v>2.5161875939004079</c:v>
                </c:pt>
                <c:pt idx="6355">
                  <c:v>2.7540515960536962</c:v>
                </c:pt>
                <c:pt idx="6356">
                  <c:v>2.5161875939004079</c:v>
                </c:pt>
                <c:pt idx="6357">
                  <c:v>2.3347752961792696</c:v>
                </c:pt>
                <c:pt idx="6358">
                  <c:v>2.5212670236171455</c:v>
                </c:pt>
                <c:pt idx="6359">
                  <c:v>2.5161875939004079</c:v>
                </c:pt>
                <c:pt idx="6360">
                  <c:v>2.5161875939004079</c:v>
                </c:pt>
                <c:pt idx="6361">
                  <c:v>2.9617509683514824</c:v>
                </c:pt>
                <c:pt idx="6362">
                  <c:v>2.5161875939004079</c:v>
                </c:pt>
                <c:pt idx="6363">
                  <c:v>2.5161875939004079</c:v>
                </c:pt>
                <c:pt idx="6364">
                  <c:v>2.5161875939004079</c:v>
                </c:pt>
                <c:pt idx="6365">
                  <c:v>2.9770053625399582</c:v>
                </c:pt>
                <c:pt idx="6366">
                  <c:v>2.5161875939004079</c:v>
                </c:pt>
                <c:pt idx="6367">
                  <c:v>2.5161875939004079</c:v>
                </c:pt>
                <c:pt idx="6368">
                  <c:v>2.5161875939004079</c:v>
                </c:pt>
                <c:pt idx="6369">
                  <c:v>2.5599203256585685</c:v>
                </c:pt>
                <c:pt idx="6370">
                  <c:v>2.9200144758271063</c:v>
                </c:pt>
                <c:pt idx="6371">
                  <c:v>2.5427961840426394</c:v>
                </c:pt>
                <c:pt idx="6372">
                  <c:v>2.5161875939004079</c:v>
                </c:pt>
                <c:pt idx="6373">
                  <c:v>2.8515385908429054</c:v>
                </c:pt>
                <c:pt idx="6374">
                  <c:v>2.5161875939004079</c:v>
                </c:pt>
                <c:pt idx="6375">
                  <c:v>2.5161875939004079</c:v>
                </c:pt>
                <c:pt idx="6376">
                  <c:v>2.4793287313016461</c:v>
                </c:pt>
                <c:pt idx="6377">
                  <c:v>2.5161875939004079</c:v>
                </c:pt>
                <c:pt idx="6378">
                  <c:v>2.5161875939004079</c:v>
                </c:pt>
                <c:pt idx="6379">
                  <c:v>2.5161875939004079</c:v>
                </c:pt>
                <c:pt idx="6380">
                  <c:v>2.5161875939004079</c:v>
                </c:pt>
                <c:pt idx="6381">
                  <c:v>2.5161875939004079</c:v>
                </c:pt>
                <c:pt idx="6382">
                  <c:v>2.5161875939004079</c:v>
                </c:pt>
                <c:pt idx="6383">
                  <c:v>2.5161875939004079</c:v>
                </c:pt>
                <c:pt idx="6384">
                  <c:v>2.5161875939004079</c:v>
                </c:pt>
                <c:pt idx="6385">
                  <c:v>2.5161875939004079</c:v>
                </c:pt>
                <c:pt idx="6386">
                  <c:v>2.4480376768758951</c:v>
                </c:pt>
                <c:pt idx="6387">
                  <c:v>2.5161875939004079</c:v>
                </c:pt>
                <c:pt idx="6388">
                  <c:v>2.5161875939004079</c:v>
                </c:pt>
                <c:pt idx="6389">
                  <c:v>2.5161875939004079</c:v>
                </c:pt>
                <c:pt idx="6390">
                  <c:v>2.5161875939004079</c:v>
                </c:pt>
                <c:pt idx="6391">
                  <c:v>2.5161875939004079</c:v>
                </c:pt>
                <c:pt idx="6392">
                  <c:v>2.5161875939004079</c:v>
                </c:pt>
                <c:pt idx="6393">
                  <c:v>2.6673783694408915</c:v>
                </c:pt>
                <c:pt idx="6394">
                  <c:v>2.5161875939004079</c:v>
                </c:pt>
                <c:pt idx="6395">
                  <c:v>2.7951647978055671</c:v>
                </c:pt>
                <c:pt idx="6396">
                  <c:v>2.6332682042564057</c:v>
                </c:pt>
                <c:pt idx="6397">
                  <c:v>2.3443601439261834</c:v>
                </c:pt>
                <c:pt idx="6398">
                  <c:v>2.5161875939004079</c:v>
                </c:pt>
                <c:pt idx="6399">
                  <c:v>2.7296732845094063</c:v>
                </c:pt>
                <c:pt idx="6400">
                  <c:v>2.5161875939004079</c:v>
                </c:pt>
                <c:pt idx="6401">
                  <c:v>2.5161875939004079</c:v>
                </c:pt>
                <c:pt idx="6402">
                  <c:v>2.3902980317967173</c:v>
                </c:pt>
                <c:pt idx="6403">
                  <c:v>2.5161875939004079</c:v>
                </c:pt>
                <c:pt idx="6404">
                  <c:v>2.5161875939004079</c:v>
                </c:pt>
                <c:pt idx="6405">
                  <c:v>2.6565872854570376</c:v>
                </c:pt>
                <c:pt idx="6406">
                  <c:v>2.5161875939004079</c:v>
                </c:pt>
                <c:pt idx="6407">
                  <c:v>2.5161875939004079</c:v>
                </c:pt>
                <c:pt idx="6408">
                  <c:v>2.6160148952324902</c:v>
                </c:pt>
                <c:pt idx="6409">
                  <c:v>2.5161875939004079</c:v>
                </c:pt>
                <c:pt idx="6410">
                  <c:v>2.5161875939004079</c:v>
                </c:pt>
                <c:pt idx="6411">
                  <c:v>2.5161875939004079</c:v>
                </c:pt>
                <c:pt idx="6412">
                  <c:v>2.8599247521839604</c:v>
                </c:pt>
                <c:pt idx="6413">
                  <c:v>2.5161875939004079</c:v>
                </c:pt>
                <c:pt idx="6414">
                  <c:v>2.5161875939004079</c:v>
                </c:pt>
                <c:pt idx="6415">
                  <c:v>3.1381804988236914</c:v>
                </c:pt>
                <c:pt idx="6416">
                  <c:v>2.5161875939004079</c:v>
                </c:pt>
                <c:pt idx="6417">
                  <c:v>2.5161875939004079</c:v>
                </c:pt>
                <c:pt idx="6418">
                  <c:v>2.7713049050776117</c:v>
                </c:pt>
                <c:pt idx="6419">
                  <c:v>3.071353646865647</c:v>
                </c:pt>
                <c:pt idx="6420">
                  <c:v>2.5161875939004079</c:v>
                </c:pt>
                <c:pt idx="6421">
                  <c:v>2.5161875939004079</c:v>
                </c:pt>
                <c:pt idx="6422">
                  <c:v>2.8981173690738053</c:v>
                </c:pt>
                <c:pt idx="6423">
                  <c:v>2.5855213034633779</c:v>
                </c:pt>
                <c:pt idx="6424">
                  <c:v>2.7036308429618292</c:v>
                </c:pt>
                <c:pt idx="6425">
                  <c:v>2.97490504307076</c:v>
                </c:pt>
                <c:pt idx="6426">
                  <c:v>2.5161875939004079</c:v>
                </c:pt>
                <c:pt idx="6427">
                  <c:v>3.2732205237561227</c:v>
                </c:pt>
                <c:pt idx="6428">
                  <c:v>2.5161875939004079</c:v>
                </c:pt>
                <c:pt idx="6429">
                  <c:v>2.5161875939004079</c:v>
                </c:pt>
                <c:pt idx="6430">
                  <c:v>2.8389686617187522</c:v>
                </c:pt>
                <c:pt idx="6431">
                  <c:v>2.5161875939004079</c:v>
                </c:pt>
                <c:pt idx="6432">
                  <c:v>2.4793287313016461</c:v>
                </c:pt>
                <c:pt idx="6433">
                  <c:v>2.7875729290773887</c:v>
                </c:pt>
                <c:pt idx="6434">
                  <c:v>2.5161875939004079</c:v>
                </c:pt>
                <c:pt idx="6435">
                  <c:v>2.6200171753267161</c:v>
                </c:pt>
                <c:pt idx="6436">
                  <c:v>2.5161875939004079</c:v>
                </c:pt>
                <c:pt idx="6437">
                  <c:v>2.5161875939004079</c:v>
                </c:pt>
                <c:pt idx="6438">
                  <c:v>2.5161875939004079</c:v>
                </c:pt>
                <c:pt idx="6439">
                  <c:v>2.5161875939004079</c:v>
                </c:pt>
                <c:pt idx="6440">
                  <c:v>2.6234393964057978</c:v>
                </c:pt>
                <c:pt idx="6441">
                  <c:v>2.5161875939004079</c:v>
                </c:pt>
                <c:pt idx="6442">
                  <c:v>2.5161875939004079</c:v>
                </c:pt>
                <c:pt idx="6443">
                  <c:v>2.678776676508809</c:v>
                </c:pt>
                <c:pt idx="6444">
                  <c:v>2.5161875939004079</c:v>
                </c:pt>
                <c:pt idx="6445">
                  <c:v>2.8106749040150962</c:v>
                </c:pt>
                <c:pt idx="6446">
                  <c:v>2.5161875939004079</c:v>
                </c:pt>
                <c:pt idx="6447">
                  <c:v>2.5161875939004079</c:v>
                </c:pt>
                <c:pt idx="6448">
                  <c:v>2.5161875939004079</c:v>
                </c:pt>
                <c:pt idx="6449">
                  <c:v>2.6088898927121158</c:v>
                </c:pt>
                <c:pt idx="6450">
                  <c:v>2.2759912645747233</c:v>
                </c:pt>
                <c:pt idx="6451">
                  <c:v>2.7800311545123564</c:v>
                </c:pt>
                <c:pt idx="6452">
                  <c:v>2.5161875939004079</c:v>
                </c:pt>
                <c:pt idx="6453">
                  <c:v>2.5511940762238239</c:v>
                </c:pt>
                <c:pt idx="6454">
                  <c:v>2.7848564900960748</c:v>
                </c:pt>
                <c:pt idx="6455">
                  <c:v>2.5161875939004079</c:v>
                </c:pt>
                <c:pt idx="6456">
                  <c:v>2.5161875939004079</c:v>
                </c:pt>
                <c:pt idx="6457">
                  <c:v>2.8054150702620975</c:v>
                </c:pt>
                <c:pt idx="6458">
                  <c:v>2.5161875939004079</c:v>
                </c:pt>
                <c:pt idx="6459">
                  <c:v>2.5161875939004079</c:v>
                </c:pt>
                <c:pt idx="6460">
                  <c:v>2.5161875939004079</c:v>
                </c:pt>
                <c:pt idx="6461">
                  <c:v>2.5161875939004079</c:v>
                </c:pt>
                <c:pt idx="6462">
                  <c:v>2.5161875939004079</c:v>
                </c:pt>
                <c:pt idx="6463">
                  <c:v>2.8599247521839604</c:v>
                </c:pt>
                <c:pt idx="6464">
                  <c:v>2.5161875939004079</c:v>
                </c:pt>
                <c:pt idx="6465">
                  <c:v>2.612648312421944</c:v>
                </c:pt>
                <c:pt idx="6466">
                  <c:v>2.5161875939004079</c:v>
                </c:pt>
                <c:pt idx="6467">
                  <c:v>2.5161875939004079</c:v>
                </c:pt>
                <c:pt idx="6468">
                  <c:v>2.5161875939004079</c:v>
                </c:pt>
                <c:pt idx="6469">
                  <c:v>2.5161875939004079</c:v>
                </c:pt>
                <c:pt idx="6470">
                  <c:v>2.5161875939004079</c:v>
                </c:pt>
                <c:pt idx="6471">
                  <c:v>2.5161875939004079</c:v>
                </c:pt>
                <c:pt idx="6472">
                  <c:v>2.5161875939004079</c:v>
                </c:pt>
                <c:pt idx="6473">
                  <c:v>2.7055877689300152</c:v>
                </c:pt>
                <c:pt idx="6474">
                  <c:v>2.5161875939004079</c:v>
                </c:pt>
                <c:pt idx="6475">
                  <c:v>2.5161875939004079</c:v>
                </c:pt>
                <c:pt idx="6476">
                  <c:v>2.5161875939004079</c:v>
                </c:pt>
                <c:pt idx="6477">
                  <c:v>2.9018251303115239</c:v>
                </c:pt>
                <c:pt idx="6478">
                  <c:v>2.7703638667420756</c:v>
                </c:pt>
                <c:pt idx="6479">
                  <c:v>2.5161875939004079</c:v>
                </c:pt>
                <c:pt idx="6480">
                  <c:v>2.5161875939004079</c:v>
                </c:pt>
                <c:pt idx="6481">
                  <c:v>2.5248372035540494</c:v>
                </c:pt>
                <c:pt idx="6482">
                  <c:v>2.7392640680730245</c:v>
                </c:pt>
                <c:pt idx="6483">
                  <c:v>2.7596109726674842</c:v>
                </c:pt>
                <c:pt idx="6484">
                  <c:v>2.5161875939004079</c:v>
                </c:pt>
                <c:pt idx="6485">
                  <c:v>2.5161875939004079</c:v>
                </c:pt>
                <c:pt idx="6486">
                  <c:v>2.5161875939004079</c:v>
                </c:pt>
                <c:pt idx="6487">
                  <c:v>2.425225541575633</c:v>
                </c:pt>
                <c:pt idx="6488">
                  <c:v>2.5161875939004079</c:v>
                </c:pt>
                <c:pt idx="6489">
                  <c:v>2.5161875939004079</c:v>
                </c:pt>
                <c:pt idx="6490">
                  <c:v>2.5161875939004079</c:v>
                </c:pt>
                <c:pt idx="6491">
                  <c:v>3.112941743891966</c:v>
                </c:pt>
                <c:pt idx="6492">
                  <c:v>2.6173654321228521</c:v>
                </c:pt>
                <c:pt idx="6493">
                  <c:v>2.5161875939004079</c:v>
                </c:pt>
                <c:pt idx="6494">
                  <c:v>2.3128501271734851</c:v>
                </c:pt>
                <c:pt idx="6495">
                  <c:v>2.9392224529978592</c:v>
                </c:pt>
                <c:pt idx="6496">
                  <c:v>2.5161875939004079</c:v>
                </c:pt>
                <c:pt idx="6497">
                  <c:v>2.5161875939004079</c:v>
                </c:pt>
                <c:pt idx="6498">
                  <c:v>2.5005355317908626</c:v>
                </c:pt>
                <c:pt idx="6499">
                  <c:v>2.4549504197573562</c:v>
                </c:pt>
                <c:pt idx="6500">
                  <c:v>2.5161875939004079</c:v>
                </c:pt>
                <c:pt idx="6501">
                  <c:v>2.5161875939004079</c:v>
                </c:pt>
                <c:pt idx="6502">
                  <c:v>2.5161875939004079</c:v>
                </c:pt>
                <c:pt idx="6503">
                  <c:v>2.5161875939004079</c:v>
                </c:pt>
                <c:pt idx="6504">
                  <c:v>2.66485246550074</c:v>
                </c:pt>
                <c:pt idx="6505">
                  <c:v>2.5161875939004079</c:v>
                </c:pt>
                <c:pt idx="6506">
                  <c:v>2.5161875939004079</c:v>
                </c:pt>
                <c:pt idx="6507">
                  <c:v>2.5161875939004079</c:v>
                </c:pt>
                <c:pt idx="6508">
                  <c:v>2.5161875939004079</c:v>
                </c:pt>
                <c:pt idx="6509">
                  <c:v>2.5161875939004079</c:v>
                </c:pt>
                <c:pt idx="6510">
                  <c:v>2.5860743776971011</c:v>
                </c:pt>
                <c:pt idx="6511">
                  <c:v>2.5161875939004079</c:v>
                </c:pt>
                <c:pt idx="6512">
                  <c:v>2.9613533004304129</c:v>
                </c:pt>
                <c:pt idx="6513">
                  <c:v>2.6332682042564057</c:v>
                </c:pt>
                <c:pt idx="6514">
                  <c:v>2.5161875939004079</c:v>
                </c:pt>
                <c:pt idx="6515">
                  <c:v>2.5161875939004079</c:v>
                </c:pt>
                <c:pt idx="6516">
                  <c:v>2.5161875939004079</c:v>
                </c:pt>
                <c:pt idx="6517">
                  <c:v>2.6109461010671522</c:v>
                </c:pt>
                <c:pt idx="6518">
                  <c:v>2.9703802242951687</c:v>
                </c:pt>
                <c:pt idx="6519">
                  <c:v>2.5161875939004079</c:v>
                </c:pt>
                <c:pt idx="6520">
                  <c:v>2.491809282356118</c:v>
                </c:pt>
                <c:pt idx="6521">
                  <c:v>2.5161875939004079</c:v>
                </c:pt>
                <c:pt idx="6522">
                  <c:v>2.5161875939004079</c:v>
                </c:pt>
                <c:pt idx="6523">
                  <c:v>2.5161875939004079</c:v>
                </c:pt>
                <c:pt idx="6524">
                  <c:v>2.5161875939004079</c:v>
                </c:pt>
                <c:pt idx="6525">
                  <c:v>2.5161875939004079</c:v>
                </c:pt>
                <c:pt idx="6526">
                  <c:v>2.4917917254390871</c:v>
                </c:pt>
                <c:pt idx="6527">
                  <c:v>2.5161875939004079</c:v>
                </c:pt>
                <c:pt idx="6528">
                  <c:v>2.5686537011183148</c:v>
                </c:pt>
                <c:pt idx="6529">
                  <c:v>2.5161875939004079</c:v>
                </c:pt>
                <c:pt idx="6530">
                  <c:v>2.5161875939004079</c:v>
                </c:pt>
                <c:pt idx="6531">
                  <c:v>2.7696589369666356</c:v>
                </c:pt>
                <c:pt idx="6532">
                  <c:v>2.5161875939004079</c:v>
                </c:pt>
                <c:pt idx="6533">
                  <c:v>2.7218880513627544</c:v>
                </c:pt>
                <c:pt idx="6534">
                  <c:v>2.5161875939004079</c:v>
                </c:pt>
                <c:pt idx="6535">
                  <c:v>2.5161875939004079</c:v>
                </c:pt>
                <c:pt idx="6536">
                  <c:v>2.5161875939004079</c:v>
                </c:pt>
                <c:pt idx="6537">
                  <c:v>2.5161875939004079</c:v>
                </c:pt>
                <c:pt idx="6538">
                  <c:v>2.5161875939004079</c:v>
                </c:pt>
                <c:pt idx="6539">
                  <c:v>2.5161875939004079</c:v>
                </c:pt>
                <c:pt idx="6540">
                  <c:v>2.5161875939004079</c:v>
                </c:pt>
                <c:pt idx="6541">
                  <c:v>2.5161875939004079</c:v>
                </c:pt>
                <c:pt idx="6542">
                  <c:v>2.7791145883009691</c:v>
                </c:pt>
                <c:pt idx="6543">
                  <c:v>2.5161875939004079</c:v>
                </c:pt>
                <c:pt idx="6544">
                  <c:v>2.1834630360059206</c:v>
                </c:pt>
                <c:pt idx="6545">
                  <c:v>2.5161875939004079</c:v>
                </c:pt>
                <c:pt idx="6546">
                  <c:v>2.5161875939004079</c:v>
                </c:pt>
                <c:pt idx="6547">
                  <c:v>2.5161875939004079</c:v>
                </c:pt>
                <c:pt idx="6548">
                  <c:v>2.5161875939004079</c:v>
                </c:pt>
                <c:pt idx="6549">
                  <c:v>2.6001382344840196</c:v>
                </c:pt>
                <c:pt idx="6550">
                  <c:v>2.5161875939004079</c:v>
                </c:pt>
                <c:pt idx="6551">
                  <c:v>2.9901594372592357</c:v>
                </c:pt>
                <c:pt idx="6552">
                  <c:v>2.5161875939004079</c:v>
                </c:pt>
                <c:pt idx="6553">
                  <c:v>2.5161875939004079</c:v>
                </c:pt>
                <c:pt idx="6554">
                  <c:v>2.5161875939004079</c:v>
                </c:pt>
                <c:pt idx="6555">
                  <c:v>2.5161875939004079</c:v>
                </c:pt>
                <c:pt idx="6556">
                  <c:v>2.5161875939004079</c:v>
                </c:pt>
                <c:pt idx="6557">
                  <c:v>2.4549504197573562</c:v>
                </c:pt>
                <c:pt idx="6558">
                  <c:v>2.5161875939004079</c:v>
                </c:pt>
                <c:pt idx="6559">
                  <c:v>2.5986396202555855</c:v>
                </c:pt>
                <c:pt idx="6560">
                  <c:v>2.726238495214941</c:v>
                </c:pt>
                <c:pt idx="6561">
                  <c:v>2.504922776016334</c:v>
                </c:pt>
                <c:pt idx="6562">
                  <c:v>2.5527130441622132</c:v>
                </c:pt>
                <c:pt idx="6563">
                  <c:v>2.5161875939004079</c:v>
                </c:pt>
                <c:pt idx="6564">
                  <c:v>2.5161875939004079</c:v>
                </c:pt>
                <c:pt idx="6565">
                  <c:v>2.8325915019484609</c:v>
                </c:pt>
                <c:pt idx="6566">
                  <c:v>2.5161875939004079</c:v>
                </c:pt>
                <c:pt idx="6567">
                  <c:v>2.5161875939004079</c:v>
                </c:pt>
                <c:pt idx="6568">
                  <c:v>2.9740504238487486</c:v>
                </c:pt>
                <c:pt idx="6569">
                  <c:v>3.2988623834149653</c:v>
                </c:pt>
                <c:pt idx="6570">
                  <c:v>2.5161875939004079</c:v>
                </c:pt>
                <c:pt idx="6571">
                  <c:v>2.5161875939004079</c:v>
                </c:pt>
                <c:pt idx="6572">
                  <c:v>2.6430000578966015</c:v>
                </c:pt>
                <c:pt idx="6573">
                  <c:v>2.5161875939004079</c:v>
                </c:pt>
                <c:pt idx="6574">
                  <c:v>2.5161875939004079</c:v>
                </c:pt>
                <c:pt idx="6575">
                  <c:v>2.5161875939004079</c:v>
                </c:pt>
                <c:pt idx="6576">
                  <c:v>2.5161875939004079</c:v>
                </c:pt>
                <c:pt idx="6577">
                  <c:v>2.5161875939004079</c:v>
                </c:pt>
                <c:pt idx="6578">
                  <c:v>2.6542242947216139</c:v>
                </c:pt>
                <c:pt idx="6579">
                  <c:v>2.5161875939004079</c:v>
                </c:pt>
                <c:pt idx="6580">
                  <c:v>2.5161875939004079</c:v>
                </c:pt>
                <c:pt idx="6581">
                  <c:v>2.5161875939004079</c:v>
                </c:pt>
                <c:pt idx="6582">
                  <c:v>2.5161875939004079</c:v>
                </c:pt>
                <c:pt idx="6583">
                  <c:v>2.5161875939004079</c:v>
                </c:pt>
                <c:pt idx="6584">
                  <c:v>3.1698967568533232</c:v>
                </c:pt>
                <c:pt idx="6585">
                  <c:v>2.5161875939004079</c:v>
                </c:pt>
                <c:pt idx="6586">
                  <c:v>2.5161875939004079</c:v>
                </c:pt>
                <c:pt idx="6587">
                  <c:v>2.2060652654695416</c:v>
                </c:pt>
                <c:pt idx="6588">
                  <c:v>2.5161875939004079</c:v>
                </c:pt>
                <c:pt idx="6589">
                  <c:v>2.5161875939004079</c:v>
                </c:pt>
                <c:pt idx="6590">
                  <c:v>2.4549504197573562</c:v>
                </c:pt>
                <c:pt idx="6591">
                  <c:v>2.2501592308860419</c:v>
                </c:pt>
                <c:pt idx="6592">
                  <c:v>2.8858432301837031</c:v>
                </c:pt>
                <c:pt idx="6593">
                  <c:v>2.5161875939004079</c:v>
                </c:pt>
                <c:pt idx="6594">
                  <c:v>2.5161875939004079</c:v>
                </c:pt>
                <c:pt idx="6595">
                  <c:v>2.5161875939004079</c:v>
                </c:pt>
                <c:pt idx="6596">
                  <c:v>2.5161875939004079</c:v>
                </c:pt>
                <c:pt idx="6597">
                  <c:v>2.8603667179646686</c:v>
                </c:pt>
                <c:pt idx="6598">
                  <c:v>2.6687289063312534</c:v>
                </c:pt>
                <c:pt idx="6599">
                  <c:v>2.5161875939004079</c:v>
                </c:pt>
                <c:pt idx="6600">
                  <c:v>2.5161875939004079</c:v>
                </c:pt>
                <c:pt idx="6601">
                  <c:v>2.4549504197573562</c:v>
                </c:pt>
                <c:pt idx="6602">
                  <c:v>2.6260916815575968</c:v>
                </c:pt>
                <c:pt idx="6603">
                  <c:v>2.5161875939004079</c:v>
                </c:pt>
                <c:pt idx="6604">
                  <c:v>2.9496545553874278</c:v>
                </c:pt>
                <c:pt idx="6605">
                  <c:v>2.6850291887639925</c:v>
                </c:pt>
                <c:pt idx="6606">
                  <c:v>2.5161875939004079</c:v>
                </c:pt>
                <c:pt idx="6607">
                  <c:v>2.7614312051429613</c:v>
                </c:pt>
                <c:pt idx="6608">
                  <c:v>2.5161875939004079</c:v>
                </c:pt>
                <c:pt idx="6609">
                  <c:v>2.5161875939004079</c:v>
                </c:pt>
                <c:pt idx="6610">
                  <c:v>2.5161875939004079</c:v>
                </c:pt>
                <c:pt idx="6611">
                  <c:v>2.5240096053729006</c:v>
                </c:pt>
                <c:pt idx="6612">
                  <c:v>2.5161875939004079</c:v>
                </c:pt>
                <c:pt idx="6613">
                  <c:v>2.5161875939004079</c:v>
                </c:pt>
                <c:pt idx="6614">
                  <c:v>2.5864176206023077</c:v>
                </c:pt>
                <c:pt idx="6615">
                  <c:v>2.6542242947216139</c:v>
                </c:pt>
                <c:pt idx="6616">
                  <c:v>2.5161875939004079</c:v>
                </c:pt>
                <c:pt idx="6617">
                  <c:v>2.5161875939004079</c:v>
                </c:pt>
                <c:pt idx="6618">
                  <c:v>2.5161875939004079</c:v>
                </c:pt>
                <c:pt idx="6619">
                  <c:v>2.5161875939004079</c:v>
                </c:pt>
                <c:pt idx="6620">
                  <c:v>2.5249138433351526</c:v>
                </c:pt>
                <c:pt idx="6621">
                  <c:v>2.5161875939004079</c:v>
                </c:pt>
                <c:pt idx="6622">
                  <c:v>2.5161875939004079</c:v>
                </c:pt>
                <c:pt idx="6623">
                  <c:v>2.6542242947216139</c:v>
                </c:pt>
                <c:pt idx="6624">
                  <c:v>2.8560148501299838</c:v>
                </c:pt>
                <c:pt idx="6625">
                  <c:v>2.7770834381399427</c:v>
                </c:pt>
                <c:pt idx="6626">
                  <c:v>2.5161875939004079</c:v>
                </c:pt>
                <c:pt idx="6627">
                  <c:v>2.6811919004686944</c:v>
                </c:pt>
                <c:pt idx="6628">
                  <c:v>2.5161875939004079</c:v>
                </c:pt>
                <c:pt idx="6629">
                  <c:v>2.483331011395872</c:v>
                </c:pt>
                <c:pt idx="6630">
                  <c:v>2.4994011510842964</c:v>
                </c:pt>
                <c:pt idx="6631">
                  <c:v>2.9623413477188332</c:v>
                </c:pt>
                <c:pt idx="6632">
                  <c:v>2.8543457635935825</c:v>
                </c:pt>
                <c:pt idx="6633">
                  <c:v>2.6088898927121158</c:v>
                </c:pt>
                <c:pt idx="6634">
                  <c:v>2.6542242947216139</c:v>
                </c:pt>
                <c:pt idx="6635">
                  <c:v>2.4793287313016461</c:v>
                </c:pt>
                <c:pt idx="6636">
                  <c:v>2.5161875939004079</c:v>
                </c:pt>
                <c:pt idx="6637">
                  <c:v>2.5161875939004079</c:v>
                </c:pt>
                <c:pt idx="6638">
                  <c:v>2.5161875939004079</c:v>
                </c:pt>
                <c:pt idx="6639">
                  <c:v>2.7162159397091412</c:v>
                </c:pt>
                <c:pt idx="6640">
                  <c:v>2.821188816870507</c:v>
                </c:pt>
                <c:pt idx="6641">
                  <c:v>2.5161875939004079</c:v>
                </c:pt>
                <c:pt idx="6642">
                  <c:v>3.0283688367483594</c:v>
                </c:pt>
                <c:pt idx="6643">
                  <c:v>2.7124307216699837</c:v>
                </c:pt>
                <c:pt idx="6644">
                  <c:v>2.5161875939004079</c:v>
                </c:pt>
                <c:pt idx="6645">
                  <c:v>2.3591536077235595</c:v>
                </c:pt>
                <c:pt idx="6646">
                  <c:v>2.491809282356118</c:v>
                </c:pt>
                <c:pt idx="6647">
                  <c:v>2.629845983177324</c:v>
                </c:pt>
                <c:pt idx="6648">
                  <c:v>2.5161875939004079</c:v>
                </c:pt>
                <c:pt idx="6649">
                  <c:v>2.2874051309648267</c:v>
                </c:pt>
                <c:pt idx="6650">
                  <c:v>2.6314158239810599</c:v>
                </c:pt>
                <c:pt idx="6651">
                  <c:v>2.5567766359248782</c:v>
                </c:pt>
                <c:pt idx="6652">
                  <c:v>3.1632026204038577</c:v>
                </c:pt>
                <c:pt idx="6653">
                  <c:v>2.5161875939004079</c:v>
                </c:pt>
                <c:pt idx="6654">
                  <c:v>2.4793287313016461</c:v>
                </c:pt>
                <c:pt idx="6655">
                  <c:v>2.6629505441563586</c:v>
                </c:pt>
                <c:pt idx="6656">
                  <c:v>2.5249138433351526</c:v>
                </c:pt>
                <c:pt idx="6657">
                  <c:v>2.5161875939004079</c:v>
                </c:pt>
                <c:pt idx="6658">
                  <c:v>2.5911796323872585</c:v>
                </c:pt>
                <c:pt idx="6659">
                  <c:v>2.5161875939004079</c:v>
                </c:pt>
                <c:pt idx="6660">
                  <c:v>2.7085651956052423</c:v>
                </c:pt>
                <c:pt idx="6661">
                  <c:v>2.5253755074638526</c:v>
                </c:pt>
                <c:pt idx="6662">
                  <c:v>3.0338024486920774</c:v>
                </c:pt>
                <c:pt idx="6663">
                  <c:v>2.6989051687928685</c:v>
                </c:pt>
                <c:pt idx="6664">
                  <c:v>2.5161875939004079</c:v>
                </c:pt>
                <c:pt idx="6665">
                  <c:v>2.5161875939004079</c:v>
                </c:pt>
                <c:pt idx="6666">
                  <c:v>2.5161875939004079</c:v>
                </c:pt>
                <c:pt idx="6667">
                  <c:v>2.5161875939004079</c:v>
                </c:pt>
                <c:pt idx="6668">
                  <c:v>2.4987280435995594</c:v>
                </c:pt>
                <c:pt idx="6669">
                  <c:v>2.5161875939004079</c:v>
                </c:pt>
                <c:pt idx="6670">
                  <c:v>2.9224956806180953</c:v>
                </c:pt>
                <c:pt idx="6671">
                  <c:v>2.5161875939004079</c:v>
                </c:pt>
                <c:pt idx="6672">
                  <c:v>2.5929871205785622</c:v>
                </c:pt>
                <c:pt idx="6673">
                  <c:v>2.5161875939004079</c:v>
                </c:pt>
                <c:pt idx="6674">
                  <c:v>2.4589721085486307</c:v>
                </c:pt>
                <c:pt idx="6675">
                  <c:v>2.5161875939004079</c:v>
                </c:pt>
                <c:pt idx="6676">
                  <c:v>2.5161875939004079</c:v>
                </c:pt>
                <c:pt idx="6677">
                  <c:v>2.7136963641780114</c:v>
                </c:pt>
                <c:pt idx="6678">
                  <c:v>2.5161875939004079</c:v>
                </c:pt>
                <c:pt idx="6679">
                  <c:v>2.5161875939004079</c:v>
                </c:pt>
                <c:pt idx="6680">
                  <c:v>2.5161875939004079</c:v>
                </c:pt>
                <c:pt idx="6681">
                  <c:v>2.5161875939004079</c:v>
                </c:pt>
                <c:pt idx="6682">
                  <c:v>2.5161875939004079</c:v>
                </c:pt>
                <c:pt idx="6683">
                  <c:v>2.5161875939004079</c:v>
                </c:pt>
                <c:pt idx="6684">
                  <c:v>2.9074964770658607</c:v>
                </c:pt>
                <c:pt idx="6685">
                  <c:v>2.5161875939004079</c:v>
                </c:pt>
                <c:pt idx="6686">
                  <c:v>2.5161875939004079</c:v>
                </c:pt>
                <c:pt idx="6687">
                  <c:v>2.5161875939004079</c:v>
                </c:pt>
                <c:pt idx="6688">
                  <c:v>2.5161875939004079</c:v>
                </c:pt>
                <c:pt idx="6689">
                  <c:v>2.5161875939004079</c:v>
                </c:pt>
                <c:pt idx="6690">
                  <c:v>2.5161875939004079</c:v>
                </c:pt>
                <c:pt idx="6691">
                  <c:v>2.5161875939004079</c:v>
                </c:pt>
                <c:pt idx="6692">
                  <c:v>2.5161875939004079</c:v>
                </c:pt>
                <c:pt idx="6693">
                  <c:v>2.5161875939004079</c:v>
                </c:pt>
                <c:pt idx="6694">
                  <c:v>2.5161875939004079</c:v>
                </c:pt>
                <c:pt idx="6695">
                  <c:v>2.5161875939004079</c:v>
                </c:pt>
                <c:pt idx="6696">
                  <c:v>2.5161875939004079</c:v>
                </c:pt>
                <c:pt idx="6697">
                  <c:v>2.4369349246837482</c:v>
                </c:pt>
                <c:pt idx="6698">
                  <c:v>2.5161875939004079</c:v>
                </c:pt>
                <c:pt idx="6699">
                  <c:v>2.5161875939004079</c:v>
                </c:pt>
                <c:pt idx="6700">
                  <c:v>3.0890179704513749</c:v>
                </c:pt>
                <c:pt idx="6701">
                  <c:v>2.9729049919086905</c:v>
                </c:pt>
                <c:pt idx="6702">
                  <c:v>3.0586696956893134</c:v>
                </c:pt>
                <c:pt idx="6703">
                  <c:v>2.5161875939004079</c:v>
                </c:pt>
                <c:pt idx="6704">
                  <c:v>2.5814324620219553</c:v>
                </c:pt>
                <c:pt idx="6705">
                  <c:v>2.4549504197573562</c:v>
                </c:pt>
                <c:pt idx="6706">
                  <c:v>2.5161875939004079</c:v>
                </c:pt>
                <c:pt idx="6707">
                  <c:v>2.5161875939004079</c:v>
                </c:pt>
                <c:pt idx="6708">
                  <c:v>2.5161875939004079</c:v>
                </c:pt>
                <c:pt idx="6709">
                  <c:v>2.5161875939004079</c:v>
                </c:pt>
                <c:pt idx="6710">
                  <c:v>2.5511940762238239</c:v>
                </c:pt>
                <c:pt idx="6711">
                  <c:v>2.5161875939004079</c:v>
                </c:pt>
                <c:pt idx="6712">
                  <c:v>2.5161875939004079</c:v>
                </c:pt>
                <c:pt idx="6713">
                  <c:v>2.5161875939004079</c:v>
                </c:pt>
                <c:pt idx="6714">
                  <c:v>2.7568048133608514</c:v>
                </c:pt>
                <c:pt idx="6715">
                  <c:v>2.786821970532313</c:v>
                </c:pt>
                <c:pt idx="6716">
                  <c:v>2.5161875939004079</c:v>
                </c:pt>
                <c:pt idx="6717">
                  <c:v>2.5038328821096485</c:v>
                </c:pt>
                <c:pt idx="6718">
                  <c:v>2.5161875939004079</c:v>
                </c:pt>
                <c:pt idx="6719">
                  <c:v>2.5161875939004079</c:v>
                </c:pt>
                <c:pt idx="6720">
                  <c:v>2.5161875939004079</c:v>
                </c:pt>
                <c:pt idx="6721">
                  <c:v>2.90613868873311</c:v>
                </c:pt>
                <c:pt idx="6722">
                  <c:v>2.924858671353519</c:v>
                </c:pt>
                <c:pt idx="6723">
                  <c:v>2.5161875939004079</c:v>
                </c:pt>
                <c:pt idx="6724">
                  <c:v>2.5161875939004079</c:v>
                </c:pt>
                <c:pt idx="6725">
                  <c:v>2.3867829458158125</c:v>
                </c:pt>
                <c:pt idx="6726">
                  <c:v>2.5161875939004079</c:v>
                </c:pt>
                <c:pt idx="6727">
                  <c:v>2.5492155150983393</c:v>
                </c:pt>
                <c:pt idx="6728">
                  <c:v>2.6175985852298296</c:v>
                </c:pt>
                <c:pt idx="6729">
                  <c:v>3.1281961380804417</c:v>
                </c:pt>
                <c:pt idx="6730">
                  <c:v>2.5161875939004079</c:v>
                </c:pt>
                <c:pt idx="6731">
                  <c:v>2.5161875939004079</c:v>
                </c:pt>
                <c:pt idx="6732">
                  <c:v>2.5161875939004079</c:v>
                </c:pt>
                <c:pt idx="6733">
                  <c:v>2.5161875939004079</c:v>
                </c:pt>
                <c:pt idx="6734">
                  <c:v>2.5161875939004079</c:v>
                </c:pt>
                <c:pt idx="6735">
                  <c:v>2.4076086343402294</c:v>
                </c:pt>
                <c:pt idx="6736">
                  <c:v>2.8090027353900116</c:v>
                </c:pt>
                <c:pt idx="6737">
                  <c:v>2.2759153412926567</c:v>
                </c:pt>
                <c:pt idx="6738">
                  <c:v>2.5161875939004079</c:v>
                </c:pt>
                <c:pt idx="6739">
                  <c:v>2.7469265935333218</c:v>
                </c:pt>
                <c:pt idx="6740">
                  <c:v>2.5161875939004079</c:v>
                </c:pt>
                <c:pt idx="6741">
                  <c:v>2.5161875939004079</c:v>
                </c:pt>
                <c:pt idx="6742">
                  <c:v>2.5161875939004079</c:v>
                </c:pt>
                <c:pt idx="6743">
                  <c:v>2.5161875939004079</c:v>
                </c:pt>
                <c:pt idx="6744">
                  <c:v>2.5161875939004079</c:v>
                </c:pt>
                <c:pt idx="6745">
                  <c:v>2.5161875939004079</c:v>
                </c:pt>
                <c:pt idx="6746">
                  <c:v>2.5867982110803296</c:v>
                </c:pt>
                <c:pt idx="6747">
                  <c:v>2.5161875939004079</c:v>
                </c:pt>
                <c:pt idx="6748">
                  <c:v>2.8580723719086145</c:v>
                </c:pt>
                <c:pt idx="6749">
                  <c:v>2.9159473240372513</c:v>
                </c:pt>
                <c:pt idx="6750">
                  <c:v>2.5161875939004079</c:v>
                </c:pt>
                <c:pt idx="6751">
                  <c:v>2.5161875939004079</c:v>
                </c:pt>
                <c:pt idx="6752">
                  <c:v>2.5161875939004079</c:v>
                </c:pt>
                <c:pt idx="6753">
                  <c:v>2.5161875939004079</c:v>
                </c:pt>
                <c:pt idx="6754">
                  <c:v>2.72802671142315</c:v>
                </c:pt>
                <c:pt idx="6755">
                  <c:v>2.5161875939004079</c:v>
                </c:pt>
                <c:pt idx="6756">
                  <c:v>2.5161875939004079</c:v>
                </c:pt>
                <c:pt idx="6757">
                  <c:v>2.5161875939004079</c:v>
                </c:pt>
                <c:pt idx="6758">
                  <c:v>2.6332682042564057</c:v>
                </c:pt>
                <c:pt idx="6759">
                  <c:v>2.5161875939004079</c:v>
                </c:pt>
                <c:pt idx="6760">
                  <c:v>2.6861569089460704</c:v>
                </c:pt>
                <c:pt idx="6761">
                  <c:v>2.4793287313016461</c:v>
                </c:pt>
                <c:pt idx="6762">
                  <c:v>2.6332682042564057</c:v>
                </c:pt>
                <c:pt idx="6763">
                  <c:v>2.5161875939004079</c:v>
                </c:pt>
                <c:pt idx="6764">
                  <c:v>2.5161875939004079</c:v>
                </c:pt>
                <c:pt idx="6765">
                  <c:v>2.6088898927121158</c:v>
                </c:pt>
                <c:pt idx="6766">
                  <c:v>2.5161875939004079</c:v>
                </c:pt>
                <c:pt idx="6767">
                  <c:v>2.9770053625399582</c:v>
                </c:pt>
                <c:pt idx="6768">
                  <c:v>2.8253728079642433</c:v>
                </c:pt>
                <c:pt idx="6769">
                  <c:v>2.5161875939004079</c:v>
                </c:pt>
                <c:pt idx="6770">
                  <c:v>3.0338921690173963</c:v>
                </c:pt>
                <c:pt idx="6771">
                  <c:v>2.5161875939004079</c:v>
                </c:pt>
                <c:pt idx="6772">
                  <c:v>2.5161875939004079</c:v>
                </c:pt>
                <c:pt idx="6773">
                  <c:v>2.5161875939004079</c:v>
                </c:pt>
                <c:pt idx="6774">
                  <c:v>2.5161875939004079</c:v>
                </c:pt>
                <c:pt idx="6775">
                  <c:v>2.8389686617187522</c:v>
                </c:pt>
                <c:pt idx="6776">
                  <c:v>2.5161875939004079</c:v>
                </c:pt>
                <c:pt idx="6777">
                  <c:v>2.5161875939004079</c:v>
                </c:pt>
                <c:pt idx="6778">
                  <c:v>2.5161875939004079</c:v>
                </c:pt>
                <c:pt idx="6779">
                  <c:v>2.5161875939004079</c:v>
                </c:pt>
                <c:pt idx="6780">
                  <c:v>2.5161875939004079</c:v>
                </c:pt>
                <c:pt idx="6781">
                  <c:v>2.6154225310966361</c:v>
                </c:pt>
                <c:pt idx="6782">
                  <c:v>2.6542242947216139</c:v>
                </c:pt>
                <c:pt idx="6783">
                  <c:v>2.5161875939004079</c:v>
                </c:pt>
                <c:pt idx="6784">
                  <c:v>2.4685208647185135</c:v>
                </c:pt>
                <c:pt idx="6785">
                  <c:v>2.5161875939004079</c:v>
                </c:pt>
                <c:pt idx="6786">
                  <c:v>2.491809282356118</c:v>
                </c:pt>
                <c:pt idx="6787">
                  <c:v>2.8500510522493099</c:v>
                </c:pt>
                <c:pt idx="6788">
                  <c:v>2.5161875939004079</c:v>
                </c:pt>
                <c:pt idx="6789">
                  <c:v>2.6160148952324902</c:v>
                </c:pt>
                <c:pt idx="6790">
                  <c:v>2.5161875939004079</c:v>
                </c:pt>
                <c:pt idx="6791">
                  <c:v>2.7258903314569802</c:v>
                </c:pt>
                <c:pt idx="6792">
                  <c:v>2.5161875939004079</c:v>
                </c:pt>
                <c:pt idx="6793">
                  <c:v>2.493204711330522</c:v>
                </c:pt>
                <c:pt idx="6794">
                  <c:v>2.5161875939004079</c:v>
                </c:pt>
                <c:pt idx="6795">
                  <c:v>2.5161875939004079</c:v>
                </c:pt>
                <c:pt idx="6796">
                  <c:v>2.8325915019484609</c:v>
                </c:pt>
                <c:pt idx="6797">
                  <c:v>2.5161875939004079</c:v>
                </c:pt>
                <c:pt idx="6798">
                  <c:v>2.5268157646795339</c:v>
                </c:pt>
                <c:pt idx="6799">
                  <c:v>2.491809282356118</c:v>
                </c:pt>
                <c:pt idx="6800">
                  <c:v>2.5161875939004079</c:v>
                </c:pt>
                <c:pt idx="6801">
                  <c:v>2.6542242947216139</c:v>
                </c:pt>
                <c:pt idx="6802">
                  <c:v>2.9112882263923616</c:v>
                </c:pt>
                <c:pt idx="6803">
                  <c:v>2.5161875939004079</c:v>
                </c:pt>
                <c:pt idx="6804">
                  <c:v>2.9642088717139674</c:v>
                </c:pt>
                <c:pt idx="6805">
                  <c:v>2.5161875939004079</c:v>
                </c:pt>
                <c:pt idx="6806">
                  <c:v>2.5161875939004079</c:v>
                </c:pt>
                <c:pt idx="6807">
                  <c:v>2.397789165519066</c:v>
                </c:pt>
                <c:pt idx="6808">
                  <c:v>2.7218880513627544</c:v>
                </c:pt>
                <c:pt idx="6809">
                  <c:v>3.0444130625541725</c:v>
                </c:pt>
                <c:pt idx="6810">
                  <c:v>2.5161875939004079</c:v>
                </c:pt>
                <c:pt idx="6811">
                  <c:v>3.0936441938607246</c:v>
                </c:pt>
                <c:pt idx="6812">
                  <c:v>2.5161875939004079</c:v>
                </c:pt>
                <c:pt idx="6813">
                  <c:v>2.5161875939004079</c:v>
                </c:pt>
                <c:pt idx="6814">
                  <c:v>2.6542242947216139</c:v>
                </c:pt>
                <c:pt idx="6815">
                  <c:v>2.5161875939004079</c:v>
                </c:pt>
                <c:pt idx="6816">
                  <c:v>2.5161875939004079</c:v>
                </c:pt>
                <c:pt idx="6817">
                  <c:v>2.6542242947216139</c:v>
                </c:pt>
                <c:pt idx="6818">
                  <c:v>2.5161875939004079</c:v>
                </c:pt>
                <c:pt idx="6819">
                  <c:v>2.5161875939004079</c:v>
                </c:pt>
                <c:pt idx="6820">
                  <c:v>2.8404215525855134</c:v>
                </c:pt>
                <c:pt idx="6821">
                  <c:v>2.5161875939004079</c:v>
                </c:pt>
                <c:pt idx="6822">
                  <c:v>2.7646797668328222</c:v>
                </c:pt>
                <c:pt idx="6823">
                  <c:v>2.5161875939004079</c:v>
                </c:pt>
                <c:pt idx="6824">
                  <c:v>2.6542242947216139</c:v>
                </c:pt>
                <c:pt idx="6825">
                  <c:v>2.5161875939004079</c:v>
                </c:pt>
                <c:pt idx="6826">
                  <c:v>2.491809282356118</c:v>
                </c:pt>
                <c:pt idx="6827">
                  <c:v>2.6383476339731433</c:v>
                </c:pt>
                <c:pt idx="6828">
                  <c:v>2.5161875939004079</c:v>
                </c:pt>
                <c:pt idx="6829">
                  <c:v>2.5675510681088092</c:v>
                </c:pt>
                <c:pt idx="6830">
                  <c:v>2.4793287313016461</c:v>
                </c:pt>
                <c:pt idx="6831">
                  <c:v>2.5161875939004079</c:v>
                </c:pt>
                <c:pt idx="6832">
                  <c:v>2.5161875939004079</c:v>
                </c:pt>
                <c:pt idx="6833">
                  <c:v>2.5161875939004079</c:v>
                </c:pt>
                <c:pt idx="6834">
                  <c:v>2.5161875939004079</c:v>
                </c:pt>
                <c:pt idx="6835">
                  <c:v>2.5161875939004079</c:v>
                </c:pt>
                <c:pt idx="6836">
                  <c:v>2.5161875939004079</c:v>
                </c:pt>
                <c:pt idx="6837">
                  <c:v>2.6937554381987372</c:v>
                </c:pt>
                <c:pt idx="6838">
                  <c:v>2.6975097398184644</c:v>
                </c:pt>
                <c:pt idx="6839">
                  <c:v>2.5161875939004079</c:v>
                </c:pt>
                <c:pt idx="6840">
                  <c:v>2.8235078553659068</c:v>
                </c:pt>
                <c:pt idx="6841">
                  <c:v>2.5161875939004079</c:v>
                </c:pt>
                <c:pt idx="6842">
                  <c:v>2.5161875939004079</c:v>
                </c:pt>
                <c:pt idx="6843">
                  <c:v>2.5161875939004079</c:v>
                </c:pt>
                <c:pt idx="6844">
                  <c:v>2.5161875939004079</c:v>
                </c:pt>
                <c:pt idx="6845">
                  <c:v>2.5161875939004079</c:v>
                </c:pt>
                <c:pt idx="6846">
                  <c:v>2.5161875939004079</c:v>
                </c:pt>
                <c:pt idx="6847">
                  <c:v>2.5161875939004079</c:v>
                </c:pt>
                <c:pt idx="6848">
                  <c:v>2.5161875939004079</c:v>
                </c:pt>
                <c:pt idx="6849">
                  <c:v>3.0054837001096431</c:v>
                </c:pt>
                <c:pt idx="6850">
                  <c:v>2.5161875939004079</c:v>
                </c:pt>
                <c:pt idx="6851">
                  <c:v>2.5161875939004079</c:v>
                </c:pt>
                <c:pt idx="6852">
                  <c:v>2.6085041860332634</c:v>
                </c:pt>
                <c:pt idx="6853">
                  <c:v>2.4688263997862325</c:v>
                </c:pt>
                <c:pt idx="6854">
                  <c:v>2.7218880513627544</c:v>
                </c:pt>
                <c:pt idx="6855">
                  <c:v>2.5161875939004079</c:v>
                </c:pt>
                <c:pt idx="6856">
                  <c:v>2.66485246550074</c:v>
                </c:pt>
                <c:pt idx="6857">
                  <c:v>2.5161875939004079</c:v>
                </c:pt>
                <c:pt idx="6858">
                  <c:v>2.5161875939004079</c:v>
                </c:pt>
                <c:pt idx="6859">
                  <c:v>2.5161875939004079</c:v>
                </c:pt>
                <c:pt idx="6860">
                  <c:v>2.4549504197573562</c:v>
                </c:pt>
                <c:pt idx="6861">
                  <c:v>2.5161875939004079</c:v>
                </c:pt>
                <c:pt idx="6862">
                  <c:v>2.8603667179646686</c:v>
                </c:pt>
                <c:pt idx="6863">
                  <c:v>2.5161875939004079</c:v>
                </c:pt>
                <c:pt idx="6864">
                  <c:v>2.7218880513627544</c:v>
                </c:pt>
                <c:pt idx="6865">
                  <c:v>2.5161875939004079</c:v>
                </c:pt>
                <c:pt idx="6866">
                  <c:v>2.5161875939004079</c:v>
                </c:pt>
                <c:pt idx="6867">
                  <c:v>2.2884718156291952</c:v>
                </c:pt>
                <c:pt idx="6868">
                  <c:v>2.7713049050776117</c:v>
                </c:pt>
                <c:pt idx="6869">
                  <c:v>2.5161875939004079</c:v>
                </c:pt>
                <c:pt idx="6870">
                  <c:v>3.239110358571637</c:v>
                </c:pt>
                <c:pt idx="6871">
                  <c:v>2.5161875939004079</c:v>
                </c:pt>
                <c:pt idx="6872">
                  <c:v>2.5161875939004079</c:v>
                </c:pt>
                <c:pt idx="6873">
                  <c:v>2.8467538948654041</c:v>
                </c:pt>
                <c:pt idx="6874">
                  <c:v>2.5063138939657574</c:v>
                </c:pt>
                <c:pt idx="6875">
                  <c:v>2.5161875939004079</c:v>
                </c:pt>
                <c:pt idx="6876">
                  <c:v>2.5161875939004079</c:v>
                </c:pt>
                <c:pt idx="6877">
                  <c:v>2.5161875939004079</c:v>
                </c:pt>
                <c:pt idx="6878">
                  <c:v>2.5161875939004079</c:v>
                </c:pt>
                <c:pt idx="6879">
                  <c:v>2.5161875939004079</c:v>
                </c:pt>
                <c:pt idx="6880">
                  <c:v>2.6779490783276607</c:v>
                </c:pt>
                <c:pt idx="6881">
                  <c:v>2.5161875939004079</c:v>
                </c:pt>
                <c:pt idx="6882">
                  <c:v>2.5161875939004079</c:v>
                </c:pt>
                <c:pt idx="6883">
                  <c:v>2.5161875939004079</c:v>
                </c:pt>
                <c:pt idx="6884">
                  <c:v>2.5161875939004079</c:v>
                </c:pt>
                <c:pt idx="6885">
                  <c:v>2.5161875939004079</c:v>
                </c:pt>
                <c:pt idx="6886">
                  <c:v>2.5161875939004079</c:v>
                </c:pt>
                <c:pt idx="6887">
                  <c:v>2.5161875939004079</c:v>
                </c:pt>
                <c:pt idx="6888">
                  <c:v>2.5161875939004079</c:v>
                </c:pt>
                <c:pt idx="6889">
                  <c:v>2.5161875939004079</c:v>
                </c:pt>
                <c:pt idx="6890">
                  <c:v>2.5161875939004079</c:v>
                </c:pt>
                <c:pt idx="6891">
                  <c:v>2.5161875939004079</c:v>
                </c:pt>
                <c:pt idx="6892">
                  <c:v>2.4793287313016461</c:v>
                </c:pt>
                <c:pt idx="6893">
                  <c:v>2.4761396633295418</c:v>
                </c:pt>
                <c:pt idx="6894">
                  <c:v>2.5428840786897209</c:v>
                </c:pt>
                <c:pt idx="6895">
                  <c:v>2.6523719144462681</c:v>
                </c:pt>
                <c:pt idx="6896">
                  <c:v>2.5161875939004079</c:v>
                </c:pt>
                <c:pt idx="6897">
                  <c:v>2.7986875780409086</c:v>
                </c:pt>
                <c:pt idx="6898">
                  <c:v>2.5161875939004079</c:v>
                </c:pt>
                <c:pt idx="6899">
                  <c:v>2.5161875939004079</c:v>
                </c:pt>
                <c:pt idx="6900">
                  <c:v>2.5161875939004079</c:v>
                </c:pt>
                <c:pt idx="6901">
                  <c:v>2.6869946692002307</c:v>
                </c:pt>
                <c:pt idx="6902">
                  <c:v>2.8256899029846556</c:v>
                </c:pt>
                <c:pt idx="6903">
                  <c:v>2.4162582439938709</c:v>
                </c:pt>
                <c:pt idx="6904">
                  <c:v>2.5161875939004079</c:v>
                </c:pt>
                <c:pt idx="6905">
                  <c:v>2.5161875939004079</c:v>
                </c:pt>
                <c:pt idx="6906">
                  <c:v>2.5161875939004079</c:v>
                </c:pt>
                <c:pt idx="6907">
                  <c:v>2.5431727565645192</c:v>
                </c:pt>
                <c:pt idx="6908">
                  <c:v>2.4549504197573562</c:v>
                </c:pt>
                <c:pt idx="6909">
                  <c:v>2.5161875939004079</c:v>
                </c:pt>
                <c:pt idx="6910">
                  <c:v>2.5161875939004079</c:v>
                </c:pt>
                <c:pt idx="6911">
                  <c:v>2.5161875939004079</c:v>
                </c:pt>
                <c:pt idx="6912">
                  <c:v>2.5161875939004079</c:v>
                </c:pt>
                <c:pt idx="6913">
                  <c:v>2.5161875939004079</c:v>
                </c:pt>
                <c:pt idx="6914">
                  <c:v>2.7055877689300152</c:v>
                </c:pt>
                <c:pt idx="6915">
                  <c:v>2.5717580702741163</c:v>
                </c:pt>
                <c:pt idx="6916">
                  <c:v>2.6304014857214439</c:v>
                </c:pt>
                <c:pt idx="6917">
                  <c:v>2.491809282356118</c:v>
                </c:pt>
                <c:pt idx="6918">
                  <c:v>2.5161875939004079</c:v>
                </c:pt>
                <c:pt idx="6919">
                  <c:v>2.6537381343382416</c:v>
                </c:pt>
                <c:pt idx="6920">
                  <c:v>2.5161875939004079</c:v>
                </c:pt>
                <c:pt idx="6921">
                  <c:v>2.5161875939004079</c:v>
                </c:pt>
                <c:pt idx="6922">
                  <c:v>2.5161875939004079</c:v>
                </c:pt>
                <c:pt idx="6923">
                  <c:v>2.5161875939004079</c:v>
                </c:pt>
                <c:pt idx="6924">
                  <c:v>2.5161875939004079</c:v>
                </c:pt>
                <c:pt idx="6925">
                  <c:v>2.5161875939004079</c:v>
                </c:pt>
                <c:pt idx="6926">
                  <c:v>2.3909152963596672</c:v>
                </c:pt>
                <c:pt idx="6927">
                  <c:v>2.8389686617187522</c:v>
                </c:pt>
                <c:pt idx="6928">
                  <c:v>3.3145417914423985</c:v>
                </c:pt>
                <c:pt idx="6929">
                  <c:v>2.5161875939004079</c:v>
                </c:pt>
                <c:pt idx="6930">
                  <c:v>2.5161875939004079</c:v>
                </c:pt>
                <c:pt idx="6931">
                  <c:v>2.5161875939004079</c:v>
                </c:pt>
                <c:pt idx="6932">
                  <c:v>2.5161875939004079</c:v>
                </c:pt>
                <c:pt idx="6933">
                  <c:v>2.5161875939004079</c:v>
                </c:pt>
                <c:pt idx="6934">
                  <c:v>2.5161875939004079</c:v>
                </c:pt>
                <c:pt idx="6935">
                  <c:v>2.5161875939004079</c:v>
                </c:pt>
                <c:pt idx="6936">
                  <c:v>2.8488101032204405</c:v>
                </c:pt>
                <c:pt idx="6937">
                  <c:v>2.5161875939004079</c:v>
                </c:pt>
                <c:pt idx="6938">
                  <c:v>2.9390439415253327</c:v>
                </c:pt>
                <c:pt idx="6939">
                  <c:v>2.2367695821279741</c:v>
                </c:pt>
                <c:pt idx="6940">
                  <c:v>2.5161875939004079</c:v>
                </c:pt>
                <c:pt idx="6941">
                  <c:v>2.8293750880584692</c:v>
                </c:pt>
                <c:pt idx="6942">
                  <c:v>2.5161875939004079</c:v>
                </c:pt>
                <c:pt idx="6943">
                  <c:v>2.5161875939004079</c:v>
                </c:pt>
                <c:pt idx="6944">
                  <c:v>3.0021830370127662</c:v>
                </c:pt>
                <c:pt idx="6945">
                  <c:v>2.9245393299156932</c:v>
                </c:pt>
                <c:pt idx="6946">
                  <c:v>2.8312594524858192</c:v>
                </c:pt>
                <c:pt idx="6947">
                  <c:v>2.629845983177324</c:v>
                </c:pt>
                <c:pt idx="6948">
                  <c:v>2.9326246104696332</c:v>
                </c:pt>
                <c:pt idx="6949">
                  <c:v>2.5161875939004079</c:v>
                </c:pt>
                <c:pt idx="6950">
                  <c:v>2.7464404331499495</c:v>
                </c:pt>
                <c:pt idx="6951">
                  <c:v>2.3909152963596672</c:v>
                </c:pt>
                <c:pt idx="6952">
                  <c:v>2.5161875939004079</c:v>
                </c:pt>
                <c:pt idx="6953">
                  <c:v>2.5161875939004079</c:v>
                </c:pt>
                <c:pt idx="6954">
                  <c:v>2.5161875939004079</c:v>
                </c:pt>
                <c:pt idx="6955">
                  <c:v>2.4499265176760607</c:v>
                </c:pt>
                <c:pt idx="6956">
                  <c:v>2.5161875939004079</c:v>
                </c:pt>
                <c:pt idx="6957">
                  <c:v>2.5161875939004079</c:v>
                </c:pt>
                <c:pt idx="6958">
                  <c:v>2.5161875939004079</c:v>
                </c:pt>
                <c:pt idx="6959">
                  <c:v>2.5161875939004079</c:v>
                </c:pt>
                <c:pt idx="6960">
                  <c:v>2.5161875939004079</c:v>
                </c:pt>
                <c:pt idx="6961">
                  <c:v>2.629845983177324</c:v>
                </c:pt>
                <c:pt idx="6962">
                  <c:v>2.5161875939004079</c:v>
                </c:pt>
                <c:pt idx="6963">
                  <c:v>2.5161875939004079</c:v>
                </c:pt>
                <c:pt idx="6964">
                  <c:v>2.5161875939004079</c:v>
                </c:pt>
                <c:pt idx="6965">
                  <c:v>2.5161875939004079</c:v>
                </c:pt>
                <c:pt idx="6966">
                  <c:v>2.5161875939004079</c:v>
                </c:pt>
                <c:pt idx="6967">
                  <c:v>2.5161875939004079</c:v>
                </c:pt>
                <c:pt idx="6968">
                  <c:v>2.5161875939004079</c:v>
                </c:pt>
                <c:pt idx="6969">
                  <c:v>2.5161875939004079</c:v>
                </c:pt>
                <c:pt idx="6970">
                  <c:v>2.5161875939004079</c:v>
                </c:pt>
                <c:pt idx="6971">
                  <c:v>2.6173654321228521</c:v>
                </c:pt>
                <c:pt idx="6972">
                  <c:v>2.6173654321228521</c:v>
                </c:pt>
                <c:pt idx="6973">
                  <c:v>2.5161875939004079</c:v>
                </c:pt>
                <c:pt idx="6974">
                  <c:v>2.5161875939004079</c:v>
                </c:pt>
                <c:pt idx="6975">
                  <c:v>2.5161875939004079</c:v>
                </c:pt>
                <c:pt idx="6976">
                  <c:v>2.5249138433351526</c:v>
                </c:pt>
                <c:pt idx="6977">
                  <c:v>2.5268157646795339</c:v>
                </c:pt>
                <c:pt idx="6978">
                  <c:v>2.7238755044795173</c:v>
                </c:pt>
                <c:pt idx="6979">
                  <c:v>2.5161875939004079</c:v>
                </c:pt>
                <c:pt idx="6980">
                  <c:v>2.3882815600442466</c:v>
                </c:pt>
                <c:pt idx="6981">
                  <c:v>2.5161875939004079</c:v>
                </c:pt>
                <c:pt idx="6982">
                  <c:v>2.5161875939004079</c:v>
                </c:pt>
                <c:pt idx="6983">
                  <c:v>2.5431727565645192</c:v>
                </c:pt>
                <c:pt idx="6984">
                  <c:v>2.5161875939004079</c:v>
                </c:pt>
                <c:pt idx="6985">
                  <c:v>2.8981173690738053</c:v>
                </c:pt>
                <c:pt idx="6986">
                  <c:v>2.5161875939004079</c:v>
                </c:pt>
                <c:pt idx="6987">
                  <c:v>2.7465408868544694</c:v>
                </c:pt>
                <c:pt idx="6988">
                  <c:v>2.6542242947216139</c:v>
                </c:pt>
                <c:pt idx="6989">
                  <c:v>2.7324025640686882</c:v>
                </c:pt>
                <c:pt idx="6990">
                  <c:v>2.9937153523204434</c:v>
                </c:pt>
                <c:pt idx="6991">
                  <c:v>2.5479014387327972</c:v>
                </c:pt>
                <c:pt idx="6992">
                  <c:v>2.5161875939004079</c:v>
                </c:pt>
                <c:pt idx="6993">
                  <c:v>2.5161875939004079</c:v>
                </c:pt>
                <c:pt idx="6994">
                  <c:v>2.5161875939004079</c:v>
                </c:pt>
                <c:pt idx="6995">
                  <c:v>2.5161875939004079</c:v>
                </c:pt>
                <c:pt idx="6996">
                  <c:v>2.5161875939004079</c:v>
                </c:pt>
                <c:pt idx="6997">
                  <c:v>2.8599247521839604</c:v>
                </c:pt>
                <c:pt idx="6998">
                  <c:v>2.6616487958949215</c:v>
                </c:pt>
                <c:pt idx="6999">
                  <c:v>2.5161875939004079</c:v>
                </c:pt>
                <c:pt idx="7000">
                  <c:v>2.3533156302339702</c:v>
                </c:pt>
                <c:pt idx="7001">
                  <c:v>2.5161875939004079</c:v>
                </c:pt>
                <c:pt idx="7002">
                  <c:v>2.5161875939004079</c:v>
                </c:pt>
                <c:pt idx="7003">
                  <c:v>2.5161875939004079</c:v>
                </c:pt>
                <c:pt idx="7004">
                  <c:v>2.8999673361519087</c:v>
                </c:pt>
                <c:pt idx="7005">
                  <c:v>2.491809282356118</c:v>
                </c:pt>
                <c:pt idx="7006">
                  <c:v>2.5161875939004079</c:v>
                </c:pt>
                <c:pt idx="7007">
                  <c:v>2.5161875939004079</c:v>
                </c:pt>
                <c:pt idx="7008">
                  <c:v>2.5161875939004079</c:v>
                </c:pt>
                <c:pt idx="7009">
                  <c:v>2.5161875939004079</c:v>
                </c:pt>
                <c:pt idx="7010">
                  <c:v>2.8250313700214367</c:v>
                </c:pt>
                <c:pt idx="7011">
                  <c:v>2.8389686617187522</c:v>
                </c:pt>
                <c:pt idx="7012">
                  <c:v>2.5990610848615074</c:v>
                </c:pt>
                <c:pt idx="7013">
                  <c:v>2.7793901856315513</c:v>
                </c:pt>
                <c:pt idx="7014">
                  <c:v>2.5161875939004079</c:v>
                </c:pt>
                <c:pt idx="7015">
                  <c:v>2.6928144219106445</c:v>
                </c:pt>
                <c:pt idx="7016">
                  <c:v>2.5161875939004079</c:v>
                </c:pt>
                <c:pt idx="7017">
                  <c:v>2.5161875939004079</c:v>
                </c:pt>
                <c:pt idx="7018">
                  <c:v>2.5161875939004079</c:v>
                </c:pt>
                <c:pt idx="7019">
                  <c:v>2.6332682042564057</c:v>
                </c:pt>
                <c:pt idx="7020">
                  <c:v>2.5161875939004079</c:v>
                </c:pt>
                <c:pt idx="7021">
                  <c:v>2.6332682042564057</c:v>
                </c:pt>
                <c:pt idx="7022">
                  <c:v>2.5161875939004079</c:v>
                </c:pt>
                <c:pt idx="7023">
                  <c:v>2.5161875939004079</c:v>
                </c:pt>
                <c:pt idx="7024">
                  <c:v>2.5161875939004079</c:v>
                </c:pt>
                <c:pt idx="7025">
                  <c:v>2.8230658895851986</c:v>
                </c:pt>
                <c:pt idx="7026">
                  <c:v>2.491809282356118</c:v>
                </c:pt>
                <c:pt idx="7027">
                  <c:v>2.7055877689300152</c:v>
                </c:pt>
                <c:pt idx="7028">
                  <c:v>2.5161875939004079</c:v>
                </c:pt>
                <c:pt idx="7029">
                  <c:v>2.5161875939004079</c:v>
                </c:pt>
                <c:pt idx="7030">
                  <c:v>2.5161875939004079</c:v>
                </c:pt>
                <c:pt idx="7031">
                  <c:v>3.0283688367483594</c:v>
                </c:pt>
                <c:pt idx="7032">
                  <c:v>2.9615571285101034</c:v>
                </c:pt>
                <c:pt idx="7033">
                  <c:v>2.5161875939004079</c:v>
                </c:pt>
                <c:pt idx="7034">
                  <c:v>2.5161875939004079</c:v>
                </c:pt>
                <c:pt idx="7035">
                  <c:v>2.5161875939004079</c:v>
                </c:pt>
                <c:pt idx="7036">
                  <c:v>2.5161875939004079</c:v>
                </c:pt>
                <c:pt idx="7037">
                  <c:v>2.5161875939004079</c:v>
                </c:pt>
                <c:pt idx="7038">
                  <c:v>2.5161875939004079</c:v>
                </c:pt>
                <c:pt idx="7039">
                  <c:v>2.5161875939004079</c:v>
                </c:pt>
                <c:pt idx="7040">
                  <c:v>2.5161875939004079</c:v>
                </c:pt>
                <c:pt idx="7041">
                  <c:v>2.5426288164877686</c:v>
                </c:pt>
                <c:pt idx="7042">
                  <c:v>2.7982725108246922</c:v>
                </c:pt>
                <c:pt idx="7043">
                  <c:v>2.5161875939004079</c:v>
                </c:pt>
                <c:pt idx="7044">
                  <c:v>2.5161875939004079</c:v>
                </c:pt>
                <c:pt idx="7045">
                  <c:v>2.6602533669205171</c:v>
                </c:pt>
                <c:pt idx="7046">
                  <c:v>2.5161875939004079</c:v>
                </c:pt>
                <c:pt idx="7047">
                  <c:v>2.5161875939004079</c:v>
                </c:pt>
                <c:pt idx="7048">
                  <c:v>2.5966157538220136</c:v>
                </c:pt>
                <c:pt idx="7049">
                  <c:v>2.5161875939004079</c:v>
                </c:pt>
                <c:pt idx="7050">
                  <c:v>2.5161875939004079</c:v>
                </c:pt>
                <c:pt idx="7051">
                  <c:v>2.5161875939004079</c:v>
                </c:pt>
                <c:pt idx="7052">
                  <c:v>2.8822214465798623</c:v>
                </c:pt>
                <c:pt idx="7053">
                  <c:v>2.5161875939004079</c:v>
                </c:pt>
                <c:pt idx="7054">
                  <c:v>2.7722136629327423</c:v>
                </c:pt>
                <c:pt idx="7055">
                  <c:v>2.5161875939004079</c:v>
                </c:pt>
                <c:pt idx="7056">
                  <c:v>2.5964093416576439</c:v>
                </c:pt>
                <c:pt idx="7057">
                  <c:v>2.8614649186394132</c:v>
                </c:pt>
                <c:pt idx="7058">
                  <c:v>2.722530725072001</c:v>
                </c:pt>
                <c:pt idx="7059">
                  <c:v>2.6316959502554269</c:v>
                </c:pt>
                <c:pt idx="7060">
                  <c:v>2.5161875939004079</c:v>
                </c:pt>
                <c:pt idx="7061">
                  <c:v>2.491809282356118</c:v>
                </c:pt>
                <c:pt idx="7062">
                  <c:v>2.5161875939004079</c:v>
                </c:pt>
                <c:pt idx="7063">
                  <c:v>2.5161875939004079</c:v>
                </c:pt>
                <c:pt idx="7064">
                  <c:v>2.5651182872318929</c:v>
                </c:pt>
                <c:pt idx="7065">
                  <c:v>2.5161875939004079</c:v>
                </c:pt>
                <c:pt idx="7066">
                  <c:v>2.5161875939004079</c:v>
                </c:pt>
                <c:pt idx="7067">
                  <c:v>2.5161875939004079</c:v>
                </c:pt>
                <c:pt idx="7068">
                  <c:v>2.5161875939004079</c:v>
                </c:pt>
                <c:pt idx="7069">
                  <c:v>2.4722486208653143</c:v>
                </c:pt>
                <c:pt idx="7070">
                  <c:v>2.5161875939004079</c:v>
                </c:pt>
                <c:pt idx="7071">
                  <c:v>2.9064555908186422</c:v>
                </c:pt>
                <c:pt idx="7072">
                  <c:v>2.5161875939004079</c:v>
                </c:pt>
                <c:pt idx="7073">
                  <c:v>2.7717594431813106</c:v>
                </c:pt>
                <c:pt idx="7074">
                  <c:v>2.5161875939004079</c:v>
                </c:pt>
                <c:pt idx="7075">
                  <c:v>2.5161875939004079</c:v>
                </c:pt>
                <c:pt idx="7076">
                  <c:v>2.5161875939004079</c:v>
                </c:pt>
                <c:pt idx="7077">
                  <c:v>2.4998175213261762</c:v>
                </c:pt>
                <c:pt idx="7078">
                  <c:v>2.5161875939004079</c:v>
                </c:pt>
                <c:pt idx="7079">
                  <c:v>2.5161875939004079</c:v>
                </c:pt>
                <c:pt idx="7080">
                  <c:v>2.5161875939004079</c:v>
                </c:pt>
                <c:pt idx="7081">
                  <c:v>2.4140279653959293</c:v>
                </c:pt>
                <c:pt idx="7082">
                  <c:v>2.5161875939004079</c:v>
                </c:pt>
                <c:pt idx="7083">
                  <c:v>2.5161875939004079</c:v>
                </c:pt>
                <c:pt idx="7084">
                  <c:v>2.5492468951604033</c:v>
                </c:pt>
                <c:pt idx="7085">
                  <c:v>2.5161875939004079</c:v>
                </c:pt>
                <c:pt idx="7086">
                  <c:v>2.5916365836882003</c:v>
                </c:pt>
                <c:pt idx="7087">
                  <c:v>2.491809282356118</c:v>
                </c:pt>
                <c:pt idx="7088">
                  <c:v>2.4793287313016461</c:v>
                </c:pt>
                <c:pt idx="7089">
                  <c:v>2.5161875939004079</c:v>
                </c:pt>
                <c:pt idx="7090">
                  <c:v>2.6542242947216139</c:v>
                </c:pt>
                <c:pt idx="7091">
                  <c:v>2.6877456277453065</c:v>
                </c:pt>
                <c:pt idx="7092">
                  <c:v>2.5161875939004079</c:v>
                </c:pt>
                <c:pt idx="7093">
                  <c:v>2.7973370411505467</c:v>
                </c:pt>
                <c:pt idx="7094">
                  <c:v>2.6443505947869634</c:v>
                </c:pt>
                <c:pt idx="7095">
                  <c:v>2.5161875939004079</c:v>
                </c:pt>
                <c:pt idx="7096">
                  <c:v>2.5161875939004079</c:v>
                </c:pt>
                <c:pt idx="7097">
                  <c:v>2.5161875939004079</c:v>
                </c:pt>
                <c:pt idx="7098">
                  <c:v>2.5161875939004079</c:v>
                </c:pt>
                <c:pt idx="7099">
                  <c:v>2.3815329086399104</c:v>
                </c:pt>
                <c:pt idx="7100">
                  <c:v>2.5161875939004079</c:v>
                </c:pt>
                <c:pt idx="7101">
                  <c:v>2.5161875939004079</c:v>
                </c:pt>
                <c:pt idx="7102">
                  <c:v>2.8217153526948366</c:v>
                </c:pt>
                <c:pt idx="7103">
                  <c:v>2.5161875939004079</c:v>
                </c:pt>
                <c:pt idx="7104">
                  <c:v>2.5161875939004079</c:v>
                </c:pt>
                <c:pt idx="7105">
                  <c:v>2.5161875939004079</c:v>
                </c:pt>
                <c:pt idx="7106">
                  <c:v>2.5675510681088092</c:v>
                </c:pt>
                <c:pt idx="7107">
                  <c:v>3.0219583061996707</c:v>
                </c:pt>
                <c:pt idx="7108">
                  <c:v>2.8868923579310408</c:v>
                </c:pt>
                <c:pt idx="7109">
                  <c:v>2.5161875939004079</c:v>
                </c:pt>
                <c:pt idx="7110">
                  <c:v>2.5161875939004079</c:v>
                </c:pt>
                <c:pt idx="7111">
                  <c:v>2.7982900677417231</c:v>
                </c:pt>
                <c:pt idx="7112">
                  <c:v>2.5161875939004079</c:v>
                </c:pt>
                <c:pt idx="7113">
                  <c:v>2.5161875939004079</c:v>
                </c:pt>
                <c:pt idx="7114">
                  <c:v>2.5161875939004079</c:v>
                </c:pt>
                <c:pt idx="7115">
                  <c:v>3.1301950529158815</c:v>
                </c:pt>
                <c:pt idx="7116">
                  <c:v>2.491809282356118</c:v>
                </c:pt>
                <c:pt idx="7117">
                  <c:v>2.6542242947216139</c:v>
                </c:pt>
                <c:pt idx="7118">
                  <c:v>2.5161875939004079</c:v>
                </c:pt>
                <c:pt idx="7119">
                  <c:v>2.5161875939004079</c:v>
                </c:pt>
                <c:pt idx="7120">
                  <c:v>2.5161875939004079</c:v>
                </c:pt>
                <c:pt idx="7121">
                  <c:v>2.5161875939004079</c:v>
                </c:pt>
                <c:pt idx="7122">
                  <c:v>2.9597520535160426</c:v>
                </c:pt>
                <c:pt idx="7123">
                  <c:v>2.7319480550885822</c:v>
                </c:pt>
                <c:pt idx="7124">
                  <c:v>2.5161875939004079</c:v>
                </c:pt>
                <c:pt idx="7125">
                  <c:v>2.5161875939004079</c:v>
                </c:pt>
                <c:pt idx="7126">
                  <c:v>2.5161875939004079</c:v>
                </c:pt>
                <c:pt idx="7127">
                  <c:v>2.5161875939004079</c:v>
                </c:pt>
                <c:pt idx="7128">
                  <c:v>2.5161875939004079</c:v>
                </c:pt>
                <c:pt idx="7129">
                  <c:v>2.9473086793403964</c:v>
                </c:pt>
                <c:pt idx="7130">
                  <c:v>2.5161875939004079</c:v>
                </c:pt>
                <c:pt idx="7131">
                  <c:v>2.5161875939004079</c:v>
                </c:pt>
                <c:pt idx="7132">
                  <c:v>2.5161875939004079</c:v>
                </c:pt>
                <c:pt idx="7133">
                  <c:v>2.5161875939004079</c:v>
                </c:pt>
                <c:pt idx="7134">
                  <c:v>2.5161875939004079</c:v>
                </c:pt>
                <c:pt idx="7135">
                  <c:v>2.5161875939004079</c:v>
                </c:pt>
                <c:pt idx="7136">
                  <c:v>2.5161875939004079</c:v>
                </c:pt>
                <c:pt idx="7137">
                  <c:v>2.5289519971808732</c:v>
                </c:pt>
                <c:pt idx="7138">
                  <c:v>2.5161875939004079</c:v>
                </c:pt>
                <c:pt idx="7139">
                  <c:v>2.5683453366732847</c:v>
                </c:pt>
                <c:pt idx="7140">
                  <c:v>2.7713049050776117</c:v>
                </c:pt>
                <c:pt idx="7141">
                  <c:v>2.6542242947216139</c:v>
                </c:pt>
                <c:pt idx="7142">
                  <c:v>2.5161875939004079</c:v>
                </c:pt>
                <c:pt idx="7143">
                  <c:v>2.8337389524483667</c:v>
                </c:pt>
                <c:pt idx="7144">
                  <c:v>2.5161875939004079</c:v>
                </c:pt>
                <c:pt idx="7145">
                  <c:v>2.5161875939004079</c:v>
                </c:pt>
                <c:pt idx="7146">
                  <c:v>2.6974921829014336</c:v>
                </c:pt>
                <c:pt idx="7147">
                  <c:v>2.5161875939004079</c:v>
                </c:pt>
                <c:pt idx="7148">
                  <c:v>2.5161875939004079</c:v>
                </c:pt>
                <c:pt idx="7149">
                  <c:v>2.5161875939004079</c:v>
                </c:pt>
                <c:pt idx="7150">
                  <c:v>2.6332682042564057</c:v>
                </c:pt>
                <c:pt idx="7151">
                  <c:v>2.5161875939004079</c:v>
                </c:pt>
                <c:pt idx="7152">
                  <c:v>2.723457550580064</c:v>
                </c:pt>
                <c:pt idx="7153">
                  <c:v>2.5161875939004079</c:v>
                </c:pt>
                <c:pt idx="7154">
                  <c:v>2.5161875939004079</c:v>
                </c:pt>
                <c:pt idx="7155">
                  <c:v>2.5161875939004079</c:v>
                </c:pt>
                <c:pt idx="7156">
                  <c:v>2.882104614441364</c:v>
                </c:pt>
                <c:pt idx="7157">
                  <c:v>2.5445681855389233</c:v>
                </c:pt>
                <c:pt idx="7158">
                  <c:v>2.5161875939004079</c:v>
                </c:pt>
                <c:pt idx="7159">
                  <c:v>2.8792174869636336</c:v>
                </c:pt>
                <c:pt idx="7160">
                  <c:v>2.4793287313016461</c:v>
                </c:pt>
                <c:pt idx="7161">
                  <c:v>2.5161875939004079</c:v>
                </c:pt>
                <c:pt idx="7162">
                  <c:v>2.5161875939004079</c:v>
                </c:pt>
                <c:pt idx="7163">
                  <c:v>2.711996794511073</c:v>
                </c:pt>
                <c:pt idx="7164">
                  <c:v>2.5161875939004079</c:v>
                </c:pt>
                <c:pt idx="7165">
                  <c:v>2.5161875939004079</c:v>
                </c:pt>
                <c:pt idx="7166">
                  <c:v>2.5161875939004079</c:v>
                </c:pt>
                <c:pt idx="7167">
                  <c:v>2.7218880513627544</c:v>
                </c:pt>
                <c:pt idx="7168">
                  <c:v>2.8694862382987179</c:v>
                </c:pt>
                <c:pt idx="7169">
                  <c:v>2.5161875939004079</c:v>
                </c:pt>
                <c:pt idx="7170">
                  <c:v>2.5161875939004079</c:v>
                </c:pt>
                <c:pt idx="7171">
                  <c:v>2.5161875939004079</c:v>
                </c:pt>
                <c:pt idx="7172">
                  <c:v>2.5161875939004079</c:v>
                </c:pt>
                <c:pt idx="7173">
                  <c:v>2.5161875939004079</c:v>
                </c:pt>
                <c:pt idx="7174">
                  <c:v>2.629845983177324</c:v>
                </c:pt>
                <c:pt idx="7175">
                  <c:v>2.5161875939004079</c:v>
                </c:pt>
                <c:pt idx="7176">
                  <c:v>2.5161875939004079</c:v>
                </c:pt>
                <c:pt idx="7177">
                  <c:v>2.6458084654501506</c:v>
                </c:pt>
                <c:pt idx="7178">
                  <c:v>2.5161875939004079</c:v>
                </c:pt>
                <c:pt idx="7179">
                  <c:v>2.5161875939004079</c:v>
                </c:pt>
                <c:pt idx="7180">
                  <c:v>2.5161875939004079</c:v>
                </c:pt>
                <c:pt idx="7181">
                  <c:v>2.8349217217560101</c:v>
                </c:pt>
                <c:pt idx="7182">
                  <c:v>2.5161875939004079</c:v>
                </c:pt>
                <c:pt idx="7183">
                  <c:v>2.5161875939004079</c:v>
                </c:pt>
                <c:pt idx="7184">
                  <c:v>2.5675510681088092</c:v>
                </c:pt>
                <c:pt idx="7185">
                  <c:v>3.0109092864475104</c:v>
                </c:pt>
                <c:pt idx="7186">
                  <c:v>2.3826058737190072</c:v>
                </c:pt>
                <c:pt idx="7187">
                  <c:v>2.4508868279946912</c:v>
                </c:pt>
                <c:pt idx="7188">
                  <c:v>2.5161875939004079</c:v>
                </c:pt>
                <c:pt idx="7189">
                  <c:v>2.5161875939004079</c:v>
                </c:pt>
                <c:pt idx="7190">
                  <c:v>2.5161875939004079</c:v>
                </c:pt>
                <c:pt idx="7191">
                  <c:v>2.491809282356118</c:v>
                </c:pt>
                <c:pt idx="7192">
                  <c:v>2.5865677895228623</c:v>
                </c:pt>
                <c:pt idx="7193">
                  <c:v>2.5161875939004079</c:v>
                </c:pt>
                <c:pt idx="7194">
                  <c:v>2.5161875939004079</c:v>
                </c:pt>
                <c:pt idx="7195">
                  <c:v>2.7432861076086708</c:v>
                </c:pt>
                <c:pt idx="7196">
                  <c:v>2.5161875939004079</c:v>
                </c:pt>
                <c:pt idx="7197">
                  <c:v>2.6017133700133068</c:v>
                </c:pt>
                <c:pt idx="7198">
                  <c:v>2.5161875939004079</c:v>
                </c:pt>
                <c:pt idx="7199">
                  <c:v>2.3128501271734851</c:v>
                </c:pt>
                <c:pt idx="7200">
                  <c:v>2.1834630360059206</c:v>
                </c:pt>
                <c:pt idx="7201">
                  <c:v>2.5161875939004079</c:v>
                </c:pt>
                <c:pt idx="7202">
                  <c:v>2.5161875939004079</c:v>
                </c:pt>
                <c:pt idx="7203">
                  <c:v>2.5161875939004079</c:v>
                </c:pt>
                <c:pt idx="7204">
                  <c:v>2.5161875939004079</c:v>
                </c:pt>
                <c:pt idx="7205">
                  <c:v>2.5161875939004079</c:v>
                </c:pt>
                <c:pt idx="7206">
                  <c:v>2.6542242947216139</c:v>
                </c:pt>
                <c:pt idx="7207">
                  <c:v>2.682048933465619</c:v>
                </c:pt>
                <c:pt idx="7208">
                  <c:v>2.4480376768758951</c:v>
                </c:pt>
                <c:pt idx="7209">
                  <c:v>2.5161875939004079</c:v>
                </c:pt>
                <c:pt idx="7210">
                  <c:v>2.5161875939004079</c:v>
                </c:pt>
                <c:pt idx="7211">
                  <c:v>2.5161875939004079</c:v>
                </c:pt>
                <c:pt idx="7212">
                  <c:v>2.4549504197573562</c:v>
                </c:pt>
                <c:pt idx="7213">
                  <c:v>2.5161875939004079</c:v>
                </c:pt>
                <c:pt idx="7214">
                  <c:v>2.5161875939004079</c:v>
                </c:pt>
                <c:pt idx="7215">
                  <c:v>2.5161875939004079</c:v>
                </c:pt>
                <c:pt idx="7216">
                  <c:v>2.5161875939004079</c:v>
                </c:pt>
                <c:pt idx="7217">
                  <c:v>2.9770053625399582</c:v>
                </c:pt>
                <c:pt idx="7218">
                  <c:v>2.5161875939004079</c:v>
                </c:pt>
                <c:pt idx="7219">
                  <c:v>2.8599247521839604</c:v>
                </c:pt>
                <c:pt idx="7220">
                  <c:v>2.5161875939004079</c:v>
                </c:pt>
                <c:pt idx="7221">
                  <c:v>3.204103876248221</c:v>
                </c:pt>
                <c:pt idx="7222">
                  <c:v>2.5161875939004079</c:v>
                </c:pt>
                <c:pt idx="7223">
                  <c:v>2.4549504197573562</c:v>
                </c:pt>
                <c:pt idx="7224">
                  <c:v>2.4563458487317602</c:v>
                </c:pt>
                <c:pt idx="7225">
                  <c:v>2.7974581669172891</c:v>
                </c:pt>
                <c:pt idx="7226">
                  <c:v>2.5161875939004079</c:v>
                </c:pt>
                <c:pt idx="7227">
                  <c:v>2.5161875939004079</c:v>
                </c:pt>
                <c:pt idx="7228">
                  <c:v>2.3540564337609053</c:v>
                </c:pt>
                <c:pt idx="7229">
                  <c:v>2.629845983177324</c:v>
                </c:pt>
                <c:pt idx="7230">
                  <c:v>2.6205277857867939</c:v>
                </c:pt>
                <c:pt idx="7231">
                  <c:v>2.4727671521487133</c:v>
                </c:pt>
                <c:pt idx="7232">
                  <c:v>2.5161875939004079</c:v>
                </c:pt>
                <c:pt idx="7233">
                  <c:v>2.6739145398004727</c:v>
                </c:pt>
                <c:pt idx="7234">
                  <c:v>2.8003462760967595</c:v>
                </c:pt>
                <c:pt idx="7235">
                  <c:v>2.5161875939004079</c:v>
                </c:pt>
                <c:pt idx="7236">
                  <c:v>2.5161875939004079</c:v>
                </c:pt>
                <c:pt idx="7237">
                  <c:v>2.5161875939004079</c:v>
                </c:pt>
                <c:pt idx="7238">
                  <c:v>2.5161875939004079</c:v>
                </c:pt>
                <c:pt idx="7239">
                  <c:v>2.3128501271734851</c:v>
                </c:pt>
                <c:pt idx="7240">
                  <c:v>2.5161875939004079</c:v>
                </c:pt>
                <c:pt idx="7241">
                  <c:v>2.7218880513627544</c:v>
                </c:pt>
                <c:pt idx="7242">
                  <c:v>2.5161875939004079</c:v>
                </c:pt>
                <c:pt idx="7243">
                  <c:v>2.5161875939004079</c:v>
                </c:pt>
                <c:pt idx="7244">
                  <c:v>2.5161875939004079</c:v>
                </c:pt>
                <c:pt idx="7245">
                  <c:v>2.7488732140268657</c:v>
                </c:pt>
                <c:pt idx="7246">
                  <c:v>2.5161875939004079</c:v>
                </c:pt>
                <c:pt idx="7247">
                  <c:v>2.5161875939004079</c:v>
                </c:pt>
                <c:pt idx="7248">
                  <c:v>2.8869099148480717</c:v>
                </c:pt>
                <c:pt idx="7249">
                  <c:v>2.4793287313016461</c:v>
                </c:pt>
                <c:pt idx="7250">
                  <c:v>2.5161875939004079</c:v>
                </c:pt>
                <c:pt idx="7251">
                  <c:v>2.5161875939004079</c:v>
                </c:pt>
                <c:pt idx="7252">
                  <c:v>2.3886893435330085</c:v>
                </c:pt>
                <c:pt idx="7253">
                  <c:v>2.4549504197573562</c:v>
                </c:pt>
                <c:pt idx="7254">
                  <c:v>2.4450183676795687</c:v>
                </c:pt>
                <c:pt idx="7255">
                  <c:v>2.5161875939004079</c:v>
                </c:pt>
                <c:pt idx="7256">
                  <c:v>2.8441487265265808</c:v>
                </c:pt>
                <c:pt idx="7257">
                  <c:v>2.4163348837749741</c:v>
                </c:pt>
                <c:pt idx="7258">
                  <c:v>2.5161875939004079</c:v>
                </c:pt>
                <c:pt idx="7259">
                  <c:v>2.5161875939004079</c:v>
                </c:pt>
                <c:pt idx="7260">
                  <c:v>2.5161875939004079</c:v>
                </c:pt>
                <c:pt idx="7261">
                  <c:v>2.5161875939004079</c:v>
                </c:pt>
                <c:pt idx="7262">
                  <c:v>2.5161875939004079</c:v>
                </c:pt>
                <c:pt idx="7263">
                  <c:v>2.5161875939004079</c:v>
                </c:pt>
                <c:pt idx="7264">
                  <c:v>2.5161875939004079</c:v>
                </c:pt>
                <c:pt idx="7265">
                  <c:v>2.4549953118413983</c:v>
                </c:pt>
                <c:pt idx="7266">
                  <c:v>2.5161875939004079</c:v>
                </c:pt>
                <c:pt idx="7267">
                  <c:v>2.7844670054027394</c:v>
                </c:pt>
                <c:pt idx="7268">
                  <c:v>2.5860743776971011</c:v>
                </c:pt>
                <c:pt idx="7269">
                  <c:v>2.629845983177324</c:v>
                </c:pt>
                <c:pt idx="7270">
                  <c:v>2.491809282356118</c:v>
                </c:pt>
                <c:pt idx="7271">
                  <c:v>2.6892307770450299</c:v>
                </c:pt>
                <c:pt idx="7272">
                  <c:v>2.5999931574106947</c:v>
                </c:pt>
                <c:pt idx="7273">
                  <c:v>2.5161875939004079</c:v>
                </c:pt>
                <c:pt idx="7274">
                  <c:v>2.5161875939004079</c:v>
                </c:pt>
                <c:pt idx="7275">
                  <c:v>2.5161875939004079</c:v>
                </c:pt>
                <c:pt idx="7276">
                  <c:v>2.5161875939004079</c:v>
                </c:pt>
                <c:pt idx="7277">
                  <c:v>2.5161875939004079</c:v>
                </c:pt>
                <c:pt idx="7278">
                  <c:v>2.629845983177324</c:v>
                </c:pt>
                <c:pt idx="7279">
                  <c:v>2.5161875939004079</c:v>
                </c:pt>
                <c:pt idx="7280">
                  <c:v>2.822668379286013</c:v>
                </c:pt>
                <c:pt idx="7281">
                  <c:v>2.1834630360059206</c:v>
                </c:pt>
                <c:pt idx="7282">
                  <c:v>2.5161875939004079</c:v>
                </c:pt>
                <c:pt idx="7283">
                  <c:v>2.5161875939004079</c:v>
                </c:pt>
                <c:pt idx="7284">
                  <c:v>2.5161875939004079</c:v>
                </c:pt>
                <c:pt idx="7285">
                  <c:v>2.5161875939004079</c:v>
                </c:pt>
                <c:pt idx="7286">
                  <c:v>2.5161875939004079</c:v>
                </c:pt>
                <c:pt idx="7287">
                  <c:v>2.5161875939004079</c:v>
                </c:pt>
                <c:pt idx="7288">
                  <c:v>2.7860159288516209</c:v>
                </c:pt>
                <c:pt idx="7289">
                  <c:v>2.6975097398184644</c:v>
                </c:pt>
                <c:pt idx="7290">
                  <c:v>2.4549504197573562</c:v>
                </c:pt>
                <c:pt idx="7291">
                  <c:v>2.8991632573180688</c:v>
                </c:pt>
                <c:pt idx="7292">
                  <c:v>2.5161875939004079</c:v>
                </c:pt>
                <c:pt idx="7293">
                  <c:v>2.5161875939004079</c:v>
                </c:pt>
                <c:pt idx="7294">
                  <c:v>2.9153264093616751</c:v>
                </c:pt>
                <c:pt idx="7295">
                  <c:v>2.5161875939004079</c:v>
                </c:pt>
                <c:pt idx="7296">
                  <c:v>2.5161875939004079</c:v>
                </c:pt>
                <c:pt idx="7297">
                  <c:v>2.5161875939004079</c:v>
                </c:pt>
                <c:pt idx="7298">
                  <c:v>2.5161875939004079</c:v>
                </c:pt>
                <c:pt idx="7299">
                  <c:v>3.0375178765897419</c:v>
                </c:pt>
                <c:pt idx="7300">
                  <c:v>2.79027361861263</c:v>
                </c:pt>
                <c:pt idx="7301">
                  <c:v>2.8355464406396704</c:v>
                </c:pt>
                <c:pt idx="7302">
                  <c:v>3.0399738012732787</c:v>
                </c:pt>
                <c:pt idx="7303">
                  <c:v>2.5161875939004079</c:v>
                </c:pt>
                <c:pt idx="7304">
                  <c:v>2.5161875939004079</c:v>
                </c:pt>
                <c:pt idx="7305">
                  <c:v>2.5161875939004079</c:v>
                </c:pt>
                <c:pt idx="7306">
                  <c:v>2.5161875939004079</c:v>
                </c:pt>
                <c:pt idx="7307">
                  <c:v>2.5161875939004079</c:v>
                </c:pt>
                <c:pt idx="7308">
                  <c:v>2.5161875939004079</c:v>
                </c:pt>
                <c:pt idx="7309">
                  <c:v>2.5161875939004079</c:v>
                </c:pt>
                <c:pt idx="7310">
                  <c:v>2.5161875939004079</c:v>
                </c:pt>
                <c:pt idx="7311">
                  <c:v>2.5161875939004079</c:v>
                </c:pt>
                <c:pt idx="7312">
                  <c:v>2.5161875939004079</c:v>
                </c:pt>
                <c:pt idx="7313">
                  <c:v>2.5161875939004079</c:v>
                </c:pt>
                <c:pt idx="7314">
                  <c:v>2.5161875939004079</c:v>
                </c:pt>
                <c:pt idx="7315">
                  <c:v>2.7218880513627544</c:v>
                </c:pt>
                <c:pt idx="7316">
                  <c:v>2.5161875939004079</c:v>
                </c:pt>
                <c:pt idx="7317">
                  <c:v>2.822668379286013</c:v>
                </c:pt>
                <c:pt idx="7318">
                  <c:v>2.7197820276577249</c:v>
                </c:pt>
                <c:pt idx="7319">
                  <c:v>2.5161875939004079</c:v>
                </c:pt>
                <c:pt idx="7320">
                  <c:v>2.5161875939004079</c:v>
                </c:pt>
                <c:pt idx="7321">
                  <c:v>2.5455357472999429</c:v>
                </c:pt>
                <c:pt idx="7322">
                  <c:v>2.5161875939004079</c:v>
                </c:pt>
                <c:pt idx="7323">
                  <c:v>2.5161875939004079</c:v>
                </c:pt>
                <c:pt idx="7324">
                  <c:v>2.5161875939004079</c:v>
                </c:pt>
                <c:pt idx="7325">
                  <c:v>2.5161875939004079</c:v>
                </c:pt>
                <c:pt idx="7326">
                  <c:v>2.5161875939004079</c:v>
                </c:pt>
                <c:pt idx="7327">
                  <c:v>2.5161875939004079</c:v>
                </c:pt>
                <c:pt idx="7328">
                  <c:v>2.5161875939004079</c:v>
                </c:pt>
                <c:pt idx="7329">
                  <c:v>2.8744293637935998</c:v>
                </c:pt>
                <c:pt idx="7330">
                  <c:v>2.4140279653959293</c:v>
                </c:pt>
                <c:pt idx="7331">
                  <c:v>2.5161875939004079</c:v>
                </c:pt>
                <c:pt idx="7332">
                  <c:v>2.7476001171981275</c:v>
                </c:pt>
                <c:pt idx="7333">
                  <c:v>2.5063587860497996</c:v>
                </c:pt>
                <c:pt idx="7334">
                  <c:v>2.5161875939004079</c:v>
                </c:pt>
                <c:pt idx="7335">
                  <c:v>2.5161875939004079</c:v>
                </c:pt>
                <c:pt idx="7336">
                  <c:v>2.5161875939004079</c:v>
                </c:pt>
                <c:pt idx="7337">
                  <c:v>2.5161875939004079</c:v>
                </c:pt>
                <c:pt idx="7338">
                  <c:v>2.5929871205785622</c:v>
                </c:pt>
                <c:pt idx="7339">
                  <c:v>2.5161875939004079</c:v>
                </c:pt>
                <c:pt idx="7340">
                  <c:v>2.9224956806180953</c:v>
                </c:pt>
                <c:pt idx="7341">
                  <c:v>2.6789386127692048</c:v>
                </c:pt>
                <c:pt idx="7342">
                  <c:v>2.5161875939004079</c:v>
                </c:pt>
                <c:pt idx="7343">
                  <c:v>2.5161875939004079</c:v>
                </c:pt>
                <c:pt idx="7344">
                  <c:v>3.2554673504566223</c:v>
                </c:pt>
                <c:pt idx="7345">
                  <c:v>2.9157681883969064</c:v>
                </c:pt>
                <c:pt idx="7346">
                  <c:v>2.4177433932935943</c:v>
                </c:pt>
                <c:pt idx="7347">
                  <c:v>2.5161875939004079</c:v>
                </c:pt>
                <c:pt idx="7348">
                  <c:v>2.5161875939004079</c:v>
                </c:pt>
                <c:pt idx="7349">
                  <c:v>2.543589126806399</c:v>
                </c:pt>
                <c:pt idx="7350">
                  <c:v>2.5729765620796794</c:v>
                </c:pt>
                <c:pt idx="7351">
                  <c:v>2.5161875939004079</c:v>
                </c:pt>
                <c:pt idx="7352">
                  <c:v>2.491809282356118</c:v>
                </c:pt>
                <c:pt idx="7353">
                  <c:v>3.1929445060880952</c:v>
                </c:pt>
                <c:pt idx="7354">
                  <c:v>2.5161875939004079</c:v>
                </c:pt>
                <c:pt idx="7355">
                  <c:v>2.812258023002066</c:v>
                </c:pt>
                <c:pt idx="7356">
                  <c:v>2.5161875939004079</c:v>
                </c:pt>
                <c:pt idx="7357">
                  <c:v>2.5161875939004079</c:v>
                </c:pt>
                <c:pt idx="7358">
                  <c:v>3.0546236608436792</c:v>
                </c:pt>
                <c:pt idx="7359">
                  <c:v>2.5161875939004079</c:v>
                </c:pt>
                <c:pt idx="7360">
                  <c:v>2.5161875939004079</c:v>
                </c:pt>
                <c:pt idx="7361">
                  <c:v>2.5161875939004079</c:v>
                </c:pt>
                <c:pt idx="7362">
                  <c:v>3.0692658823164347</c:v>
                </c:pt>
                <c:pt idx="7363">
                  <c:v>2.491809282356118</c:v>
                </c:pt>
                <c:pt idx="7364">
                  <c:v>2.2884718156291952</c:v>
                </c:pt>
                <c:pt idx="7365">
                  <c:v>2.5161875939004079</c:v>
                </c:pt>
                <c:pt idx="7366">
                  <c:v>2.5161875939004079</c:v>
                </c:pt>
                <c:pt idx="7367">
                  <c:v>2.7226795806431503</c:v>
                </c:pt>
                <c:pt idx="7368">
                  <c:v>2.5161875939004079</c:v>
                </c:pt>
                <c:pt idx="7369">
                  <c:v>2.5249138433351526</c:v>
                </c:pt>
                <c:pt idx="7370">
                  <c:v>2.5161875939004079</c:v>
                </c:pt>
                <c:pt idx="7371">
                  <c:v>2.5161875939004079</c:v>
                </c:pt>
                <c:pt idx="7372">
                  <c:v>2.5161875939004079</c:v>
                </c:pt>
                <c:pt idx="7373">
                  <c:v>2.5161875939004079</c:v>
                </c:pt>
                <c:pt idx="7374">
                  <c:v>2.5161875939004079</c:v>
                </c:pt>
                <c:pt idx="7375">
                  <c:v>2.5161875939004079</c:v>
                </c:pt>
                <c:pt idx="7376">
                  <c:v>2.4111788142771333</c:v>
                </c:pt>
                <c:pt idx="7377">
                  <c:v>2.5004413350927286</c:v>
                </c:pt>
                <c:pt idx="7378">
                  <c:v>2.5161875939004079</c:v>
                </c:pt>
                <c:pt idx="7379">
                  <c:v>2.5161875939004079</c:v>
                </c:pt>
                <c:pt idx="7380">
                  <c:v>2.6332682042564057</c:v>
                </c:pt>
                <c:pt idx="7381">
                  <c:v>2.61801381006793</c:v>
                </c:pt>
                <c:pt idx="7382">
                  <c:v>2.5161875939004079</c:v>
                </c:pt>
                <c:pt idx="7383">
                  <c:v>2.4940220040370287</c:v>
                </c:pt>
                <c:pt idx="7384">
                  <c:v>2.5161875939004079</c:v>
                </c:pt>
                <c:pt idx="7385">
                  <c:v>2.5161875939004079</c:v>
                </c:pt>
                <c:pt idx="7386">
                  <c:v>2.5161875939004079</c:v>
                </c:pt>
                <c:pt idx="7387">
                  <c:v>2.5161875939004079</c:v>
                </c:pt>
                <c:pt idx="7388">
                  <c:v>2.5161875939004079</c:v>
                </c:pt>
                <c:pt idx="7389">
                  <c:v>2.5161875939004079</c:v>
                </c:pt>
                <c:pt idx="7390">
                  <c:v>2.5161875939004079</c:v>
                </c:pt>
                <c:pt idx="7391">
                  <c:v>2.5161875939004079</c:v>
                </c:pt>
                <c:pt idx="7392">
                  <c:v>2.5161875939004079</c:v>
                </c:pt>
                <c:pt idx="7393">
                  <c:v>2.8428664388795557</c:v>
                </c:pt>
                <c:pt idx="7394">
                  <c:v>2.820085634286825</c:v>
                </c:pt>
                <c:pt idx="7395">
                  <c:v>2.6130595403612125</c:v>
                </c:pt>
                <c:pt idx="7396">
                  <c:v>2.5161875939004079</c:v>
                </c:pt>
                <c:pt idx="7397">
                  <c:v>2.5161875939004079</c:v>
                </c:pt>
                <c:pt idx="7398">
                  <c:v>2.5161875939004079</c:v>
                </c:pt>
                <c:pt idx="7399">
                  <c:v>2.838044614775415</c:v>
                </c:pt>
                <c:pt idx="7400">
                  <c:v>3.0548482594826045</c:v>
                </c:pt>
                <c:pt idx="7401">
                  <c:v>2.5161875939004079</c:v>
                </c:pt>
                <c:pt idx="7402">
                  <c:v>3.0109092864475104</c:v>
                </c:pt>
                <c:pt idx="7403">
                  <c:v>2.8404215525855134</c:v>
                </c:pt>
                <c:pt idx="7404">
                  <c:v>2.4549504197573562</c:v>
                </c:pt>
                <c:pt idx="7405">
                  <c:v>2.5161875939004079</c:v>
                </c:pt>
                <c:pt idx="7406">
                  <c:v>2.5161875939004079</c:v>
                </c:pt>
                <c:pt idx="7407">
                  <c:v>2.5161875939004079</c:v>
                </c:pt>
                <c:pt idx="7408">
                  <c:v>2.986737216180154</c:v>
                </c:pt>
                <c:pt idx="7409">
                  <c:v>2.5161875939004079</c:v>
                </c:pt>
                <c:pt idx="7410">
                  <c:v>2.7878531659848491</c:v>
                </c:pt>
                <c:pt idx="7411">
                  <c:v>2.491809282356118</c:v>
                </c:pt>
                <c:pt idx="7412">
                  <c:v>2.5161875939004079</c:v>
                </c:pt>
                <c:pt idx="7413">
                  <c:v>2.5161875939004079</c:v>
                </c:pt>
                <c:pt idx="7414">
                  <c:v>3.0119550038043377</c:v>
                </c:pt>
                <c:pt idx="7415">
                  <c:v>2.5161875939004079</c:v>
                </c:pt>
                <c:pt idx="7416">
                  <c:v>2.5161875939004079</c:v>
                </c:pt>
                <c:pt idx="7417">
                  <c:v>2.8981173690738053</c:v>
                </c:pt>
                <c:pt idx="7418">
                  <c:v>2.5518672583022028</c:v>
                </c:pt>
                <c:pt idx="7419">
                  <c:v>2.5161875939004079</c:v>
                </c:pt>
                <c:pt idx="7420">
                  <c:v>2.4793287313016461</c:v>
                </c:pt>
                <c:pt idx="7421">
                  <c:v>2.8290949617841017</c:v>
                </c:pt>
                <c:pt idx="7422">
                  <c:v>2.5161875939004079</c:v>
                </c:pt>
                <c:pt idx="7423">
                  <c:v>2.5161875939004079</c:v>
                </c:pt>
                <c:pt idx="7424">
                  <c:v>2.5161875939004079</c:v>
                </c:pt>
                <c:pt idx="7425">
                  <c:v>2.5161875939004079</c:v>
                </c:pt>
                <c:pt idx="7426">
                  <c:v>2.8054150702620975</c:v>
                </c:pt>
                <c:pt idx="7427">
                  <c:v>2.5161875939004079</c:v>
                </c:pt>
                <c:pt idx="7428">
                  <c:v>2.5476976106531062</c:v>
                </c:pt>
                <c:pt idx="7429">
                  <c:v>2.5161875939004079</c:v>
                </c:pt>
                <c:pt idx="7430">
                  <c:v>2.5121655543647616</c:v>
                </c:pt>
                <c:pt idx="7431">
                  <c:v>2.5161875939004079</c:v>
                </c:pt>
                <c:pt idx="7432">
                  <c:v>2.5161875939004079</c:v>
                </c:pt>
                <c:pt idx="7433">
                  <c:v>2.5161875939004079</c:v>
                </c:pt>
                <c:pt idx="7434">
                  <c:v>2.5161875939004079</c:v>
                </c:pt>
                <c:pt idx="7435">
                  <c:v>2.6252134247593086</c:v>
                </c:pt>
                <c:pt idx="7436">
                  <c:v>2.5161875939004079</c:v>
                </c:pt>
                <c:pt idx="7437">
                  <c:v>2.5161875939004079</c:v>
                </c:pt>
                <c:pt idx="7438">
                  <c:v>2.5161875939004079</c:v>
                </c:pt>
                <c:pt idx="7439">
                  <c:v>2.5161875939004079</c:v>
                </c:pt>
                <c:pt idx="7440">
                  <c:v>2.5161875939004079</c:v>
                </c:pt>
                <c:pt idx="7441">
                  <c:v>2.5161875939004079</c:v>
                </c:pt>
                <c:pt idx="7442">
                  <c:v>2.5161875939004079</c:v>
                </c:pt>
                <c:pt idx="7443">
                  <c:v>2.5161875939004079</c:v>
                </c:pt>
                <c:pt idx="7444">
                  <c:v>2.5161875939004079</c:v>
                </c:pt>
                <c:pt idx="7445">
                  <c:v>2.5161875939004079</c:v>
                </c:pt>
                <c:pt idx="7446">
                  <c:v>2.4793287313016461</c:v>
                </c:pt>
                <c:pt idx="7447">
                  <c:v>2.9876335333190842</c:v>
                </c:pt>
                <c:pt idx="7448">
                  <c:v>2.5161875939004079</c:v>
                </c:pt>
                <c:pt idx="7449">
                  <c:v>3.058890652728206</c:v>
                </c:pt>
                <c:pt idx="7450">
                  <c:v>2.5161875939004079</c:v>
                </c:pt>
                <c:pt idx="7451">
                  <c:v>2.5161875939004079</c:v>
                </c:pt>
                <c:pt idx="7452">
                  <c:v>2.5161875939004079</c:v>
                </c:pt>
                <c:pt idx="7453">
                  <c:v>2.4793287313016461</c:v>
                </c:pt>
                <c:pt idx="7454">
                  <c:v>2.7064272450099089</c:v>
                </c:pt>
                <c:pt idx="7455">
                  <c:v>2.5161875939004079</c:v>
                </c:pt>
                <c:pt idx="7456">
                  <c:v>2.5161875939004079</c:v>
                </c:pt>
                <c:pt idx="7457">
                  <c:v>2.5161875939004079</c:v>
                </c:pt>
                <c:pt idx="7458">
                  <c:v>2.5161875939004079</c:v>
                </c:pt>
                <c:pt idx="7459">
                  <c:v>2.5161875939004079</c:v>
                </c:pt>
                <c:pt idx="7460">
                  <c:v>2.8854178324582267</c:v>
                </c:pt>
                <c:pt idx="7461">
                  <c:v>2.5161875939004079</c:v>
                </c:pt>
                <c:pt idx="7462">
                  <c:v>2.8781068105749226</c:v>
                </c:pt>
                <c:pt idx="7463">
                  <c:v>2.5161875939004079</c:v>
                </c:pt>
                <c:pt idx="7464">
                  <c:v>2.5161875939004079</c:v>
                </c:pt>
                <c:pt idx="7465">
                  <c:v>2.677985341702954</c:v>
                </c:pt>
                <c:pt idx="7466">
                  <c:v>2.5161875939004079</c:v>
                </c:pt>
                <c:pt idx="7467">
                  <c:v>2.5161875939004079</c:v>
                </c:pt>
                <c:pt idx="7468">
                  <c:v>2.4265085164504012</c:v>
                </c:pt>
                <c:pt idx="7469">
                  <c:v>2.6438963750355318</c:v>
                </c:pt>
                <c:pt idx="7470">
                  <c:v>2.5161875939004079</c:v>
                </c:pt>
                <c:pt idx="7471">
                  <c:v>2.733095505588488</c:v>
                </c:pt>
                <c:pt idx="7472">
                  <c:v>2.5161875939004079</c:v>
                </c:pt>
                <c:pt idx="7473">
                  <c:v>2.5161875939004079</c:v>
                </c:pt>
                <c:pt idx="7474">
                  <c:v>2.5161875939004079</c:v>
                </c:pt>
                <c:pt idx="7475">
                  <c:v>2.4793287313016461</c:v>
                </c:pt>
                <c:pt idx="7476">
                  <c:v>2.5161875939004079</c:v>
                </c:pt>
                <c:pt idx="7477">
                  <c:v>2.6109461010671522</c:v>
                </c:pt>
                <c:pt idx="7478">
                  <c:v>2.5161875939004079</c:v>
                </c:pt>
                <c:pt idx="7479">
                  <c:v>2.8805113536823952</c:v>
                </c:pt>
                <c:pt idx="7480">
                  <c:v>2.5161875939004079</c:v>
                </c:pt>
                <c:pt idx="7481">
                  <c:v>2.5161875939004079</c:v>
                </c:pt>
                <c:pt idx="7482">
                  <c:v>2.5161875939004079</c:v>
                </c:pt>
                <c:pt idx="7483">
                  <c:v>2.7022845925343284</c:v>
                </c:pt>
                <c:pt idx="7484">
                  <c:v>2.4959473255973954</c:v>
                </c:pt>
                <c:pt idx="7485">
                  <c:v>2.6975097398184644</c:v>
                </c:pt>
                <c:pt idx="7486">
                  <c:v>2.4246385792580245</c:v>
                </c:pt>
                <c:pt idx="7487">
                  <c:v>2.8389686617187522</c:v>
                </c:pt>
                <c:pt idx="7488">
                  <c:v>2.6332682042564057</c:v>
                </c:pt>
                <c:pt idx="7489">
                  <c:v>2.491809282356118</c:v>
                </c:pt>
                <c:pt idx="7490">
                  <c:v>2.6739145398004727</c:v>
                </c:pt>
                <c:pt idx="7491">
                  <c:v>2.5161875939004079</c:v>
                </c:pt>
                <c:pt idx="7492">
                  <c:v>2.5161875939004079</c:v>
                </c:pt>
                <c:pt idx="7493">
                  <c:v>2.5860743776971011</c:v>
                </c:pt>
                <c:pt idx="7494">
                  <c:v>2.5161875939004079</c:v>
                </c:pt>
                <c:pt idx="7495">
                  <c:v>2.6542242947216139</c:v>
                </c:pt>
                <c:pt idx="7496">
                  <c:v>2.5161875939004079</c:v>
                </c:pt>
                <c:pt idx="7497">
                  <c:v>2.6850291887639925</c:v>
                </c:pt>
                <c:pt idx="7498">
                  <c:v>2.5161875939004079</c:v>
                </c:pt>
                <c:pt idx="7499">
                  <c:v>2.5161875939004079</c:v>
                </c:pt>
                <c:pt idx="7500">
                  <c:v>2.6061236383808088</c:v>
                </c:pt>
                <c:pt idx="7501">
                  <c:v>2.4549504197573562</c:v>
                </c:pt>
                <c:pt idx="7502">
                  <c:v>2.5161875939004079</c:v>
                </c:pt>
                <c:pt idx="7503">
                  <c:v>2.4200570375948325</c:v>
                </c:pt>
                <c:pt idx="7504">
                  <c:v>2.3393783385366547</c:v>
                </c:pt>
                <c:pt idx="7505">
                  <c:v>2.5161875939004079</c:v>
                </c:pt>
                <c:pt idx="7506">
                  <c:v>2.5161875939004079</c:v>
                </c:pt>
                <c:pt idx="7507">
                  <c:v>2.5161875939004079</c:v>
                </c:pt>
                <c:pt idx="7508">
                  <c:v>2.5161875939004079</c:v>
                </c:pt>
                <c:pt idx="7509">
                  <c:v>2.5161875939004079</c:v>
                </c:pt>
                <c:pt idx="7510">
                  <c:v>2.4382088690252872</c:v>
                </c:pt>
                <c:pt idx="7511">
                  <c:v>2.5161875939004079</c:v>
                </c:pt>
                <c:pt idx="7512">
                  <c:v>2.5161875939004079</c:v>
                </c:pt>
                <c:pt idx="7513">
                  <c:v>2.5161875939004079</c:v>
                </c:pt>
                <c:pt idx="7514">
                  <c:v>2.5161875939004079</c:v>
                </c:pt>
                <c:pt idx="7515">
                  <c:v>2.5161875939004079</c:v>
                </c:pt>
                <c:pt idx="7516">
                  <c:v>2.5161875939004079</c:v>
                </c:pt>
                <c:pt idx="7517">
                  <c:v>2.5161875939004079</c:v>
                </c:pt>
                <c:pt idx="7518">
                  <c:v>2.5161875939004079</c:v>
                </c:pt>
                <c:pt idx="7519">
                  <c:v>2.5161875939004079</c:v>
                </c:pt>
                <c:pt idx="7520">
                  <c:v>2.5161875939004079</c:v>
                </c:pt>
                <c:pt idx="7521">
                  <c:v>2.3128501271734851</c:v>
                </c:pt>
                <c:pt idx="7522">
                  <c:v>2.4508868279946912</c:v>
                </c:pt>
                <c:pt idx="7523">
                  <c:v>2.8029822893851812</c:v>
                </c:pt>
                <c:pt idx="7524">
                  <c:v>2.5161875939004079</c:v>
                </c:pt>
                <c:pt idx="7525">
                  <c:v>2.5161875939004079</c:v>
                </c:pt>
                <c:pt idx="7526">
                  <c:v>2.1834630360059206</c:v>
                </c:pt>
                <c:pt idx="7527">
                  <c:v>2.5994410382436621</c:v>
                </c:pt>
                <c:pt idx="7528">
                  <c:v>2.5161875939004079</c:v>
                </c:pt>
                <c:pt idx="7529">
                  <c:v>2.5551963563180498</c:v>
                </c:pt>
                <c:pt idx="7530">
                  <c:v>2.5161875939004079</c:v>
                </c:pt>
                <c:pt idx="7531">
                  <c:v>2.8629685844904498</c:v>
                </c:pt>
                <c:pt idx="7532">
                  <c:v>2.5161875939004079</c:v>
                </c:pt>
                <c:pt idx="7533">
                  <c:v>2.6542242947216139</c:v>
                </c:pt>
                <c:pt idx="7534">
                  <c:v>2.5161875939004079</c:v>
                </c:pt>
                <c:pt idx="7535">
                  <c:v>2.3398352898375965</c:v>
                </c:pt>
                <c:pt idx="7536">
                  <c:v>2.5161875939004079</c:v>
                </c:pt>
                <c:pt idx="7537">
                  <c:v>2.5161875939004079</c:v>
                </c:pt>
                <c:pt idx="7538">
                  <c:v>2.9517030040523311</c:v>
                </c:pt>
                <c:pt idx="7539">
                  <c:v>2.5161875939004079</c:v>
                </c:pt>
                <c:pt idx="7540">
                  <c:v>2.5161875939004079</c:v>
                </c:pt>
                <c:pt idx="7541">
                  <c:v>2.5161875939004079</c:v>
                </c:pt>
                <c:pt idx="7542">
                  <c:v>2.5161875939004079</c:v>
                </c:pt>
                <c:pt idx="7543">
                  <c:v>3.0899839092140069</c:v>
                </c:pt>
                <c:pt idx="7544">
                  <c:v>2.8934460852076529</c:v>
                </c:pt>
                <c:pt idx="7545">
                  <c:v>2.5161875939004079</c:v>
                </c:pt>
                <c:pt idx="7546">
                  <c:v>2.5161875939004079</c:v>
                </c:pt>
                <c:pt idx="7547">
                  <c:v>2.5161875939004079</c:v>
                </c:pt>
                <c:pt idx="7548">
                  <c:v>2.5161875939004079</c:v>
                </c:pt>
                <c:pt idx="7549">
                  <c:v>2.5161875939004079</c:v>
                </c:pt>
                <c:pt idx="7550">
                  <c:v>2.5161875939004079</c:v>
                </c:pt>
                <c:pt idx="7551">
                  <c:v>2.5161875939004079</c:v>
                </c:pt>
                <c:pt idx="7552">
                  <c:v>2.8059256807221753</c:v>
                </c:pt>
                <c:pt idx="7553">
                  <c:v>2.6483955982722946</c:v>
                </c:pt>
                <c:pt idx="7554">
                  <c:v>3.0220720557571301</c:v>
                </c:pt>
                <c:pt idx="7555">
                  <c:v>2.491809282356118</c:v>
                </c:pt>
                <c:pt idx="7556">
                  <c:v>2.5161875939004079</c:v>
                </c:pt>
                <c:pt idx="7557">
                  <c:v>2.5161875939004079</c:v>
                </c:pt>
                <c:pt idx="7558">
                  <c:v>2.5161875939004079</c:v>
                </c:pt>
                <c:pt idx="7559">
                  <c:v>2.5125591315443927</c:v>
                </c:pt>
                <c:pt idx="7560">
                  <c:v>2.5161875939004079</c:v>
                </c:pt>
                <c:pt idx="7561">
                  <c:v>2.5161875939004079</c:v>
                </c:pt>
                <c:pt idx="7562">
                  <c:v>2.8813228084298768</c:v>
                </c:pt>
                <c:pt idx="7563">
                  <c:v>2.3494261087142108</c:v>
                </c:pt>
                <c:pt idx="7564">
                  <c:v>2.5161875939004079</c:v>
                </c:pt>
                <c:pt idx="7565">
                  <c:v>2.5161875939004079</c:v>
                </c:pt>
                <c:pt idx="7566">
                  <c:v>2.5161875939004079</c:v>
                </c:pt>
                <c:pt idx="7567">
                  <c:v>2.7890580783771122</c:v>
                </c:pt>
                <c:pt idx="7568">
                  <c:v>2.5431727565645192</c:v>
                </c:pt>
                <c:pt idx="7569">
                  <c:v>2.6542242947216139</c:v>
                </c:pt>
                <c:pt idx="7570">
                  <c:v>2.5161875939004079</c:v>
                </c:pt>
                <c:pt idx="7571">
                  <c:v>2.5161875939004079</c:v>
                </c:pt>
                <c:pt idx="7572">
                  <c:v>2.5161875939004079</c:v>
                </c:pt>
                <c:pt idx="7573">
                  <c:v>2.7195557241903581</c:v>
                </c:pt>
                <c:pt idx="7574">
                  <c:v>2.5161875939004079</c:v>
                </c:pt>
                <c:pt idx="7575">
                  <c:v>2.6305195068421297</c:v>
                </c:pt>
                <c:pt idx="7576">
                  <c:v>2.5161875939004079</c:v>
                </c:pt>
                <c:pt idx="7577">
                  <c:v>2.6752003809133842</c:v>
                </c:pt>
                <c:pt idx="7578">
                  <c:v>2.5590160876963166</c:v>
                </c:pt>
                <c:pt idx="7579">
                  <c:v>2.5161875939004079</c:v>
                </c:pt>
                <c:pt idx="7580">
                  <c:v>2.5161875939004079</c:v>
                </c:pt>
                <c:pt idx="7581">
                  <c:v>2.7469265935333218</c:v>
                </c:pt>
                <c:pt idx="7582">
                  <c:v>3.3271620386246874</c:v>
                </c:pt>
                <c:pt idx="7583">
                  <c:v>2.5161875939004079</c:v>
                </c:pt>
                <c:pt idx="7584">
                  <c:v>2.4858933103181071</c:v>
                </c:pt>
                <c:pt idx="7585">
                  <c:v>2.5161875939004079</c:v>
                </c:pt>
                <c:pt idx="7586">
                  <c:v>2.5161875939004079</c:v>
                </c:pt>
                <c:pt idx="7587">
                  <c:v>2.5161875939004079</c:v>
                </c:pt>
                <c:pt idx="7588">
                  <c:v>2.9112628175990101</c:v>
                </c:pt>
                <c:pt idx="7589">
                  <c:v>2.6883381626235665</c:v>
                </c:pt>
                <c:pt idx="7590">
                  <c:v>3.0919856534267578</c:v>
                </c:pt>
                <c:pt idx="7591">
                  <c:v>2.3617808205049702</c:v>
                </c:pt>
                <c:pt idx="7592">
                  <c:v>2.5161875939004079</c:v>
                </c:pt>
                <c:pt idx="7593">
                  <c:v>2.5161875939004079</c:v>
                </c:pt>
                <c:pt idx="7594">
                  <c:v>2.5161875939004079</c:v>
                </c:pt>
                <c:pt idx="7595">
                  <c:v>2.5161875939004079</c:v>
                </c:pt>
                <c:pt idx="7596">
                  <c:v>2.632165645840542</c:v>
                </c:pt>
                <c:pt idx="7597">
                  <c:v>2.5161875939004079</c:v>
                </c:pt>
                <c:pt idx="7598">
                  <c:v>2.5161875939004079</c:v>
                </c:pt>
                <c:pt idx="7599">
                  <c:v>2.5161875939004079</c:v>
                </c:pt>
                <c:pt idx="7600">
                  <c:v>2.4793287313016461</c:v>
                </c:pt>
                <c:pt idx="7601">
                  <c:v>2.5143352136250621</c:v>
                </c:pt>
                <c:pt idx="7602">
                  <c:v>2.5161875939004079</c:v>
                </c:pt>
                <c:pt idx="7603">
                  <c:v>2.4265085164504012</c:v>
                </c:pt>
                <c:pt idx="7604">
                  <c:v>2.5161875939004079</c:v>
                </c:pt>
                <c:pt idx="7605">
                  <c:v>2.5161875939004079</c:v>
                </c:pt>
                <c:pt idx="7606">
                  <c:v>2.5161875939004079</c:v>
                </c:pt>
                <c:pt idx="7607">
                  <c:v>2.5161875939004079</c:v>
                </c:pt>
                <c:pt idx="7608">
                  <c:v>2.5161875939004079</c:v>
                </c:pt>
                <c:pt idx="7609">
                  <c:v>2.5161875939004079</c:v>
                </c:pt>
                <c:pt idx="7610">
                  <c:v>2.8705529229630864</c:v>
                </c:pt>
                <c:pt idx="7611">
                  <c:v>2.900480359809229</c:v>
                </c:pt>
                <c:pt idx="7612">
                  <c:v>2.7556061201323243</c:v>
                </c:pt>
                <c:pt idx="7613">
                  <c:v>2.5161875939004079</c:v>
                </c:pt>
                <c:pt idx="7614">
                  <c:v>2.5161875939004079</c:v>
                </c:pt>
                <c:pt idx="7615">
                  <c:v>2.5161875939004079</c:v>
                </c:pt>
                <c:pt idx="7616">
                  <c:v>2.5161875939004079</c:v>
                </c:pt>
                <c:pt idx="7617">
                  <c:v>2.5161875939004079</c:v>
                </c:pt>
                <c:pt idx="7618">
                  <c:v>3.1118391461954564</c:v>
                </c:pt>
                <c:pt idx="7619">
                  <c:v>2.5992284524163787</c:v>
                </c:pt>
                <c:pt idx="7620">
                  <c:v>2.5161875939004079</c:v>
                </c:pt>
                <c:pt idx="7621">
                  <c:v>2.5161875939004079</c:v>
                </c:pt>
                <c:pt idx="7622">
                  <c:v>2.5161875939004079</c:v>
                </c:pt>
                <c:pt idx="7623">
                  <c:v>2.6808328848638454</c:v>
                </c:pt>
                <c:pt idx="7624">
                  <c:v>2.5161875939004079</c:v>
                </c:pt>
                <c:pt idx="7625">
                  <c:v>2.5161875939004079</c:v>
                </c:pt>
                <c:pt idx="7626">
                  <c:v>2.5161875939004079</c:v>
                </c:pt>
                <c:pt idx="7627">
                  <c:v>2.7055877689300152</c:v>
                </c:pt>
                <c:pt idx="7628">
                  <c:v>2.5161875939004079</c:v>
                </c:pt>
                <c:pt idx="7629">
                  <c:v>2.5161875939004079</c:v>
                </c:pt>
                <c:pt idx="7630">
                  <c:v>2.5161875939004079</c:v>
                </c:pt>
                <c:pt idx="7631">
                  <c:v>2.3909152963596672</c:v>
                </c:pt>
                <c:pt idx="7632">
                  <c:v>2.5161875939004079</c:v>
                </c:pt>
                <c:pt idx="7633">
                  <c:v>2.6173654321228521</c:v>
                </c:pt>
                <c:pt idx="7634">
                  <c:v>2.9974623804503384</c:v>
                </c:pt>
                <c:pt idx="7635">
                  <c:v>2.7055877689300152</c:v>
                </c:pt>
                <c:pt idx="7636">
                  <c:v>2.5161875939004079</c:v>
                </c:pt>
                <c:pt idx="7637">
                  <c:v>2.5161875939004079</c:v>
                </c:pt>
                <c:pt idx="7638">
                  <c:v>2.6419944536911504</c:v>
                </c:pt>
                <c:pt idx="7639">
                  <c:v>2.629845983177324</c:v>
                </c:pt>
                <c:pt idx="7640">
                  <c:v>2.6044153445918408</c:v>
                </c:pt>
                <c:pt idx="7641">
                  <c:v>2.5161875939004079</c:v>
                </c:pt>
                <c:pt idx="7642">
                  <c:v>2.6975097398184644</c:v>
                </c:pt>
                <c:pt idx="7643">
                  <c:v>2.5161875939004079</c:v>
                </c:pt>
                <c:pt idx="7644">
                  <c:v>2.2203218986046824</c:v>
                </c:pt>
                <c:pt idx="7645">
                  <c:v>2.3896496538516394</c:v>
                </c:pt>
                <c:pt idx="7646">
                  <c:v>2.5161875939004079</c:v>
                </c:pt>
                <c:pt idx="7647">
                  <c:v>2.8523579706283546</c:v>
                </c:pt>
                <c:pt idx="7648">
                  <c:v>2.5161875939004079</c:v>
                </c:pt>
                <c:pt idx="7649">
                  <c:v>2.5161875939004079</c:v>
                </c:pt>
                <c:pt idx="7650">
                  <c:v>2.5161875939004079</c:v>
                </c:pt>
                <c:pt idx="7651">
                  <c:v>2.5161875939004079</c:v>
                </c:pt>
                <c:pt idx="7652">
                  <c:v>2.491809282356118</c:v>
                </c:pt>
                <c:pt idx="7653">
                  <c:v>2.5161875939004079</c:v>
                </c:pt>
                <c:pt idx="7654">
                  <c:v>2.5161875939004079</c:v>
                </c:pt>
                <c:pt idx="7655">
                  <c:v>2.932686282638278</c:v>
                </c:pt>
                <c:pt idx="7656">
                  <c:v>2.8599247521839604</c:v>
                </c:pt>
                <c:pt idx="7657">
                  <c:v>2.5161875939004079</c:v>
                </c:pt>
                <c:pt idx="7658">
                  <c:v>2.5762773175435538</c:v>
                </c:pt>
                <c:pt idx="7659">
                  <c:v>2.5161875939004079</c:v>
                </c:pt>
                <c:pt idx="7660">
                  <c:v>2.684631678464807</c:v>
                </c:pt>
                <c:pt idx="7661">
                  <c:v>2.5161875939004079</c:v>
                </c:pt>
                <c:pt idx="7662">
                  <c:v>2.5161875939004079</c:v>
                </c:pt>
                <c:pt idx="7663">
                  <c:v>2.5161875939004079</c:v>
                </c:pt>
                <c:pt idx="7664">
                  <c:v>2.5161875939004079</c:v>
                </c:pt>
                <c:pt idx="7665">
                  <c:v>2.5161875939004079</c:v>
                </c:pt>
                <c:pt idx="7666">
                  <c:v>2.5925009601951898</c:v>
                </c:pt>
                <c:pt idx="7667">
                  <c:v>2.7692853644153228</c:v>
                </c:pt>
                <c:pt idx="7668">
                  <c:v>2.5161875939004079</c:v>
                </c:pt>
                <c:pt idx="7669">
                  <c:v>2.5161875939004079</c:v>
                </c:pt>
                <c:pt idx="7670">
                  <c:v>2.5161875939004079</c:v>
                </c:pt>
                <c:pt idx="7671">
                  <c:v>2.5161875939004079</c:v>
                </c:pt>
                <c:pt idx="7672">
                  <c:v>2.5161875939004079</c:v>
                </c:pt>
                <c:pt idx="7673">
                  <c:v>2.8462677344820317</c:v>
                </c:pt>
                <c:pt idx="7674">
                  <c:v>2.5161875939004079</c:v>
                </c:pt>
                <c:pt idx="7675">
                  <c:v>2.5161875939004079</c:v>
                </c:pt>
                <c:pt idx="7676">
                  <c:v>2.9746169630111829</c:v>
                </c:pt>
                <c:pt idx="7677">
                  <c:v>2.5161875939004079</c:v>
                </c:pt>
                <c:pt idx="7678">
                  <c:v>2.5161875939004079</c:v>
                </c:pt>
                <c:pt idx="7679">
                  <c:v>2.9401464999411964</c:v>
                </c:pt>
                <c:pt idx="7680">
                  <c:v>2.5161875939004079</c:v>
                </c:pt>
                <c:pt idx="7681">
                  <c:v>2.5161875939004079</c:v>
                </c:pt>
                <c:pt idx="7682">
                  <c:v>2.5161875939004079</c:v>
                </c:pt>
                <c:pt idx="7683">
                  <c:v>2.5161875939004079</c:v>
                </c:pt>
                <c:pt idx="7684">
                  <c:v>2.6160148952324902</c:v>
                </c:pt>
                <c:pt idx="7685">
                  <c:v>2.5161875939004079</c:v>
                </c:pt>
                <c:pt idx="7686">
                  <c:v>2.8009944964199534</c:v>
                </c:pt>
                <c:pt idx="7687">
                  <c:v>2.5161875939004079</c:v>
                </c:pt>
                <c:pt idx="7688">
                  <c:v>2.5161875939004079</c:v>
                </c:pt>
                <c:pt idx="7689">
                  <c:v>2.5161875939004079</c:v>
                </c:pt>
                <c:pt idx="7690">
                  <c:v>2.5161875939004079</c:v>
                </c:pt>
                <c:pt idx="7691">
                  <c:v>2.5161875939004079</c:v>
                </c:pt>
                <c:pt idx="7692">
                  <c:v>2.5161875939004079</c:v>
                </c:pt>
                <c:pt idx="7693">
                  <c:v>2.5161875939004079</c:v>
                </c:pt>
                <c:pt idx="7694">
                  <c:v>2.3307896989650265</c:v>
                </c:pt>
                <c:pt idx="7695">
                  <c:v>2.5161875939004079</c:v>
                </c:pt>
                <c:pt idx="7696">
                  <c:v>2.5161875939004079</c:v>
                </c:pt>
                <c:pt idx="7697">
                  <c:v>2.5161875939004079</c:v>
                </c:pt>
                <c:pt idx="7698">
                  <c:v>2.3214997368271266</c:v>
                </c:pt>
                <c:pt idx="7699">
                  <c:v>2.5161875939004079</c:v>
                </c:pt>
                <c:pt idx="7700">
                  <c:v>2.5161875939004079</c:v>
                </c:pt>
                <c:pt idx="7701">
                  <c:v>3.189439861427096</c:v>
                </c:pt>
                <c:pt idx="7702">
                  <c:v>2.5161875939004079</c:v>
                </c:pt>
                <c:pt idx="7703">
                  <c:v>2.5161875939004079</c:v>
                </c:pt>
                <c:pt idx="7704">
                  <c:v>2.5161875939004079</c:v>
                </c:pt>
                <c:pt idx="7705">
                  <c:v>2.5161875939004079</c:v>
                </c:pt>
                <c:pt idx="7706">
                  <c:v>2.5161875939004079</c:v>
                </c:pt>
                <c:pt idx="7707">
                  <c:v>2.6374378519055024</c:v>
                </c:pt>
                <c:pt idx="7708">
                  <c:v>2.9648982291958492</c:v>
                </c:pt>
                <c:pt idx="7709">
                  <c:v>2.5161875939004079</c:v>
                </c:pt>
                <c:pt idx="7710">
                  <c:v>2.5161875939004079</c:v>
                </c:pt>
                <c:pt idx="7711">
                  <c:v>2.4236593653316052</c:v>
                </c:pt>
                <c:pt idx="7712">
                  <c:v>2.5161875939004079</c:v>
                </c:pt>
                <c:pt idx="7713">
                  <c:v>2.5161875939004079</c:v>
                </c:pt>
                <c:pt idx="7714">
                  <c:v>2.61801381006793</c:v>
                </c:pt>
                <c:pt idx="7715">
                  <c:v>2.5161875939004079</c:v>
                </c:pt>
                <c:pt idx="7716">
                  <c:v>2.5161875939004079</c:v>
                </c:pt>
                <c:pt idx="7717">
                  <c:v>2.7218880513627544</c:v>
                </c:pt>
                <c:pt idx="7718">
                  <c:v>2.5161875939004079</c:v>
                </c:pt>
                <c:pt idx="7719">
                  <c:v>3.0192529449983954</c:v>
                </c:pt>
                <c:pt idx="7720">
                  <c:v>2.5161875939004079</c:v>
                </c:pt>
                <c:pt idx="7721">
                  <c:v>2.5161875939004079</c:v>
                </c:pt>
                <c:pt idx="7722">
                  <c:v>2.5161875939004079</c:v>
                </c:pt>
                <c:pt idx="7723">
                  <c:v>2.5161875939004079</c:v>
                </c:pt>
                <c:pt idx="7724">
                  <c:v>2.5161875939004079</c:v>
                </c:pt>
                <c:pt idx="7725">
                  <c:v>2.6160148952324902</c:v>
                </c:pt>
                <c:pt idx="7726">
                  <c:v>2.5161875939004079</c:v>
                </c:pt>
                <c:pt idx="7727">
                  <c:v>2.5161875939004079</c:v>
                </c:pt>
                <c:pt idx="7728">
                  <c:v>2.6134003289074519</c:v>
                </c:pt>
                <c:pt idx="7729">
                  <c:v>2.5865677895228623</c:v>
                </c:pt>
                <c:pt idx="7730">
                  <c:v>2.5161875939004079</c:v>
                </c:pt>
                <c:pt idx="7731">
                  <c:v>2.5161875939004079</c:v>
                </c:pt>
                <c:pt idx="7732">
                  <c:v>2.4793287313016461</c:v>
                </c:pt>
                <c:pt idx="7733">
                  <c:v>2.5161875939004079</c:v>
                </c:pt>
                <c:pt idx="7734">
                  <c:v>2.5860743776971011</c:v>
                </c:pt>
                <c:pt idx="7735">
                  <c:v>2.5161875939004079</c:v>
                </c:pt>
                <c:pt idx="7736">
                  <c:v>2.6615233674848935</c:v>
                </c:pt>
                <c:pt idx="7737">
                  <c:v>2.5161875939004079</c:v>
                </c:pt>
                <c:pt idx="7738">
                  <c:v>2.4669121501927154</c:v>
                </c:pt>
                <c:pt idx="7739">
                  <c:v>2.5161875939004079</c:v>
                </c:pt>
                <c:pt idx="7740">
                  <c:v>2.5161875939004079</c:v>
                </c:pt>
                <c:pt idx="7741">
                  <c:v>2.6443505947869634</c:v>
                </c:pt>
                <c:pt idx="7742">
                  <c:v>2.5161875939004079</c:v>
                </c:pt>
                <c:pt idx="7743">
                  <c:v>2.5161875939004079</c:v>
                </c:pt>
                <c:pt idx="7744">
                  <c:v>2.6430000578966015</c:v>
                </c:pt>
                <c:pt idx="7745">
                  <c:v>2.5161875939004079</c:v>
                </c:pt>
                <c:pt idx="7746">
                  <c:v>2.5161875939004079</c:v>
                </c:pt>
                <c:pt idx="7747">
                  <c:v>2.7128868416932947</c:v>
                </c:pt>
                <c:pt idx="7748">
                  <c:v>2.6542242947216139</c:v>
                </c:pt>
                <c:pt idx="7749">
                  <c:v>2.5161875939004079</c:v>
                </c:pt>
                <c:pt idx="7750">
                  <c:v>2.6173654321228521</c:v>
                </c:pt>
                <c:pt idx="7751">
                  <c:v>2.5161875939004079</c:v>
                </c:pt>
                <c:pt idx="7752">
                  <c:v>2.7375401807536512</c:v>
                </c:pt>
                <c:pt idx="7753">
                  <c:v>2.703154988053099</c:v>
                </c:pt>
                <c:pt idx="7754">
                  <c:v>2.5161875939004079</c:v>
                </c:pt>
                <c:pt idx="7755">
                  <c:v>2.5161875939004079</c:v>
                </c:pt>
                <c:pt idx="7756">
                  <c:v>2.5161875939004079</c:v>
                </c:pt>
                <c:pt idx="7757">
                  <c:v>2.5161875939004079</c:v>
                </c:pt>
                <c:pt idx="7758">
                  <c:v>2.9597520535160426</c:v>
                </c:pt>
                <c:pt idx="7759">
                  <c:v>2.7489828018883582</c:v>
                </c:pt>
                <c:pt idx="7760">
                  <c:v>2.5161875939004079</c:v>
                </c:pt>
                <c:pt idx="7761">
                  <c:v>2.5161875939004079</c:v>
                </c:pt>
                <c:pt idx="7762">
                  <c:v>2.5161875939004079</c:v>
                </c:pt>
                <c:pt idx="7763">
                  <c:v>2.2759912645747233</c:v>
                </c:pt>
                <c:pt idx="7764">
                  <c:v>2.3949175764538926</c:v>
                </c:pt>
                <c:pt idx="7765">
                  <c:v>2.5161875939004079</c:v>
                </c:pt>
                <c:pt idx="7766">
                  <c:v>2.4793287313016461</c:v>
                </c:pt>
                <c:pt idx="7767">
                  <c:v>2.3183091479105542</c:v>
                </c:pt>
                <c:pt idx="7768">
                  <c:v>2.6542242947216139</c:v>
                </c:pt>
                <c:pt idx="7769">
                  <c:v>2.5161875939004079</c:v>
                </c:pt>
                <c:pt idx="7770">
                  <c:v>2.5161875939004079</c:v>
                </c:pt>
                <c:pt idx="7771">
                  <c:v>2.4880549807363908</c:v>
                </c:pt>
                <c:pt idx="7772">
                  <c:v>2.6332682042564057</c:v>
                </c:pt>
                <c:pt idx="7773">
                  <c:v>2.1898258524766026</c:v>
                </c:pt>
                <c:pt idx="7774">
                  <c:v>2.6432982677457701</c:v>
                </c:pt>
                <c:pt idx="7775">
                  <c:v>2.5161875939004079</c:v>
                </c:pt>
                <c:pt idx="7776">
                  <c:v>2.6542242947216139</c:v>
                </c:pt>
                <c:pt idx="7777">
                  <c:v>2.5161875939004079</c:v>
                </c:pt>
                <c:pt idx="7778">
                  <c:v>2.7218880513627544</c:v>
                </c:pt>
                <c:pt idx="7779">
                  <c:v>2.5161875939004079</c:v>
                </c:pt>
                <c:pt idx="7780">
                  <c:v>2.5161875939004079</c:v>
                </c:pt>
                <c:pt idx="7781">
                  <c:v>2.5161875939004079</c:v>
                </c:pt>
                <c:pt idx="7782">
                  <c:v>2.5161875939004079</c:v>
                </c:pt>
                <c:pt idx="7783">
                  <c:v>2.5161875939004079</c:v>
                </c:pt>
                <c:pt idx="7784">
                  <c:v>2.5161875939004079</c:v>
                </c:pt>
                <c:pt idx="7785">
                  <c:v>2.8098950322666423</c:v>
                </c:pt>
                <c:pt idx="7786">
                  <c:v>2.5161875939004079</c:v>
                </c:pt>
                <c:pt idx="7787">
                  <c:v>2.5161875939004079</c:v>
                </c:pt>
                <c:pt idx="7788">
                  <c:v>2.5964093416576439</c:v>
                </c:pt>
                <c:pt idx="7789">
                  <c:v>2.5161875939004079</c:v>
                </c:pt>
                <c:pt idx="7790">
                  <c:v>2.5161875939004079</c:v>
                </c:pt>
                <c:pt idx="7791">
                  <c:v>2.8378661033028885</c:v>
                </c:pt>
                <c:pt idx="7792">
                  <c:v>2.5161875939004079</c:v>
                </c:pt>
                <c:pt idx="7793">
                  <c:v>2.5161875939004079</c:v>
                </c:pt>
                <c:pt idx="7794">
                  <c:v>2.5161875939004079</c:v>
                </c:pt>
                <c:pt idx="7795">
                  <c:v>2.5161875939004079</c:v>
                </c:pt>
                <c:pt idx="7796">
                  <c:v>2.7508032052512719</c:v>
                </c:pt>
                <c:pt idx="7797">
                  <c:v>2.5161875939004079</c:v>
                </c:pt>
                <c:pt idx="7798">
                  <c:v>2.5161875939004079</c:v>
                </c:pt>
                <c:pt idx="7799">
                  <c:v>2.5161875939004079</c:v>
                </c:pt>
                <c:pt idx="7800">
                  <c:v>2.5161875939004079</c:v>
                </c:pt>
                <c:pt idx="7801">
                  <c:v>2.5161875939004079</c:v>
                </c:pt>
                <c:pt idx="7802">
                  <c:v>2.9498783535813922</c:v>
                </c:pt>
                <c:pt idx="7803">
                  <c:v>2.5161875939004079</c:v>
                </c:pt>
                <c:pt idx="7804">
                  <c:v>2.5161875939004079</c:v>
                </c:pt>
                <c:pt idx="7805">
                  <c:v>2.9597520535160426</c:v>
                </c:pt>
                <c:pt idx="7806">
                  <c:v>2.5161875939004079</c:v>
                </c:pt>
                <c:pt idx="7807">
                  <c:v>2.5161875939004079</c:v>
                </c:pt>
                <c:pt idx="7808">
                  <c:v>2.5161875939004079</c:v>
                </c:pt>
                <c:pt idx="7809">
                  <c:v>2.5161875939004079</c:v>
                </c:pt>
                <c:pt idx="7810">
                  <c:v>2.5161875939004079</c:v>
                </c:pt>
                <c:pt idx="7811">
                  <c:v>2.7405244611119386</c:v>
                </c:pt>
                <c:pt idx="7812">
                  <c:v>2.5234866666636875</c:v>
                </c:pt>
                <c:pt idx="7813">
                  <c:v>2.5161875939004079</c:v>
                </c:pt>
                <c:pt idx="7814">
                  <c:v>2.5161875939004079</c:v>
                </c:pt>
                <c:pt idx="7815">
                  <c:v>2.5161875939004079</c:v>
                </c:pt>
                <c:pt idx="7816">
                  <c:v>2.5161875939004079</c:v>
                </c:pt>
                <c:pt idx="7817">
                  <c:v>2.5161875939004079</c:v>
                </c:pt>
                <c:pt idx="7818">
                  <c:v>2.5161875939004079</c:v>
                </c:pt>
                <c:pt idx="7819">
                  <c:v>2.5161875939004079</c:v>
                </c:pt>
                <c:pt idx="7820">
                  <c:v>2.5161875939004079</c:v>
                </c:pt>
                <c:pt idx="7821">
                  <c:v>2.5161875939004079</c:v>
                </c:pt>
                <c:pt idx="7822">
                  <c:v>2.5161875939004079</c:v>
                </c:pt>
                <c:pt idx="7823">
                  <c:v>2.491809282356118</c:v>
                </c:pt>
                <c:pt idx="7824">
                  <c:v>2.5161875939004079</c:v>
                </c:pt>
                <c:pt idx="7825">
                  <c:v>2.5161875939004079</c:v>
                </c:pt>
                <c:pt idx="7826">
                  <c:v>2.5161875939004079</c:v>
                </c:pt>
                <c:pt idx="7827">
                  <c:v>2.8042918467387388</c:v>
                </c:pt>
                <c:pt idx="7828">
                  <c:v>2.5161875939004079</c:v>
                </c:pt>
                <c:pt idx="7829">
                  <c:v>2.5161875939004079</c:v>
                </c:pt>
                <c:pt idx="7830">
                  <c:v>2.6565872854570376</c:v>
                </c:pt>
                <c:pt idx="7831">
                  <c:v>2.5161875939004079</c:v>
                </c:pt>
                <c:pt idx="7832">
                  <c:v>2.5161875939004079</c:v>
                </c:pt>
                <c:pt idx="7833">
                  <c:v>3.0526581804074411</c:v>
                </c:pt>
                <c:pt idx="7834">
                  <c:v>2.5161875939004079</c:v>
                </c:pt>
                <c:pt idx="7835">
                  <c:v>2.5161875939004079</c:v>
                </c:pt>
                <c:pt idx="7836">
                  <c:v>2.5161875939004079</c:v>
                </c:pt>
                <c:pt idx="7837">
                  <c:v>2.5161875939004079</c:v>
                </c:pt>
                <c:pt idx="7838">
                  <c:v>2.866063412244356</c:v>
                </c:pt>
                <c:pt idx="7839">
                  <c:v>2.5161875939004079</c:v>
                </c:pt>
                <c:pt idx="7840">
                  <c:v>2.5753241582227</c:v>
                </c:pt>
                <c:pt idx="7841">
                  <c:v>2.5161875939004079</c:v>
                </c:pt>
                <c:pt idx="7842">
                  <c:v>2.491809282356118</c:v>
                </c:pt>
                <c:pt idx="7843">
                  <c:v>2.5161875939004079</c:v>
                </c:pt>
                <c:pt idx="7844">
                  <c:v>2.5161875939004079</c:v>
                </c:pt>
                <c:pt idx="7845">
                  <c:v>2.7954715801859544</c:v>
                </c:pt>
                <c:pt idx="7846">
                  <c:v>2.5161875939004079</c:v>
                </c:pt>
                <c:pt idx="7847">
                  <c:v>2.5161875939004079</c:v>
                </c:pt>
                <c:pt idx="7848">
                  <c:v>2.5161875939004079</c:v>
                </c:pt>
                <c:pt idx="7849">
                  <c:v>2.6517546498833182</c:v>
                </c:pt>
                <c:pt idx="7850">
                  <c:v>2.5161875939004079</c:v>
                </c:pt>
                <c:pt idx="7851">
                  <c:v>2.9678896284118781</c:v>
                </c:pt>
                <c:pt idx="7852">
                  <c:v>2.5161875939004079</c:v>
                </c:pt>
                <c:pt idx="7853">
                  <c:v>2.5161875939004079</c:v>
                </c:pt>
                <c:pt idx="7854">
                  <c:v>2.5161875939004079</c:v>
                </c:pt>
                <c:pt idx="7855">
                  <c:v>2.5161875939004079</c:v>
                </c:pt>
                <c:pt idx="7856">
                  <c:v>2.5161875939004079</c:v>
                </c:pt>
                <c:pt idx="7857">
                  <c:v>2.4236593653316052</c:v>
                </c:pt>
                <c:pt idx="7858">
                  <c:v>2.931323602715155</c:v>
                </c:pt>
                <c:pt idx="7859">
                  <c:v>3.0043809708063431</c:v>
                </c:pt>
                <c:pt idx="7860">
                  <c:v>2.5161875939004079</c:v>
                </c:pt>
                <c:pt idx="7861">
                  <c:v>2.5161875939004079</c:v>
                </c:pt>
                <c:pt idx="7862">
                  <c:v>2.5161875939004079</c:v>
                </c:pt>
                <c:pt idx="7863">
                  <c:v>2.5161875939004079</c:v>
                </c:pt>
                <c:pt idx="7864">
                  <c:v>2.5161875939004079</c:v>
                </c:pt>
                <c:pt idx="7865">
                  <c:v>2.5161875939004079</c:v>
                </c:pt>
                <c:pt idx="7866">
                  <c:v>2.9613533004304129</c:v>
                </c:pt>
                <c:pt idx="7867">
                  <c:v>2.4901253331287996</c:v>
                </c:pt>
                <c:pt idx="7868">
                  <c:v>2.5161875939004079</c:v>
                </c:pt>
                <c:pt idx="7869">
                  <c:v>2.5161875939004079</c:v>
                </c:pt>
                <c:pt idx="7870">
                  <c:v>2.7218880513627544</c:v>
                </c:pt>
                <c:pt idx="7871">
                  <c:v>2.5161875939004079</c:v>
                </c:pt>
                <c:pt idx="7872">
                  <c:v>3.0855589133067851</c:v>
                </c:pt>
                <c:pt idx="7873">
                  <c:v>2.5161875939004079</c:v>
                </c:pt>
                <c:pt idx="7874">
                  <c:v>2.5648993994985876</c:v>
                </c:pt>
                <c:pt idx="7875">
                  <c:v>2.5161875939004079</c:v>
                </c:pt>
                <c:pt idx="7876">
                  <c:v>2.8268860195164502</c:v>
                </c:pt>
                <c:pt idx="7877">
                  <c:v>2.6173654321228521</c:v>
                </c:pt>
                <c:pt idx="7878">
                  <c:v>2.4914758700191615</c:v>
                </c:pt>
                <c:pt idx="7879">
                  <c:v>2.3043718562132387</c:v>
                </c:pt>
                <c:pt idx="7880">
                  <c:v>2.9489865650710172</c:v>
                </c:pt>
                <c:pt idx="7881">
                  <c:v>2.7844589797968893</c:v>
                </c:pt>
                <c:pt idx="7882">
                  <c:v>2.5161875939004079</c:v>
                </c:pt>
                <c:pt idx="7883">
                  <c:v>2.5161875939004079</c:v>
                </c:pt>
                <c:pt idx="7884">
                  <c:v>2.6542242947216139</c:v>
                </c:pt>
                <c:pt idx="7885">
                  <c:v>2.5161875939004079</c:v>
                </c:pt>
                <c:pt idx="7886">
                  <c:v>2.5161875939004079</c:v>
                </c:pt>
                <c:pt idx="7887">
                  <c:v>2.5161875939004079</c:v>
                </c:pt>
                <c:pt idx="7888">
                  <c:v>2.5161875939004079</c:v>
                </c:pt>
                <c:pt idx="7889">
                  <c:v>2.5161875939004079</c:v>
                </c:pt>
                <c:pt idx="7890">
                  <c:v>2.5161875939004079</c:v>
                </c:pt>
                <c:pt idx="7891">
                  <c:v>2.5161875939004079</c:v>
                </c:pt>
                <c:pt idx="7892">
                  <c:v>2.5161875939004079</c:v>
                </c:pt>
                <c:pt idx="7893">
                  <c:v>2.5161875939004079</c:v>
                </c:pt>
                <c:pt idx="7894">
                  <c:v>2.5161875939004079</c:v>
                </c:pt>
                <c:pt idx="7895">
                  <c:v>2.5161875939004079</c:v>
                </c:pt>
                <c:pt idx="7896">
                  <c:v>2.5161875939004079</c:v>
                </c:pt>
                <c:pt idx="7897">
                  <c:v>2.5161875939004079</c:v>
                </c:pt>
                <c:pt idx="7898">
                  <c:v>2.5161875939004079</c:v>
                </c:pt>
                <c:pt idx="7899">
                  <c:v>2.5161875939004079</c:v>
                </c:pt>
                <c:pt idx="7900">
                  <c:v>2.5161875939004079</c:v>
                </c:pt>
                <c:pt idx="7901">
                  <c:v>2.5161875939004079</c:v>
                </c:pt>
                <c:pt idx="7902">
                  <c:v>2.903657483942121</c:v>
                </c:pt>
                <c:pt idx="7903">
                  <c:v>2.5161875939004079</c:v>
                </c:pt>
                <c:pt idx="7904">
                  <c:v>2.5161875939004079</c:v>
                </c:pt>
                <c:pt idx="7905">
                  <c:v>2.5161875939004079</c:v>
                </c:pt>
                <c:pt idx="7906">
                  <c:v>2.5161875939004079</c:v>
                </c:pt>
                <c:pt idx="7907">
                  <c:v>2.5161875939004079</c:v>
                </c:pt>
                <c:pt idx="7908">
                  <c:v>2.5161875939004079</c:v>
                </c:pt>
                <c:pt idx="7909">
                  <c:v>2.5161875939004079</c:v>
                </c:pt>
                <c:pt idx="7910">
                  <c:v>2.5161875939004079</c:v>
                </c:pt>
                <c:pt idx="7911">
                  <c:v>2.5161875939004079</c:v>
                </c:pt>
                <c:pt idx="7912">
                  <c:v>2.6542242947216139</c:v>
                </c:pt>
                <c:pt idx="7913">
                  <c:v>2.5161875939004079</c:v>
                </c:pt>
                <c:pt idx="7914">
                  <c:v>2.5161875939004079</c:v>
                </c:pt>
                <c:pt idx="7915">
                  <c:v>2.5161875939004079</c:v>
                </c:pt>
                <c:pt idx="7916">
                  <c:v>2.5161875939004079</c:v>
                </c:pt>
                <c:pt idx="7917">
                  <c:v>2.629845983177324</c:v>
                </c:pt>
                <c:pt idx="7918">
                  <c:v>2.5161875939004079</c:v>
                </c:pt>
                <c:pt idx="7919">
                  <c:v>2.7218880513627544</c:v>
                </c:pt>
                <c:pt idx="7920">
                  <c:v>2.7810367587178075</c:v>
                </c:pt>
                <c:pt idx="7921">
                  <c:v>2.5161875939004079</c:v>
                </c:pt>
                <c:pt idx="7922">
                  <c:v>2.6093442833509841</c:v>
                </c:pt>
                <c:pt idx="7923">
                  <c:v>2.5161875939004079</c:v>
                </c:pt>
                <c:pt idx="7924">
                  <c:v>2.2730808017874882</c:v>
                </c:pt>
                <c:pt idx="7925">
                  <c:v>2.5161875939004079</c:v>
                </c:pt>
                <c:pt idx="7926">
                  <c:v>2.5161875939004079</c:v>
                </c:pt>
                <c:pt idx="7927">
                  <c:v>2.8054150702620975</c:v>
                </c:pt>
                <c:pt idx="7928">
                  <c:v>2.6975083263351007</c:v>
                </c:pt>
                <c:pt idx="7929">
                  <c:v>2.5161875939004079</c:v>
                </c:pt>
                <c:pt idx="7930">
                  <c:v>2.6542242947216139</c:v>
                </c:pt>
                <c:pt idx="7931">
                  <c:v>2.5161875939004079</c:v>
                </c:pt>
                <c:pt idx="7932">
                  <c:v>2.5161875939004079</c:v>
                </c:pt>
                <c:pt idx="7933">
                  <c:v>2.5161875939004079</c:v>
                </c:pt>
                <c:pt idx="7934">
                  <c:v>2.5161875939004079</c:v>
                </c:pt>
                <c:pt idx="7935">
                  <c:v>2.5161875939004079</c:v>
                </c:pt>
                <c:pt idx="7936">
                  <c:v>2.5161875939004079</c:v>
                </c:pt>
                <c:pt idx="7937">
                  <c:v>2.6811840485923737</c:v>
                </c:pt>
                <c:pt idx="7938">
                  <c:v>2.7568945336861703</c:v>
                </c:pt>
                <c:pt idx="7939">
                  <c:v>2.7250717727319409</c:v>
                </c:pt>
                <c:pt idx="7940">
                  <c:v>2.6830472814310671</c:v>
                </c:pt>
                <c:pt idx="7941">
                  <c:v>2.7670427575682459</c:v>
                </c:pt>
                <c:pt idx="7942">
                  <c:v>2.5161875939004079</c:v>
                </c:pt>
                <c:pt idx="7943">
                  <c:v>2.5161875939004079</c:v>
                </c:pt>
                <c:pt idx="7944">
                  <c:v>2.6213745618566882</c:v>
                </c:pt>
                <c:pt idx="7945">
                  <c:v>2.5161875939004079</c:v>
                </c:pt>
                <c:pt idx="7946">
                  <c:v>2.6542242947216139</c:v>
                </c:pt>
                <c:pt idx="7947">
                  <c:v>2.7540515960536962</c:v>
                </c:pt>
                <c:pt idx="7948">
                  <c:v>2.5161875939004079</c:v>
                </c:pt>
                <c:pt idx="7949">
                  <c:v>2.5161875939004079</c:v>
                </c:pt>
                <c:pt idx="7950">
                  <c:v>2.5161875939004079</c:v>
                </c:pt>
                <c:pt idx="7951">
                  <c:v>2.5161875939004079</c:v>
                </c:pt>
                <c:pt idx="7952">
                  <c:v>2.4006764827617193</c:v>
                </c:pt>
                <c:pt idx="7953">
                  <c:v>2.5161875939004079</c:v>
                </c:pt>
                <c:pt idx="7954">
                  <c:v>2.6332682042564057</c:v>
                </c:pt>
                <c:pt idx="7955">
                  <c:v>3.4238224671358131</c:v>
                </c:pt>
                <c:pt idx="7956">
                  <c:v>2.5161875939004079</c:v>
                </c:pt>
                <c:pt idx="7957">
                  <c:v>2.5161875939004079</c:v>
                </c:pt>
                <c:pt idx="7958">
                  <c:v>2.703154988053099</c:v>
                </c:pt>
                <c:pt idx="7959">
                  <c:v>2.4917917254390871</c:v>
                </c:pt>
                <c:pt idx="7960">
                  <c:v>2.8054150702620975</c:v>
                </c:pt>
                <c:pt idx="7961">
                  <c:v>2.5161875939004079</c:v>
                </c:pt>
                <c:pt idx="7962">
                  <c:v>2.5161875939004079</c:v>
                </c:pt>
                <c:pt idx="7963">
                  <c:v>3.3502532035412544</c:v>
                </c:pt>
                <c:pt idx="7964">
                  <c:v>2.6973960817452722</c:v>
                </c:pt>
                <c:pt idx="7965">
                  <c:v>2.491809282356118</c:v>
                </c:pt>
                <c:pt idx="7966">
                  <c:v>2.491809282356118</c:v>
                </c:pt>
                <c:pt idx="7967">
                  <c:v>2.8450271501680144</c:v>
                </c:pt>
                <c:pt idx="7968">
                  <c:v>2.5161875939004079</c:v>
                </c:pt>
                <c:pt idx="7969">
                  <c:v>2.5161875939004079</c:v>
                </c:pt>
                <c:pt idx="7970">
                  <c:v>2.6523719144462681</c:v>
                </c:pt>
                <c:pt idx="7971">
                  <c:v>2.7055877689300152</c:v>
                </c:pt>
                <c:pt idx="7972">
                  <c:v>2.7441778961190457</c:v>
                </c:pt>
                <c:pt idx="7973">
                  <c:v>2.5161875939004079</c:v>
                </c:pt>
                <c:pt idx="7974">
                  <c:v>3.0812894820699648</c:v>
                </c:pt>
                <c:pt idx="7975">
                  <c:v>2.7218880513627544</c:v>
                </c:pt>
                <c:pt idx="7976">
                  <c:v>2.5161875939004079</c:v>
                </c:pt>
                <c:pt idx="7977">
                  <c:v>2.5734907706197259</c:v>
                </c:pt>
                <c:pt idx="7978">
                  <c:v>2.5161875939004079</c:v>
                </c:pt>
                <c:pt idx="7979">
                  <c:v>2.4722486208653143</c:v>
                </c:pt>
                <c:pt idx="7980">
                  <c:v>2.5161875939004079</c:v>
                </c:pt>
                <c:pt idx="7981">
                  <c:v>2.5161875939004079</c:v>
                </c:pt>
                <c:pt idx="7982">
                  <c:v>2.823508026253343</c:v>
                </c:pt>
                <c:pt idx="7983">
                  <c:v>2.5161875939004079</c:v>
                </c:pt>
                <c:pt idx="7984">
                  <c:v>2.4787114667386962</c:v>
                </c:pt>
                <c:pt idx="7985">
                  <c:v>2.6332682042564057</c:v>
                </c:pt>
                <c:pt idx="7986">
                  <c:v>2.5161875939004079</c:v>
                </c:pt>
                <c:pt idx="7987">
                  <c:v>2.5161875939004079</c:v>
                </c:pt>
                <c:pt idx="7988">
                  <c:v>2.5161875939004079</c:v>
                </c:pt>
                <c:pt idx="7989">
                  <c:v>2.5161875939004079</c:v>
                </c:pt>
                <c:pt idx="7990">
                  <c:v>2.674526857248579</c:v>
                </c:pt>
                <c:pt idx="7991">
                  <c:v>2.5161875939004079</c:v>
                </c:pt>
                <c:pt idx="7992">
                  <c:v>2.8534478645350401</c:v>
                </c:pt>
                <c:pt idx="7993">
                  <c:v>2.5161875939004079</c:v>
                </c:pt>
                <c:pt idx="7994">
                  <c:v>2.6160148952324902</c:v>
                </c:pt>
                <c:pt idx="7995">
                  <c:v>2.5161875939004079</c:v>
                </c:pt>
                <c:pt idx="7996">
                  <c:v>2.5407480038102657</c:v>
                </c:pt>
                <c:pt idx="7997">
                  <c:v>2.6542242947216139</c:v>
                </c:pt>
                <c:pt idx="7998">
                  <c:v>2.8500510522493099</c:v>
                </c:pt>
                <c:pt idx="7999">
                  <c:v>2.6209134924656459</c:v>
                </c:pt>
              </c:numCache>
            </c:numRef>
          </c:xVal>
          <c:yVal>
            <c:numRef>
              <c:f>'Linear regressionorders'!$D$167:$D$8166</c:f>
              <c:numCache>
                <c:formatCode>0.000</c:formatCode>
                <c:ptCount val="8000"/>
                <c:pt idx="0">
                  <c:v>2</c:v>
                </c:pt>
                <c:pt idx="1">
                  <c:v>7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  <c:pt idx="5">
                  <c:v>2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9</c:v>
                </c:pt>
                <c:pt idx="10">
                  <c:v>3</c:v>
                </c:pt>
                <c:pt idx="11">
                  <c:v>1</c:v>
                </c:pt>
                <c:pt idx="12">
                  <c:v>1</c:v>
                </c:pt>
                <c:pt idx="13">
                  <c:v>2</c:v>
                </c:pt>
                <c:pt idx="14">
                  <c:v>1</c:v>
                </c:pt>
                <c:pt idx="15">
                  <c:v>2</c:v>
                </c:pt>
                <c:pt idx="16">
                  <c:v>2</c:v>
                </c:pt>
                <c:pt idx="17">
                  <c:v>1</c:v>
                </c:pt>
                <c:pt idx="18">
                  <c:v>4</c:v>
                </c:pt>
                <c:pt idx="19">
                  <c:v>3</c:v>
                </c:pt>
                <c:pt idx="20">
                  <c:v>2</c:v>
                </c:pt>
                <c:pt idx="21">
                  <c:v>6</c:v>
                </c:pt>
                <c:pt idx="22">
                  <c:v>5</c:v>
                </c:pt>
                <c:pt idx="23">
                  <c:v>1</c:v>
                </c:pt>
                <c:pt idx="24">
                  <c:v>5</c:v>
                </c:pt>
                <c:pt idx="25">
                  <c:v>1</c:v>
                </c:pt>
                <c:pt idx="26">
                  <c:v>5</c:v>
                </c:pt>
                <c:pt idx="27">
                  <c:v>4</c:v>
                </c:pt>
                <c:pt idx="28">
                  <c:v>1</c:v>
                </c:pt>
                <c:pt idx="29">
                  <c:v>1</c:v>
                </c:pt>
                <c:pt idx="30">
                  <c:v>2</c:v>
                </c:pt>
                <c:pt idx="31">
                  <c:v>1</c:v>
                </c:pt>
                <c:pt idx="32">
                  <c:v>3</c:v>
                </c:pt>
                <c:pt idx="33">
                  <c:v>2</c:v>
                </c:pt>
                <c:pt idx="34">
                  <c:v>2</c:v>
                </c:pt>
                <c:pt idx="35">
                  <c:v>3</c:v>
                </c:pt>
                <c:pt idx="36">
                  <c:v>1</c:v>
                </c:pt>
                <c:pt idx="37">
                  <c:v>1</c:v>
                </c:pt>
                <c:pt idx="38">
                  <c:v>6</c:v>
                </c:pt>
                <c:pt idx="39">
                  <c:v>1</c:v>
                </c:pt>
                <c:pt idx="40">
                  <c:v>2</c:v>
                </c:pt>
                <c:pt idx="41">
                  <c:v>3</c:v>
                </c:pt>
                <c:pt idx="42">
                  <c:v>1</c:v>
                </c:pt>
                <c:pt idx="43">
                  <c:v>2</c:v>
                </c:pt>
                <c:pt idx="44">
                  <c:v>1</c:v>
                </c:pt>
                <c:pt idx="45">
                  <c:v>2</c:v>
                </c:pt>
                <c:pt idx="46">
                  <c:v>3</c:v>
                </c:pt>
                <c:pt idx="47">
                  <c:v>1</c:v>
                </c:pt>
                <c:pt idx="48">
                  <c:v>7</c:v>
                </c:pt>
                <c:pt idx="49">
                  <c:v>2</c:v>
                </c:pt>
                <c:pt idx="50">
                  <c:v>2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4</c:v>
                </c:pt>
                <c:pt idx="56">
                  <c:v>6</c:v>
                </c:pt>
                <c:pt idx="57">
                  <c:v>2</c:v>
                </c:pt>
                <c:pt idx="58">
                  <c:v>3</c:v>
                </c:pt>
                <c:pt idx="59">
                  <c:v>6</c:v>
                </c:pt>
                <c:pt idx="60">
                  <c:v>1</c:v>
                </c:pt>
                <c:pt idx="61">
                  <c:v>3</c:v>
                </c:pt>
                <c:pt idx="62">
                  <c:v>1</c:v>
                </c:pt>
                <c:pt idx="63">
                  <c:v>7</c:v>
                </c:pt>
                <c:pt idx="64">
                  <c:v>5</c:v>
                </c:pt>
                <c:pt idx="65">
                  <c:v>2</c:v>
                </c:pt>
                <c:pt idx="66">
                  <c:v>1</c:v>
                </c:pt>
                <c:pt idx="67">
                  <c:v>10</c:v>
                </c:pt>
                <c:pt idx="68">
                  <c:v>19</c:v>
                </c:pt>
                <c:pt idx="69">
                  <c:v>3</c:v>
                </c:pt>
                <c:pt idx="70">
                  <c:v>4</c:v>
                </c:pt>
                <c:pt idx="71">
                  <c:v>3</c:v>
                </c:pt>
                <c:pt idx="72">
                  <c:v>1</c:v>
                </c:pt>
                <c:pt idx="73">
                  <c:v>5</c:v>
                </c:pt>
                <c:pt idx="74">
                  <c:v>1</c:v>
                </c:pt>
                <c:pt idx="75">
                  <c:v>8</c:v>
                </c:pt>
                <c:pt idx="76">
                  <c:v>1</c:v>
                </c:pt>
                <c:pt idx="77">
                  <c:v>4</c:v>
                </c:pt>
                <c:pt idx="78">
                  <c:v>1</c:v>
                </c:pt>
                <c:pt idx="79">
                  <c:v>6</c:v>
                </c:pt>
                <c:pt idx="80">
                  <c:v>2</c:v>
                </c:pt>
                <c:pt idx="81">
                  <c:v>4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3</c:v>
                </c:pt>
                <c:pt idx="86">
                  <c:v>1</c:v>
                </c:pt>
                <c:pt idx="87">
                  <c:v>6</c:v>
                </c:pt>
                <c:pt idx="88">
                  <c:v>1</c:v>
                </c:pt>
                <c:pt idx="89">
                  <c:v>5</c:v>
                </c:pt>
                <c:pt idx="90">
                  <c:v>6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2</c:v>
                </c:pt>
                <c:pt idx="96">
                  <c:v>2</c:v>
                </c:pt>
                <c:pt idx="97">
                  <c:v>10</c:v>
                </c:pt>
                <c:pt idx="98">
                  <c:v>1</c:v>
                </c:pt>
                <c:pt idx="99">
                  <c:v>1</c:v>
                </c:pt>
                <c:pt idx="100">
                  <c:v>2</c:v>
                </c:pt>
                <c:pt idx="101">
                  <c:v>3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3</c:v>
                </c:pt>
                <c:pt idx="106">
                  <c:v>1</c:v>
                </c:pt>
                <c:pt idx="107">
                  <c:v>2</c:v>
                </c:pt>
                <c:pt idx="108">
                  <c:v>7</c:v>
                </c:pt>
                <c:pt idx="109">
                  <c:v>2</c:v>
                </c:pt>
                <c:pt idx="110">
                  <c:v>3</c:v>
                </c:pt>
                <c:pt idx="111">
                  <c:v>6</c:v>
                </c:pt>
                <c:pt idx="112">
                  <c:v>1</c:v>
                </c:pt>
                <c:pt idx="113">
                  <c:v>8</c:v>
                </c:pt>
                <c:pt idx="114">
                  <c:v>1</c:v>
                </c:pt>
                <c:pt idx="115">
                  <c:v>1</c:v>
                </c:pt>
                <c:pt idx="116">
                  <c:v>5</c:v>
                </c:pt>
                <c:pt idx="117">
                  <c:v>1</c:v>
                </c:pt>
                <c:pt idx="118">
                  <c:v>2</c:v>
                </c:pt>
                <c:pt idx="119">
                  <c:v>2</c:v>
                </c:pt>
                <c:pt idx="120">
                  <c:v>1</c:v>
                </c:pt>
                <c:pt idx="121">
                  <c:v>2</c:v>
                </c:pt>
                <c:pt idx="122">
                  <c:v>1</c:v>
                </c:pt>
                <c:pt idx="123">
                  <c:v>2</c:v>
                </c:pt>
                <c:pt idx="124">
                  <c:v>3</c:v>
                </c:pt>
                <c:pt idx="125">
                  <c:v>1</c:v>
                </c:pt>
                <c:pt idx="126">
                  <c:v>2</c:v>
                </c:pt>
                <c:pt idx="127">
                  <c:v>3</c:v>
                </c:pt>
                <c:pt idx="128">
                  <c:v>1</c:v>
                </c:pt>
                <c:pt idx="129">
                  <c:v>3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2</c:v>
                </c:pt>
                <c:pt idx="137">
                  <c:v>8</c:v>
                </c:pt>
                <c:pt idx="138">
                  <c:v>4</c:v>
                </c:pt>
                <c:pt idx="139">
                  <c:v>10</c:v>
                </c:pt>
                <c:pt idx="140">
                  <c:v>2</c:v>
                </c:pt>
                <c:pt idx="141">
                  <c:v>1</c:v>
                </c:pt>
                <c:pt idx="142">
                  <c:v>2</c:v>
                </c:pt>
                <c:pt idx="143">
                  <c:v>3</c:v>
                </c:pt>
                <c:pt idx="144">
                  <c:v>3</c:v>
                </c:pt>
                <c:pt idx="145">
                  <c:v>1</c:v>
                </c:pt>
                <c:pt idx="146">
                  <c:v>6</c:v>
                </c:pt>
                <c:pt idx="147">
                  <c:v>1</c:v>
                </c:pt>
                <c:pt idx="148">
                  <c:v>3</c:v>
                </c:pt>
                <c:pt idx="149">
                  <c:v>1</c:v>
                </c:pt>
                <c:pt idx="150">
                  <c:v>5</c:v>
                </c:pt>
                <c:pt idx="151">
                  <c:v>6</c:v>
                </c:pt>
                <c:pt idx="152">
                  <c:v>2</c:v>
                </c:pt>
                <c:pt idx="153">
                  <c:v>5</c:v>
                </c:pt>
                <c:pt idx="154">
                  <c:v>1</c:v>
                </c:pt>
                <c:pt idx="155">
                  <c:v>1</c:v>
                </c:pt>
                <c:pt idx="156">
                  <c:v>4</c:v>
                </c:pt>
                <c:pt idx="157">
                  <c:v>5</c:v>
                </c:pt>
                <c:pt idx="158">
                  <c:v>1</c:v>
                </c:pt>
                <c:pt idx="159">
                  <c:v>7</c:v>
                </c:pt>
                <c:pt idx="160">
                  <c:v>1</c:v>
                </c:pt>
                <c:pt idx="161">
                  <c:v>1</c:v>
                </c:pt>
                <c:pt idx="162">
                  <c:v>6</c:v>
                </c:pt>
                <c:pt idx="163">
                  <c:v>2</c:v>
                </c:pt>
                <c:pt idx="164">
                  <c:v>1</c:v>
                </c:pt>
                <c:pt idx="165">
                  <c:v>1</c:v>
                </c:pt>
                <c:pt idx="166">
                  <c:v>2</c:v>
                </c:pt>
                <c:pt idx="167">
                  <c:v>1</c:v>
                </c:pt>
                <c:pt idx="168">
                  <c:v>1</c:v>
                </c:pt>
                <c:pt idx="169">
                  <c:v>2</c:v>
                </c:pt>
                <c:pt idx="170">
                  <c:v>5</c:v>
                </c:pt>
                <c:pt idx="171">
                  <c:v>3</c:v>
                </c:pt>
                <c:pt idx="172">
                  <c:v>10</c:v>
                </c:pt>
                <c:pt idx="173">
                  <c:v>6</c:v>
                </c:pt>
                <c:pt idx="174">
                  <c:v>3</c:v>
                </c:pt>
                <c:pt idx="175">
                  <c:v>4</c:v>
                </c:pt>
                <c:pt idx="176">
                  <c:v>1</c:v>
                </c:pt>
                <c:pt idx="177">
                  <c:v>4</c:v>
                </c:pt>
                <c:pt idx="178">
                  <c:v>1</c:v>
                </c:pt>
                <c:pt idx="179">
                  <c:v>5</c:v>
                </c:pt>
                <c:pt idx="180">
                  <c:v>6</c:v>
                </c:pt>
                <c:pt idx="181">
                  <c:v>5</c:v>
                </c:pt>
                <c:pt idx="182">
                  <c:v>2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3</c:v>
                </c:pt>
                <c:pt idx="188">
                  <c:v>8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4</c:v>
                </c:pt>
                <c:pt idx="194">
                  <c:v>1</c:v>
                </c:pt>
                <c:pt idx="195">
                  <c:v>2</c:v>
                </c:pt>
                <c:pt idx="196">
                  <c:v>1</c:v>
                </c:pt>
                <c:pt idx="197">
                  <c:v>3</c:v>
                </c:pt>
                <c:pt idx="198">
                  <c:v>2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2</c:v>
                </c:pt>
                <c:pt idx="203">
                  <c:v>1</c:v>
                </c:pt>
                <c:pt idx="204">
                  <c:v>2</c:v>
                </c:pt>
                <c:pt idx="205">
                  <c:v>1</c:v>
                </c:pt>
                <c:pt idx="206">
                  <c:v>2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8</c:v>
                </c:pt>
                <c:pt idx="211">
                  <c:v>25</c:v>
                </c:pt>
                <c:pt idx="212">
                  <c:v>1</c:v>
                </c:pt>
                <c:pt idx="213">
                  <c:v>8</c:v>
                </c:pt>
                <c:pt idx="214">
                  <c:v>1</c:v>
                </c:pt>
                <c:pt idx="215">
                  <c:v>2</c:v>
                </c:pt>
                <c:pt idx="216">
                  <c:v>9</c:v>
                </c:pt>
                <c:pt idx="217">
                  <c:v>3</c:v>
                </c:pt>
                <c:pt idx="218">
                  <c:v>1</c:v>
                </c:pt>
                <c:pt idx="219">
                  <c:v>5</c:v>
                </c:pt>
                <c:pt idx="220">
                  <c:v>5</c:v>
                </c:pt>
                <c:pt idx="221">
                  <c:v>2</c:v>
                </c:pt>
                <c:pt idx="222">
                  <c:v>2</c:v>
                </c:pt>
                <c:pt idx="223">
                  <c:v>1</c:v>
                </c:pt>
                <c:pt idx="224">
                  <c:v>1</c:v>
                </c:pt>
                <c:pt idx="225">
                  <c:v>5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3</c:v>
                </c:pt>
                <c:pt idx="230">
                  <c:v>3</c:v>
                </c:pt>
                <c:pt idx="231">
                  <c:v>1</c:v>
                </c:pt>
                <c:pt idx="232">
                  <c:v>7</c:v>
                </c:pt>
                <c:pt idx="233">
                  <c:v>3</c:v>
                </c:pt>
                <c:pt idx="234">
                  <c:v>4</c:v>
                </c:pt>
                <c:pt idx="235">
                  <c:v>4</c:v>
                </c:pt>
                <c:pt idx="236">
                  <c:v>2</c:v>
                </c:pt>
                <c:pt idx="237">
                  <c:v>2</c:v>
                </c:pt>
                <c:pt idx="238">
                  <c:v>2</c:v>
                </c:pt>
                <c:pt idx="239">
                  <c:v>2</c:v>
                </c:pt>
                <c:pt idx="240">
                  <c:v>1</c:v>
                </c:pt>
                <c:pt idx="241">
                  <c:v>1</c:v>
                </c:pt>
                <c:pt idx="242">
                  <c:v>2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3</c:v>
                </c:pt>
                <c:pt idx="249">
                  <c:v>2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3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2</c:v>
                </c:pt>
                <c:pt idx="260">
                  <c:v>1</c:v>
                </c:pt>
                <c:pt idx="261">
                  <c:v>4</c:v>
                </c:pt>
                <c:pt idx="262">
                  <c:v>7</c:v>
                </c:pt>
                <c:pt idx="263">
                  <c:v>2</c:v>
                </c:pt>
                <c:pt idx="264">
                  <c:v>1</c:v>
                </c:pt>
                <c:pt idx="265">
                  <c:v>4</c:v>
                </c:pt>
                <c:pt idx="266">
                  <c:v>1</c:v>
                </c:pt>
                <c:pt idx="267">
                  <c:v>1</c:v>
                </c:pt>
                <c:pt idx="268">
                  <c:v>3</c:v>
                </c:pt>
                <c:pt idx="269">
                  <c:v>6</c:v>
                </c:pt>
                <c:pt idx="270">
                  <c:v>2</c:v>
                </c:pt>
                <c:pt idx="271">
                  <c:v>5</c:v>
                </c:pt>
                <c:pt idx="272">
                  <c:v>1</c:v>
                </c:pt>
                <c:pt idx="273">
                  <c:v>1</c:v>
                </c:pt>
                <c:pt idx="274">
                  <c:v>2</c:v>
                </c:pt>
                <c:pt idx="275">
                  <c:v>1</c:v>
                </c:pt>
                <c:pt idx="276">
                  <c:v>4</c:v>
                </c:pt>
                <c:pt idx="277">
                  <c:v>1</c:v>
                </c:pt>
                <c:pt idx="278">
                  <c:v>2</c:v>
                </c:pt>
                <c:pt idx="279">
                  <c:v>1</c:v>
                </c:pt>
                <c:pt idx="280">
                  <c:v>5</c:v>
                </c:pt>
                <c:pt idx="281">
                  <c:v>1</c:v>
                </c:pt>
                <c:pt idx="282">
                  <c:v>3</c:v>
                </c:pt>
                <c:pt idx="283">
                  <c:v>5</c:v>
                </c:pt>
                <c:pt idx="284">
                  <c:v>4</c:v>
                </c:pt>
                <c:pt idx="285">
                  <c:v>4</c:v>
                </c:pt>
                <c:pt idx="286">
                  <c:v>1</c:v>
                </c:pt>
                <c:pt idx="287">
                  <c:v>1</c:v>
                </c:pt>
                <c:pt idx="288">
                  <c:v>2</c:v>
                </c:pt>
                <c:pt idx="289">
                  <c:v>3</c:v>
                </c:pt>
                <c:pt idx="290">
                  <c:v>2</c:v>
                </c:pt>
                <c:pt idx="291">
                  <c:v>3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6</c:v>
                </c:pt>
                <c:pt idx="296">
                  <c:v>1</c:v>
                </c:pt>
                <c:pt idx="297">
                  <c:v>2</c:v>
                </c:pt>
                <c:pt idx="298">
                  <c:v>4</c:v>
                </c:pt>
                <c:pt idx="299">
                  <c:v>1</c:v>
                </c:pt>
                <c:pt idx="300">
                  <c:v>5</c:v>
                </c:pt>
                <c:pt idx="301">
                  <c:v>9</c:v>
                </c:pt>
                <c:pt idx="302">
                  <c:v>12</c:v>
                </c:pt>
                <c:pt idx="303">
                  <c:v>3</c:v>
                </c:pt>
                <c:pt idx="304">
                  <c:v>2</c:v>
                </c:pt>
                <c:pt idx="305">
                  <c:v>1</c:v>
                </c:pt>
                <c:pt idx="306">
                  <c:v>1</c:v>
                </c:pt>
                <c:pt idx="307">
                  <c:v>4</c:v>
                </c:pt>
                <c:pt idx="308">
                  <c:v>1</c:v>
                </c:pt>
                <c:pt idx="309">
                  <c:v>2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12</c:v>
                </c:pt>
                <c:pt idx="314">
                  <c:v>1</c:v>
                </c:pt>
                <c:pt idx="315">
                  <c:v>4</c:v>
                </c:pt>
                <c:pt idx="316">
                  <c:v>2</c:v>
                </c:pt>
                <c:pt idx="317">
                  <c:v>1</c:v>
                </c:pt>
                <c:pt idx="318">
                  <c:v>2</c:v>
                </c:pt>
                <c:pt idx="319">
                  <c:v>1</c:v>
                </c:pt>
                <c:pt idx="320">
                  <c:v>2</c:v>
                </c:pt>
                <c:pt idx="321">
                  <c:v>1</c:v>
                </c:pt>
                <c:pt idx="322">
                  <c:v>2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2</c:v>
                </c:pt>
                <c:pt idx="333">
                  <c:v>1</c:v>
                </c:pt>
                <c:pt idx="334">
                  <c:v>2</c:v>
                </c:pt>
                <c:pt idx="335">
                  <c:v>1</c:v>
                </c:pt>
                <c:pt idx="336">
                  <c:v>1</c:v>
                </c:pt>
                <c:pt idx="337">
                  <c:v>3</c:v>
                </c:pt>
                <c:pt idx="338">
                  <c:v>1</c:v>
                </c:pt>
                <c:pt idx="339">
                  <c:v>1</c:v>
                </c:pt>
                <c:pt idx="340">
                  <c:v>11</c:v>
                </c:pt>
                <c:pt idx="341">
                  <c:v>2</c:v>
                </c:pt>
                <c:pt idx="342">
                  <c:v>7</c:v>
                </c:pt>
                <c:pt idx="343">
                  <c:v>1</c:v>
                </c:pt>
                <c:pt idx="344">
                  <c:v>1</c:v>
                </c:pt>
                <c:pt idx="345">
                  <c:v>3</c:v>
                </c:pt>
                <c:pt idx="346">
                  <c:v>5</c:v>
                </c:pt>
                <c:pt idx="347">
                  <c:v>1</c:v>
                </c:pt>
                <c:pt idx="348">
                  <c:v>3</c:v>
                </c:pt>
                <c:pt idx="349">
                  <c:v>1</c:v>
                </c:pt>
                <c:pt idx="350">
                  <c:v>1</c:v>
                </c:pt>
                <c:pt idx="351">
                  <c:v>8</c:v>
                </c:pt>
                <c:pt idx="352">
                  <c:v>1</c:v>
                </c:pt>
                <c:pt idx="353">
                  <c:v>5</c:v>
                </c:pt>
                <c:pt idx="354">
                  <c:v>2</c:v>
                </c:pt>
                <c:pt idx="355">
                  <c:v>2</c:v>
                </c:pt>
                <c:pt idx="356">
                  <c:v>4</c:v>
                </c:pt>
                <c:pt idx="357">
                  <c:v>1</c:v>
                </c:pt>
                <c:pt idx="358">
                  <c:v>18</c:v>
                </c:pt>
                <c:pt idx="359">
                  <c:v>1</c:v>
                </c:pt>
                <c:pt idx="360">
                  <c:v>1</c:v>
                </c:pt>
                <c:pt idx="361">
                  <c:v>2</c:v>
                </c:pt>
                <c:pt idx="362">
                  <c:v>3</c:v>
                </c:pt>
                <c:pt idx="363">
                  <c:v>4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2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2</c:v>
                </c:pt>
                <c:pt idx="375">
                  <c:v>1</c:v>
                </c:pt>
                <c:pt idx="376">
                  <c:v>2</c:v>
                </c:pt>
                <c:pt idx="377">
                  <c:v>5</c:v>
                </c:pt>
                <c:pt idx="378">
                  <c:v>2</c:v>
                </c:pt>
                <c:pt idx="379">
                  <c:v>1</c:v>
                </c:pt>
                <c:pt idx="380">
                  <c:v>3</c:v>
                </c:pt>
                <c:pt idx="381">
                  <c:v>2</c:v>
                </c:pt>
                <c:pt idx="382">
                  <c:v>14</c:v>
                </c:pt>
                <c:pt idx="383">
                  <c:v>3</c:v>
                </c:pt>
                <c:pt idx="384">
                  <c:v>1</c:v>
                </c:pt>
                <c:pt idx="385">
                  <c:v>3</c:v>
                </c:pt>
                <c:pt idx="386">
                  <c:v>7</c:v>
                </c:pt>
                <c:pt idx="387">
                  <c:v>1</c:v>
                </c:pt>
                <c:pt idx="388">
                  <c:v>1</c:v>
                </c:pt>
                <c:pt idx="389">
                  <c:v>4</c:v>
                </c:pt>
                <c:pt idx="390">
                  <c:v>1</c:v>
                </c:pt>
                <c:pt idx="391">
                  <c:v>3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5</c:v>
                </c:pt>
                <c:pt idx="396">
                  <c:v>1</c:v>
                </c:pt>
                <c:pt idx="397">
                  <c:v>8</c:v>
                </c:pt>
                <c:pt idx="398">
                  <c:v>1</c:v>
                </c:pt>
                <c:pt idx="399">
                  <c:v>4</c:v>
                </c:pt>
                <c:pt idx="400">
                  <c:v>1</c:v>
                </c:pt>
                <c:pt idx="401">
                  <c:v>2</c:v>
                </c:pt>
                <c:pt idx="402">
                  <c:v>6</c:v>
                </c:pt>
                <c:pt idx="403">
                  <c:v>1</c:v>
                </c:pt>
                <c:pt idx="404">
                  <c:v>1</c:v>
                </c:pt>
                <c:pt idx="405">
                  <c:v>10</c:v>
                </c:pt>
                <c:pt idx="406">
                  <c:v>1</c:v>
                </c:pt>
                <c:pt idx="407">
                  <c:v>3</c:v>
                </c:pt>
                <c:pt idx="408">
                  <c:v>3</c:v>
                </c:pt>
                <c:pt idx="409">
                  <c:v>1</c:v>
                </c:pt>
                <c:pt idx="410">
                  <c:v>2</c:v>
                </c:pt>
                <c:pt idx="411">
                  <c:v>1</c:v>
                </c:pt>
                <c:pt idx="412">
                  <c:v>1</c:v>
                </c:pt>
                <c:pt idx="413">
                  <c:v>2</c:v>
                </c:pt>
                <c:pt idx="414">
                  <c:v>1</c:v>
                </c:pt>
                <c:pt idx="415">
                  <c:v>2</c:v>
                </c:pt>
                <c:pt idx="416">
                  <c:v>1</c:v>
                </c:pt>
                <c:pt idx="417">
                  <c:v>2</c:v>
                </c:pt>
                <c:pt idx="418">
                  <c:v>1</c:v>
                </c:pt>
                <c:pt idx="419">
                  <c:v>3</c:v>
                </c:pt>
                <c:pt idx="420">
                  <c:v>7</c:v>
                </c:pt>
                <c:pt idx="421">
                  <c:v>5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7</c:v>
                </c:pt>
                <c:pt idx="426">
                  <c:v>2</c:v>
                </c:pt>
                <c:pt idx="427">
                  <c:v>8</c:v>
                </c:pt>
                <c:pt idx="428">
                  <c:v>1</c:v>
                </c:pt>
                <c:pt idx="429">
                  <c:v>1</c:v>
                </c:pt>
                <c:pt idx="430">
                  <c:v>2</c:v>
                </c:pt>
                <c:pt idx="431">
                  <c:v>2</c:v>
                </c:pt>
                <c:pt idx="432">
                  <c:v>6</c:v>
                </c:pt>
                <c:pt idx="433">
                  <c:v>2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4</c:v>
                </c:pt>
                <c:pt idx="439">
                  <c:v>15</c:v>
                </c:pt>
                <c:pt idx="440">
                  <c:v>1</c:v>
                </c:pt>
                <c:pt idx="441">
                  <c:v>2</c:v>
                </c:pt>
                <c:pt idx="442">
                  <c:v>6</c:v>
                </c:pt>
                <c:pt idx="443">
                  <c:v>4</c:v>
                </c:pt>
                <c:pt idx="444">
                  <c:v>3</c:v>
                </c:pt>
                <c:pt idx="445">
                  <c:v>2</c:v>
                </c:pt>
                <c:pt idx="446">
                  <c:v>1</c:v>
                </c:pt>
                <c:pt idx="447">
                  <c:v>2</c:v>
                </c:pt>
                <c:pt idx="448">
                  <c:v>1</c:v>
                </c:pt>
                <c:pt idx="449">
                  <c:v>8</c:v>
                </c:pt>
                <c:pt idx="450">
                  <c:v>7</c:v>
                </c:pt>
                <c:pt idx="451">
                  <c:v>5</c:v>
                </c:pt>
                <c:pt idx="452">
                  <c:v>1</c:v>
                </c:pt>
                <c:pt idx="453">
                  <c:v>1</c:v>
                </c:pt>
                <c:pt idx="454">
                  <c:v>2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2</c:v>
                </c:pt>
                <c:pt idx="459">
                  <c:v>1</c:v>
                </c:pt>
                <c:pt idx="460">
                  <c:v>1</c:v>
                </c:pt>
                <c:pt idx="461">
                  <c:v>9</c:v>
                </c:pt>
                <c:pt idx="462">
                  <c:v>1</c:v>
                </c:pt>
                <c:pt idx="463">
                  <c:v>3</c:v>
                </c:pt>
                <c:pt idx="464">
                  <c:v>4</c:v>
                </c:pt>
                <c:pt idx="465">
                  <c:v>4</c:v>
                </c:pt>
                <c:pt idx="466">
                  <c:v>1</c:v>
                </c:pt>
                <c:pt idx="467">
                  <c:v>2</c:v>
                </c:pt>
                <c:pt idx="468">
                  <c:v>2</c:v>
                </c:pt>
                <c:pt idx="469">
                  <c:v>4</c:v>
                </c:pt>
                <c:pt idx="470">
                  <c:v>3</c:v>
                </c:pt>
                <c:pt idx="471">
                  <c:v>8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2</c:v>
                </c:pt>
                <c:pt idx="477">
                  <c:v>4</c:v>
                </c:pt>
                <c:pt idx="478">
                  <c:v>3</c:v>
                </c:pt>
                <c:pt idx="479">
                  <c:v>4</c:v>
                </c:pt>
                <c:pt idx="480">
                  <c:v>4</c:v>
                </c:pt>
                <c:pt idx="481">
                  <c:v>5</c:v>
                </c:pt>
                <c:pt idx="482">
                  <c:v>5</c:v>
                </c:pt>
                <c:pt idx="483">
                  <c:v>5</c:v>
                </c:pt>
                <c:pt idx="484">
                  <c:v>2</c:v>
                </c:pt>
                <c:pt idx="485">
                  <c:v>3</c:v>
                </c:pt>
                <c:pt idx="486">
                  <c:v>2</c:v>
                </c:pt>
                <c:pt idx="487">
                  <c:v>2</c:v>
                </c:pt>
                <c:pt idx="488">
                  <c:v>2</c:v>
                </c:pt>
                <c:pt idx="489">
                  <c:v>5</c:v>
                </c:pt>
                <c:pt idx="490">
                  <c:v>1</c:v>
                </c:pt>
                <c:pt idx="491">
                  <c:v>4</c:v>
                </c:pt>
                <c:pt idx="492">
                  <c:v>6</c:v>
                </c:pt>
                <c:pt idx="493">
                  <c:v>3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4</c:v>
                </c:pt>
                <c:pt idx="499">
                  <c:v>10</c:v>
                </c:pt>
                <c:pt idx="500">
                  <c:v>2</c:v>
                </c:pt>
                <c:pt idx="501">
                  <c:v>2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3</c:v>
                </c:pt>
                <c:pt idx="506">
                  <c:v>1</c:v>
                </c:pt>
                <c:pt idx="507">
                  <c:v>1</c:v>
                </c:pt>
                <c:pt idx="508">
                  <c:v>9</c:v>
                </c:pt>
                <c:pt idx="509">
                  <c:v>5</c:v>
                </c:pt>
                <c:pt idx="510">
                  <c:v>1</c:v>
                </c:pt>
                <c:pt idx="511">
                  <c:v>2</c:v>
                </c:pt>
                <c:pt idx="512">
                  <c:v>1</c:v>
                </c:pt>
                <c:pt idx="513">
                  <c:v>2</c:v>
                </c:pt>
                <c:pt idx="514">
                  <c:v>4</c:v>
                </c:pt>
                <c:pt idx="515">
                  <c:v>9</c:v>
                </c:pt>
                <c:pt idx="516">
                  <c:v>2</c:v>
                </c:pt>
                <c:pt idx="517">
                  <c:v>1</c:v>
                </c:pt>
                <c:pt idx="518">
                  <c:v>12</c:v>
                </c:pt>
                <c:pt idx="519">
                  <c:v>1</c:v>
                </c:pt>
                <c:pt idx="520">
                  <c:v>2</c:v>
                </c:pt>
                <c:pt idx="521">
                  <c:v>1</c:v>
                </c:pt>
                <c:pt idx="522">
                  <c:v>1</c:v>
                </c:pt>
                <c:pt idx="523">
                  <c:v>2</c:v>
                </c:pt>
                <c:pt idx="524">
                  <c:v>2</c:v>
                </c:pt>
                <c:pt idx="525">
                  <c:v>2</c:v>
                </c:pt>
                <c:pt idx="526">
                  <c:v>1</c:v>
                </c:pt>
                <c:pt idx="527">
                  <c:v>1</c:v>
                </c:pt>
                <c:pt idx="528">
                  <c:v>6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3</c:v>
                </c:pt>
                <c:pt idx="533">
                  <c:v>7</c:v>
                </c:pt>
                <c:pt idx="534">
                  <c:v>7</c:v>
                </c:pt>
                <c:pt idx="535">
                  <c:v>2</c:v>
                </c:pt>
                <c:pt idx="536">
                  <c:v>3</c:v>
                </c:pt>
                <c:pt idx="537">
                  <c:v>2</c:v>
                </c:pt>
                <c:pt idx="538">
                  <c:v>2</c:v>
                </c:pt>
                <c:pt idx="539">
                  <c:v>1</c:v>
                </c:pt>
                <c:pt idx="540">
                  <c:v>5</c:v>
                </c:pt>
                <c:pt idx="541">
                  <c:v>12</c:v>
                </c:pt>
                <c:pt idx="542">
                  <c:v>1</c:v>
                </c:pt>
                <c:pt idx="543">
                  <c:v>9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8</c:v>
                </c:pt>
                <c:pt idx="548">
                  <c:v>4</c:v>
                </c:pt>
                <c:pt idx="549">
                  <c:v>1</c:v>
                </c:pt>
                <c:pt idx="550">
                  <c:v>2</c:v>
                </c:pt>
                <c:pt idx="551">
                  <c:v>15</c:v>
                </c:pt>
                <c:pt idx="552">
                  <c:v>4</c:v>
                </c:pt>
                <c:pt idx="553">
                  <c:v>3</c:v>
                </c:pt>
                <c:pt idx="554">
                  <c:v>2</c:v>
                </c:pt>
                <c:pt idx="555">
                  <c:v>3</c:v>
                </c:pt>
                <c:pt idx="556">
                  <c:v>1</c:v>
                </c:pt>
                <c:pt idx="557">
                  <c:v>4</c:v>
                </c:pt>
                <c:pt idx="558">
                  <c:v>2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6</c:v>
                </c:pt>
                <c:pt idx="563">
                  <c:v>1</c:v>
                </c:pt>
                <c:pt idx="564">
                  <c:v>3</c:v>
                </c:pt>
                <c:pt idx="565">
                  <c:v>2</c:v>
                </c:pt>
                <c:pt idx="566">
                  <c:v>7</c:v>
                </c:pt>
                <c:pt idx="567">
                  <c:v>12</c:v>
                </c:pt>
                <c:pt idx="568">
                  <c:v>1</c:v>
                </c:pt>
                <c:pt idx="569">
                  <c:v>1</c:v>
                </c:pt>
                <c:pt idx="570">
                  <c:v>2</c:v>
                </c:pt>
                <c:pt idx="571">
                  <c:v>1</c:v>
                </c:pt>
                <c:pt idx="572">
                  <c:v>2</c:v>
                </c:pt>
                <c:pt idx="573">
                  <c:v>1</c:v>
                </c:pt>
                <c:pt idx="574">
                  <c:v>2</c:v>
                </c:pt>
                <c:pt idx="575">
                  <c:v>1</c:v>
                </c:pt>
                <c:pt idx="576">
                  <c:v>16</c:v>
                </c:pt>
                <c:pt idx="577">
                  <c:v>3</c:v>
                </c:pt>
                <c:pt idx="578">
                  <c:v>1</c:v>
                </c:pt>
                <c:pt idx="579">
                  <c:v>7</c:v>
                </c:pt>
                <c:pt idx="580">
                  <c:v>2</c:v>
                </c:pt>
                <c:pt idx="581">
                  <c:v>1</c:v>
                </c:pt>
                <c:pt idx="582">
                  <c:v>3</c:v>
                </c:pt>
                <c:pt idx="583">
                  <c:v>1</c:v>
                </c:pt>
                <c:pt idx="584">
                  <c:v>1</c:v>
                </c:pt>
                <c:pt idx="585">
                  <c:v>12</c:v>
                </c:pt>
                <c:pt idx="586">
                  <c:v>4</c:v>
                </c:pt>
                <c:pt idx="587">
                  <c:v>7</c:v>
                </c:pt>
                <c:pt idx="588">
                  <c:v>10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2</c:v>
                </c:pt>
                <c:pt idx="593">
                  <c:v>1</c:v>
                </c:pt>
                <c:pt idx="594">
                  <c:v>1</c:v>
                </c:pt>
                <c:pt idx="595">
                  <c:v>3</c:v>
                </c:pt>
                <c:pt idx="596">
                  <c:v>3</c:v>
                </c:pt>
                <c:pt idx="597">
                  <c:v>1</c:v>
                </c:pt>
                <c:pt idx="598">
                  <c:v>3</c:v>
                </c:pt>
                <c:pt idx="599">
                  <c:v>1</c:v>
                </c:pt>
                <c:pt idx="600">
                  <c:v>6</c:v>
                </c:pt>
                <c:pt idx="601">
                  <c:v>7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3</c:v>
                </c:pt>
                <c:pt idx="608">
                  <c:v>1</c:v>
                </c:pt>
                <c:pt idx="609">
                  <c:v>3</c:v>
                </c:pt>
                <c:pt idx="610">
                  <c:v>2</c:v>
                </c:pt>
                <c:pt idx="611">
                  <c:v>6</c:v>
                </c:pt>
                <c:pt idx="612">
                  <c:v>6</c:v>
                </c:pt>
                <c:pt idx="613">
                  <c:v>1</c:v>
                </c:pt>
                <c:pt idx="614">
                  <c:v>5</c:v>
                </c:pt>
                <c:pt idx="615">
                  <c:v>3</c:v>
                </c:pt>
                <c:pt idx="616">
                  <c:v>3</c:v>
                </c:pt>
                <c:pt idx="617">
                  <c:v>1</c:v>
                </c:pt>
                <c:pt idx="618">
                  <c:v>1</c:v>
                </c:pt>
                <c:pt idx="619">
                  <c:v>11</c:v>
                </c:pt>
                <c:pt idx="620">
                  <c:v>1</c:v>
                </c:pt>
                <c:pt idx="621">
                  <c:v>1</c:v>
                </c:pt>
                <c:pt idx="622">
                  <c:v>2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3</c:v>
                </c:pt>
                <c:pt idx="627">
                  <c:v>1</c:v>
                </c:pt>
                <c:pt idx="628">
                  <c:v>3</c:v>
                </c:pt>
                <c:pt idx="629">
                  <c:v>1</c:v>
                </c:pt>
                <c:pt idx="630">
                  <c:v>1</c:v>
                </c:pt>
                <c:pt idx="631">
                  <c:v>5</c:v>
                </c:pt>
                <c:pt idx="632">
                  <c:v>1</c:v>
                </c:pt>
                <c:pt idx="633">
                  <c:v>3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2</c:v>
                </c:pt>
                <c:pt idx="638">
                  <c:v>1</c:v>
                </c:pt>
                <c:pt idx="639">
                  <c:v>1</c:v>
                </c:pt>
                <c:pt idx="640">
                  <c:v>2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2</c:v>
                </c:pt>
                <c:pt idx="647">
                  <c:v>8</c:v>
                </c:pt>
                <c:pt idx="648">
                  <c:v>3</c:v>
                </c:pt>
                <c:pt idx="649">
                  <c:v>1</c:v>
                </c:pt>
                <c:pt idx="650">
                  <c:v>7</c:v>
                </c:pt>
                <c:pt idx="651">
                  <c:v>2</c:v>
                </c:pt>
                <c:pt idx="652">
                  <c:v>3</c:v>
                </c:pt>
                <c:pt idx="653">
                  <c:v>4</c:v>
                </c:pt>
                <c:pt idx="654">
                  <c:v>11</c:v>
                </c:pt>
                <c:pt idx="655">
                  <c:v>1</c:v>
                </c:pt>
                <c:pt idx="656">
                  <c:v>4</c:v>
                </c:pt>
                <c:pt idx="657">
                  <c:v>2</c:v>
                </c:pt>
                <c:pt idx="658">
                  <c:v>5</c:v>
                </c:pt>
                <c:pt idx="659">
                  <c:v>3</c:v>
                </c:pt>
                <c:pt idx="660">
                  <c:v>3</c:v>
                </c:pt>
                <c:pt idx="661">
                  <c:v>1</c:v>
                </c:pt>
                <c:pt idx="662">
                  <c:v>5</c:v>
                </c:pt>
                <c:pt idx="663">
                  <c:v>3</c:v>
                </c:pt>
                <c:pt idx="664">
                  <c:v>2</c:v>
                </c:pt>
                <c:pt idx="665">
                  <c:v>4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3</c:v>
                </c:pt>
                <c:pt idx="670">
                  <c:v>1</c:v>
                </c:pt>
                <c:pt idx="671">
                  <c:v>9</c:v>
                </c:pt>
                <c:pt idx="672">
                  <c:v>1</c:v>
                </c:pt>
                <c:pt idx="673">
                  <c:v>1</c:v>
                </c:pt>
                <c:pt idx="674">
                  <c:v>5</c:v>
                </c:pt>
                <c:pt idx="675">
                  <c:v>1</c:v>
                </c:pt>
                <c:pt idx="676">
                  <c:v>1</c:v>
                </c:pt>
                <c:pt idx="677">
                  <c:v>9</c:v>
                </c:pt>
                <c:pt idx="678">
                  <c:v>1</c:v>
                </c:pt>
                <c:pt idx="679">
                  <c:v>1</c:v>
                </c:pt>
                <c:pt idx="680">
                  <c:v>7</c:v>
                </c:pt>
                <c:pt idx="681">
                  <c:v>4</c:v>
                </c:pt>
                <c:pt idx="682">
                  <c:v>7</c:v>
                </c:pt>
                <c:pt idx="683">
                  <c:v>2</c:v>
                </c:pt>
                <c:pt idx="684">
                  <c:v>1</c:v>
                </c:pt>
                <c:pt idx="685">
                  <c:v>1</c:v>
                </c:pt>
                <c:pt idx="686">
                  <c:v>2</c:v>
                </c:pt>
                <c:pt idx="687">
                  <c:v>4</c:v>
                </c:pt>
                <c:pt idx="688">
                  <c:v>3</c:v>
                </c:pt>
                <c:pt idx="689">
                  <c:v>1</c:v>
                </c:pt>
                <c:pt idx="690">
                  <c:v>4</c:v>
                </c:pt>
                <c:pt idx="691">
                  <c:v>2</c:v>
                </c:pt>
                <c:pt idx="692">
                  <c:v>3</c:v>
                </c:pt>
                <c:pt idx="693">
                  <c:v>4</c:v>
                </c:pt>
                <c:pt idx="694">
                  <c:v>5</c:v>
                </c:pt>
                <c:pt idx="695">
                  <c:v>2</c:v>
                </c:pt>
                <c:pt idx="696">
                  <c:v>2</c:v>
                </c:pt>
                <c:pt idx="697">
                  <c:v>1</c:v>
                </c:pt>
                <c:pt idx="698">
                  <c:v>4</c:v>
                </c:pt>
                <c:pt idx="699">
                  <c:v>1</c:v>
                </c:pt>
                <c:pt idx="700">
                  <c:v>4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3</c:v>
                </c:pt>
                <c:pt idx="705">
                  <c:v>1</c:v>
                </c:pt>
                <c:pt idx="706">
                  <c:v>1</c:v>
                </c:pt>
                <c:pt idx="707">
                  <c:v>4</c:v>
                </c:pt>
                <c:pt idx="708">
                  <c:v>4</c:v>
                </c:pt>
                <c:pt idx="709">
                  <c:v>2</c:v>
                </c:pt>
                <c:pt idx="710">
                  <c:v>1</c:v>
                </c:pt>
                <c:pt idx="711">
                  <c:v>2</c:v>
                </c:pt>
                <c:pt idx="712">
                  <c:v>1</c:v>
                </c:pt>
                <c:pt idx="713">
                  <c:v>7</c:v>
                </c:pt>
                <c:pt idx="714">
                  <c:v>2</c:v>
                </c:pt>
                <c:pt idx="715">
                  <c:v>1</c:v>
                </c:pt>
                <c:pt idx="716">
                  <c:v>2</c:v>
                </c:pt>
                <c:pt idx="717">
                  <c:v>8</c:v>
                </c:pt>
                <c:pt idx="718">
                  <c:v>3</c:v>
                </c:pt>
                <c:pt idx="719">
                  <c:v>1</c:v>
                </c:pt>
                <c:pt idx="720">
                  <c:v>2</c:v>
                </c:pt>
                <c:pt idx="721">
                  <c:v>1</c:v>
                </c:pt>
                <c:pt idx="722">
                  <c:v>2</c:v>
                </c:pt>
                <c:pt idx="723">
                  <c:v>5</c:v>
                </c:pt>
                <c:pt idx="724">
                  <c:v>1</c:v>
                </c:pt>
                <c:pt idx="725">
                  <c:v>2</c:v>
                </c:pt>
                <c:pt idx="726">
                  <c:v>2</c:v>
                </c:pt>
                <c:pt idx="727">
                  <c:v>2</c:v>
                </c:pt>
                <c:pt idx="728">
                  <c:v>1</c:v>
                </c:pt>
                <c:pt idx="729">
                  <c:v>1</c:v>
                </c:pt>
                <c:pt idx="730">
                  <c:v>8</c:v>
                </c:pt>
                <c:pt idx="731">
                  <c:v>2</c:v>
                </c:pt>
                <c:pt idx="732">
                  <c:v>7</c:v>
                </c:pt>
                <c:pt idx="733">
                  <c:v>4</c:v>
                </c:pt>
                <c:pt idx="734">
                  <c:v>5</c:v>
                </c:pt>
                <c:pt idx="735">
                  <c:v>4</c:v>
                </c:pt>
                <c:pt idx="736">
                  <c:v>1</c:v>
                </c:pt>
                <c:pt idx="737">
                  <c:v>2</c:v>
                </c:pt>
                <c:pt idx="738">
                  <c:v>1</c:v>
                </c:pt>
                <c:pt idx="739">
                  <c:v>1</c:v>
                </c:pt>
                <c:pt idx="740">
                  <c:v>2</c:v>
                </c:pt>
                <c:pt idx="741">
                  <c:v>4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2</c:v>
                </c:pt>
                <c:pt idx="746">
                  <c:v>3</c:v>
                </c:pt>
                <c:pt idx="747">
                  <c:v>4</c:v>
                </c:pt>
                <c:pt idx="748">
                  <c:v>2</c:v>
                </c:pt>
                <c:pt idx="749">
                  <c:v>6</c:v>
                </c:pt>
                <c:pt idx="750">
                  <c:v>1</c:v>
                </c:pt>
                <c:pt idx="751">
                  <c:v>5</c:v>
                </c:pt>
                <c:pt idx="752">
                  <c:v>1</c:v>
                </c:pt>
                <c:pt idx="753">
                  <c:v>1</c:v>
                </c:pt>
                <c:pt idx="754">
                  <c:v>3</c:v>
                </c:pt>
                <c:pt idx="755">
                  <c:v>2</c:v>
                </c:pt>
                <c:pt idx="756">
                  <c:v>2</c:v>
                </c:pt>
                <c:pt idx="757">
                  <c:v>1</c:v>
                </c:pt>
                <c:pt idx="758">
                  <c:v>1</c:v>
                </c:pt>
                <c:pt idx="759">
                  <c:v>2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3</c:v>
                </c:pt>
                <c:pt idx="764">
                  <c:v>1</c:v>
                </c:pt>
                <c:pt idx="765">
                  <c:v>1</c:v>
                </c:pt>
                <c:pt idx="766">
                  <c:v>3</c:v>
                </c:pt>
                <c:pt idx="767">
                  <c:v>1</c:v>
                </c:pt>
                <c:pt idx="768">
                  <c:v>9</c:v>
                </c:pt>
                <c:pt idx="769">
                  <c:v>1</c:v>
                </c:pt>
                <c:pt idx="770">
                  <c:v>2</c:v>
                </c:pt>
                <c:pt idx="771">
                  <c:v>9</c:v>
                </c:pt>
                <c:pt idx="772">
                  <c:v>1</c:v>
                </c:pt>
                <c:pt idx="773">
                  <c:v>4</c:v>
                </c:pt>
                <c:pt idx="774">
                  <c:v>1</c:v>
                </c:pt>
                <c:pt idx="775">
                  <c:v>1</c:v>
                </c:pt>
                <c:pt idx="776">
                  <c:v>4</c:v>
                </c:pt>
                <c:pt idx="777">
                  <c:v>5</c:v>
                </c:pt>
                <c:pt idx="778">
                  <c:v>2</c:v>
                </c:pt>
                <c:pt idx="779">
                  <c:v>4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2</c:v>
                </c:pt>
                <c:pt idx="784">
                  <c:v>2</c:v>
                </c:pt>
                <c:pt idx="785">
                  <c:v>2</c:v>
                </c:pt>
                <c:pt idx="786">
                  <c:v>5</c:v>
                </c:pt>
                <c:pt idx="787">
                  <c:v>1</c:v>
                </c:pt>
                <c:pt idx="788">
                  <c:v>3</c:v>
                </c:pt>
                <c:pt idx="789">
                  <c:v>1</c:v>
                </c:pt>
                <c:pt idx="790">
                  <c:v>8</c:v>
                </c:pt>
                <c:pt idx="791">
                  <c:v>1</c:v>
                </c:pt>
                <c:pt idx="792">
                  <c:v>2</c:v>
                </c:pt>
                <c:pt idx="793">
                  <c:v>1</c:v>
                </c:pt>
                <c:pt idx="794">
                  <c:v>7</c:v>
                </c:pt>
                <c:pt idx="795">
                  <c:v>2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5</c:v>
                </c:pt>
                <c:pt idx="801">
                  <c:v>1</c:v>
                </c:pt>
                <c:pt idx="802">
                  <c:v>3</c:v>
                </c:pt>
                <c:pt idx="803">
                  <c:v>1</c:v>
                </c:pt>
                <c:pt idx="804">
                  <c:v>3</c:v>
                </c:pt>
                <c:pt idx="805">
                  <c:v>5</c:v>
                </c:pt>
                <c:pt idx="806">
                  <c:v>1</c:v>
                </c:pt>
                <c:pt idx="807">
                  <c:v>4</c:v>
                </c:pt>
                <c:pt idx="808">
                  <c:v>3</c:v>
                </c:pt>
                <c:pt idx="809">
                  <c:v>1</c:v>
                </c:pt>
                <c:pt idx="810">
                  <c:v>2</c:v>
                </c:pt>
                <c:pt idx="811">
                  <c:v>2</c:v>
                </c:pt>
                <c:pt idx="812">
                  <c:v>6</c:v>
                </c:pt>
                <c:pt idx="813">
                  <c:v>1</c:v>
                </c:pt>
                <c:pt idx="814">
                  <c:v>2</c:v>
                </c:pt>
                <c:pt idx="815">
                  <c:v>3</c:v>
                </c:pt>
                <c:pt idx="816">
                  <c:v>1</c:v>
                </c:pt>
                <c:pt idx="817">
                  <c:v>2</c:v>
                </c:pt>
                <c:pt idx="818">
                  <c:v>3</c:v>
                </c:pt>
                <c:pt idx="819">
                  <c:v>1</c:v>
                </c:pt>
                <c:pt idx="820">
                  <c:v>8</c:v>
                </c:pt>
                <c:pt idx="821">
                  <c:v>4</c:v>
                </c:pt>
                <c:pt idx="822">
                  <c:v>1</c:v>
                </c:pt>
                <c:pt idx="823">
                  <c:v>9</c:v>
                </c:pt>
                <c:pt idx="824">
                  <c:v>1</c:v>
                </c:pt>
                <c:pt idx="825">
                  <c:v>1</c:v>
                </c:pt>
                <c:pt idx="826">
                  <c:v>3</c:v>
                </c:pt>
                <c:pt idx="827">
                  <c:v>20</c:v>
                </c:pt>
                <c:pt idx="828">
                  <c:v>1</c:v>
                </c:pt>
                <c:pt idx="829">
                  <c:v>5</c:v>
                </c:pt>
                <c:pt idx="830">
                  <c:v>18</c:v>
                </c:pt>
                <c:pt idx="831">
                  <c:v>3</c:v>
                </c:pt>
                <c:pt idx="832">
                  <c:v>2</c:v>
                </c:pt>
                <c:pt idx="833">
                  <c:v>1</c:v>
                </c:pt>
                <c:pt idx="834">
                  <c:v>14</c:v>
                </c:pt>
                <c:pt idx="835">
                  <c:v>3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3</c:v>
                </c:pt>
                <c:pt idx="841">
                  <c:v>4</c:v>
                </c:pt>
                <c:pt idx="842">
                  <c:v>5</c:v>
                </c:pt>
                <c:pt idx="843">
                  <c:v>7</c:v>
                </c:pt>
                <c:pt idx="844">
                  <c:v>1</c:v>
                </c:pt>
                <c:pt idx="845">
                  <c:v>1</c:v>
                </c:pt>
                <c:pt idx="846">
                  <c:v>2</c:v>
                </c:pt>
                <c:pt idx="847">
                  <c:v>4</c:v>
                </c:pt>
                <c:pt idx="848">
                  <c:v>2</c:v>
                </c:pt>
                <c:pt idx="849">
                  <c:v>6</c:v>
                </c:pt>
                <c:pt idx="850">
                  <c:v>1</c:v>
                </c:pt>
                <c:pt idx="851">
                  <c:v>1</c:v>
                </c:pt>
                <c:pt idx="852">
                  <c:v>3</c:v>
                </c:pt>
                <c:pt idx="853">
                  <c:v>2</c:v>
                </c:pt>
                <c:pt idx="854">
                  <c:v>2</c:v>
                </c:pt>
                <c:pt idx="855">
                  <c:v>2</c:v>
                </c:pt>
                <c:pt idx="856">
                  <c:v>1</c:v>
                </c:pt>
                <c:pt idx="857">
                  <c:v>1</c:v>
                </c:pt>
                <c:pt idx="858">
                  <c:v>4</c:v>
                </c:pt>
                <c:pt idx="859">
                  <c:v>2</c:v>
                </c:pt>
                <c:pt idx="860">
                  <c:v>10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8</c:v>
                </c:pt>
                <c:pt idx="865">
                  <c:v>1</c:v>
                </c:pt>
                <c:pt idx="866">
                  <c:v>2</c:v>
                </c:pt>
                <c:pt idx="867">
                  <c:v>1</c:v>
                </c:pt>
                <c:pt idx="868">
                  <c:v>1</c:v>
                </c:pt>
                <c:pt idx="869">
                  <c:v>7</c:v>
                </c:pt>
                <c:pt idx="870">
                  <c:v>3</c:v>
                </c:pt>
                <c:pt idx="871">
                  <c:v>1</c:v>
                </c:pt>
                <c:pt idx="872">
                  <c:v>5</c:v>
                </c:pt>
                <c:pt idx="873">
                  <c:v>4</c:v>
                </c:pt>
                <c:pt idx="874">
                  <c:v>1</c:v>
                </c:pt>
                <c:pt idx="875">
                  <c:v>2</c:v>
                </c:pt>
                <c:pt idx="876">
                  <c:v>1</c:v>
                </c:pt>
                <c:pt idx="877">
                  <c:v>2</c:v>
                </c:pt>
                <c:pt idx="878">
                  <c:v>5</c:v>
                </c:pt>
                <c:pt idx="879">
                  <c:v>1</c:v>
                </c:pt>
                <c:pt idx="880">
                  <c:v>7</c:v>
                </c:pt>
                <c:pt idx="881">
                  <c:v>2</c:v>
                </c:pt>
                <c:pt idx="882">
                  <c:v>7</c:v>
                </c:pt>
                <c:pt idx="883">
                  <c:v>2</c:v>
                </c:pt>
                <c:pt idx="884">
                  <c:v>5</c:v>
                </c:pt>
                <c:pt idx="885">
                  <c:v>2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2</c:v>
                </c:pt>
                <c:pt idx="890">
                  <c:v>1</c:v>
                </c:pt>
                <c:pt idx="891">
                  <c:v>3</c:v>
                </c:pt>
                <c:pt idx="892">
                  <c:v>1</c:v>
                </c:pt>
                <c:pt idx="893">
                  <c:v>7</c:v>
                </c:pt>
                <c:pt idx="894">
                  <c:v>1</c:v>
                </c:pt>
                <c:pt idx="895">
                  <c:v>6</c:v>
                </c:pt>
                <c:pt idx="896">
                  <c:v>1</c:v>
                </c:pt>
                <c:pt idx="897">
                  <c:v>6</c:v>
                </c:pt>
                <c:pt idx="898">
                  <c:v>5</c:v>
                </c:pt>
                <c:pt idx="899">
                  <c:v>5</c:v>
                </c:pt>
                <c:pt idx="900">
                  <c:v>10</c:v>
                </c:pt>
                <c:pt idx="901">
                  <c:v>8</c:v>
                </c:pt>
                <c:pt idx="902">
                  <c:v>1</c:v>
                </c:pt>
                <c:pt idx="903">
                  <c:v>24</c:v>
                </c:pt>
                <c:pt idx="904">
                  <c:v>4</c:v>
                </c:pt>
                <c:pt idx="905">
                  <c:v>1</c:v>
                </c:pt>
                <c:pt idx="906">
                  <c:v>3</c:v>
                </c:pt>
                <c:pt idx="907">
                  <c:v>1</c:v>
                </c:pt>
                <c:pt idx="908">
                  <c:v>1</c:v>
                </c:pt>
                <c:pt idx="909">
                  <c:v>4</c:v>
                </c:pt>
                <c:pt idx="910">
                  <c:v>1</c:v>
                </c:pt>
                <c:pt idx="911">
                  <c:v>1</c:v>
                </c:pt>
                <c:pt idx="912">
                  <c:v>2</c:v>
                </c:pt>
                <c:pt idx="913">
                  <c:v>2</c:v>
                </c:pt>
                <c:pt idx="914">
                  <c:v>1</c:v>
                </c:pt>
                <c:pt idx="915">
                  <c:v>1</c:v>
                </c:pt>
                <c:pt idx="916">
                  <c:v>47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4</c:v>
                </c:pt>
                <c:pt idx="921">
                  <c:v>1</c:v>
                </c:pt>
                <c:pt idx="922">
                  <c:v>4</c:v>
                </c:pt>
                <c:pt idx="923">
                  <c:v>1</c:v>
                </c:pt>
                <c:pt idx="924">
                  <c:v>1</c:v>
                </c:pt>
                <c:pt idx="925">
                  <c:v>2</c:v>
                </c:pt>
                <c:pt idx="926">
                  <c:v>1</c:v>
                </c:pt>
                <c:pt idx="927">
                  <c:v>1</c:v>
                </c:pt>
                <c:pt idx="928">
                  <c:v>7</c:v>
                </c:pt>
                <c:pt idx="929">
                  <c:v>1</c:v>
                </c:pt>
                <c:pt idx="930">
                  <c:v>3</c:v>
                </c:pt>
                <c:pt idx="931">
                  <c:v>9</c:v>
                </c:pt>
                <c:pt idx="932">
                  <c:v>8</c:v>
                </c:pt>
                <c:pt idx="933">
                  <c:v>3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9</c:v>
                </c:pt>
                <c:pt idx="938">
                  <c:v>3</c:v>
                </c:pt>
                <c:pt idx="939">
                  <c:v>2</c:v>
                </c:pt>
                <c:pt idx="940">
                  <c:v>4</c:v>
                </c:pt>
                <c:pt idx="941">
                  <c:v>4</c:v>
                </c:pt>
                <c:pt idx="942">
                  <c:v>3</c:v>
                </c:pt>
                <c:pt idx="943">
                  <c:v>1</c:v>
                </c:pt>
                <c:pt idx="944">
                  <c:v>1</c:v>
                </c:pt>
                <c:pt idx="945">
                  <c:v>4</c:v>
                </c:pt>
                <c:pt idx="946">
                  <c:v>3</c:v>
                </c:pt>
                <c:pt idx="947">
                  <c:v>15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8</c:v>
                </c:pt>
                <c:pt idx="952">
                  <c:v>1</c:v>
                </c:pt>
                <c:pt idx="953">
                  <c:v>2</c:v>
                </c:pt>
                <c:pt idx="954">
                  <c:v>1</c:v>
                </c:pt>
                <c:pt idx="955">
                  <c:v>1</c:v>
                </c:pt>
                <c:pt idx="956">
                  <c:v>3</c:v>
                </c:pt>
                <c:pt idx="957">
                  <c:v>3</c:v>
                </c:pt>
                <c:pt idx="958">
                  <c:v>3</c:v>
                </c:pt>
                <c:pt idx="959">
                  <c:v>2</c:v>
                </c:pt>
                <c:pt idx="960">
                  <c:v>1</c:v>
                </c:pt>
                <c:pt idx="961">
                  <c:v>2</c:v>
                </c:pt>
                <c:pt idx="962">
                  <c:v>1</c:v>
                </c:pt>
                <c:pt idx="963">
                  <c:v>5</c:v>
                </c:pt>
                <c:pt idx="964">
                  <c:v>1</c:v>
                </c:pt>
                <c:pt idx="965">
                  <c:v>1</c:v>
                </c:pt>
                <c:pt idx="966">
                  <c:v>2</c:v>
                </c:pt>
                <c:pt idx="967">
                  <c:v>1</c:v>
                </c:pt>
                <c:pt idx="968">
                  <c:v>9</c:v>
                </c:pt>
                <c:pt idx="969">
                  <c:v>12</c:v>
                </c:pt>
                <c:pt idx="970">
                  <c:v>3</c:v>
                </c:pt>
                <c:pt idx="971">
                  <c:v>1</c:v>
                </c:pt>
                <c:pt idx="972">
                  <c:v>2</c:v>
                </c:pt>
                <c:pt idx="973">
                  <c:v>3</c:v>
                </c:pt>
                <c:pt idx="974">
                  <c:v>6</c:v>
                </c:pt>
                <c:pt idx="975">
                  <c:v>1</c:v>
                </c:pt>
                <c:pt idx="976">
                  <c:v>4</c:v>
                </c:pt>
                <c:pt idx="977">
                  <c:v>13</c:v>
                </c:pt>
                <c:pt idx="978">
                  <c:v>22</c:v>
                </c:pt>
                <c:pt idx="979">
                  <c:v>1</c:v>
                </c:pt>
                <c:pt idx="980">
                  <c:v>6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2</c:v>
                </c:pt>
                <c:pt idx="987">
                  <c:v>2</c:v>
                </c:pt>
                <c:pt idx="988">
                  <c:v>4</c:v>
                </c:pt>
                <c:pt idx="989">
                  <c:v>1</c:v>
                </c:pt>
                <c:pt idx="990">
                  <c:v>2</c:v>
                </c:pt>
                <c:pt idx="991">
                  <c:v>4</c:v>
                </c:pt>
                <c:pt idx="992">
                  <c:v>1</c:v>
                </c:pt>
                <c:pt idx="993">
                  <c:v>3</c:v>
                </c:pt>
                <c:pt idx="994">
                  <c:v>4</c:v>
                </c:pt>
                <c:pt idx="995">
                  <c:v>8</c:v>
                </c:pt>
                <c:pt idx="996">
                  <c:v>1</c:v>
                </c:pt>
                <c:pt idx="997">
                  <c:v>1</c:v>
                </c:pt>
                <c:pt idx="998">
                  <c:v>7</c:v>
                </c:pt>
                <c:pt idx="999">
                  <c:v>2</c:v>
                </c:pt>
                <c:pt idx="1000">
                  <c:v>5</c:v>
                </c:pt>
                <c:pt idx="1001">
                  <c:v>1</c:v>
                </c:pt>
                <c:pt idx="1002">
                  <c:v>1</c:v>
                </c:pt>
                <c:pt idx="1003">
                  <c:v>1</c:v>
                </c:pt>
                <c:pt idx="1004">
                  <c:v>1</c:v>
                </c:pt>
                <c:pt idx="1005">
                  <c:v>9</c:v>
                </c:pt>
                <c:pt idx="1006">
                  <c:v>5</c:v>
                </c:pt>
                <c:pt idx="1007">
                  <c:v>1</c:v>
                </c:pt>
                <c:pt idx="1008">
                  <c:v>1</c:v>
                </c:pt>
                <c:pt idx="1009">
                  <c:v>2</c:v>
                </c:pt>
                <c:pt idx="1010">
                  <c:v>2</c:v>
                </c:pt>
                <c:pt idx="1011">
                  <c:v>2</c:v>
                </c:pt>
                <c:pt idx="1012">
                  <c:v>1</c:v>
                </c:pt>
                <c:pt idx="1013">
                  <c:v>4</c:v>
                </c:pt>
                <c:pt idx="1014">
                  <c:v>1</c:v>
                </c:pt>
                <c:pt idx="1015">
                  <c:v>4</c:v>
                </c:pt>
                <c:pt idx="1016">
                  <c:v>2</c:v>
                </c:pt>
                <c:pt idx="1017">
                  <c:v>1</c:v>
                </c:pt>
                <c:pt idx="1018">
                  <c:v>2</c:v>
                </c:pt>
                <c:pt idx="1019">
                  <c:v>3</c:v>
                </c:pt>
                <c:pt idx="1020">
                  <c:v>1</c:v>
                </c:pt>
                <c:pt idx="1021">
                  <c:v>1</c:v>
                </c:pt>
                <c:pt idx="1022">
                  <c:v>3</c:v>
                </c:pt>
                <c:pt idx="1023">
                  <c:v>1</c:v>
                </c:pt>
                <c:pt idx="1024">
                  <c:v>1</c:v>
                </c:pt>
                <c:pt idx="1025">
                  <c:v>3</c:v>
                </c:pt>
                <c:pt idx="1026">
                  <c:v>2</c:v>
                </c:pt>
                <c:pt idx="1027">
                  <c:v>2</c:v>
                </c:pt>
                <c:pt idx="1028">
                  <c:v>6</c:v>
                </c:pt>
                <c:pt idx="1029">
                  <c:v>9</c:v>
                </c:pt>
                <c:pt idx="1030">
                  <c:v>3</c:v>
                </c:pt>
                <c:pt idx="1031">
                  <c:v>5</c:v>
                </c:pt>
                <c:pt idx="1032">
                  <c:v>1</c:v>
                </c:pt>
                <c:pt idx="1033">
                  <c:v>1</c:v>
                </c:pt>
                <c:pt idx="1034">
                  <c:v>4</c:v>
                </c:pt>
                <c:pt idx="1035">
                  <c:v>10</c:v>
                </c:pt>
                <c:pt idx="1036">
                  <c:v>1</c:v>
                </c:pt>
                <c:pt idx="1037">
                  <c:v>1</c:v>
                </c:pt>
                <c:pt idx="1038">
                  <c:v>2</c:v>
                </c:pt>
                <c:pt idx="1039">
                  <c:v>1</c:v>
                </c:pt>
                <c:pt idx="1040">
                  <c:v>1</c:v>
                </c:pt>
                <c:pt idx="1041">
                  <c:v>5</c:v>
                </c:pt>
                <c:pt idx="1042">
                  <c:v>3</c:v>
                </c:pt>
                <c:pt idx="1043">
                  <c:v>1</c:v>
                </c:pt>
                <c:pt idx="1044">
                  <c:v>6</c:v>
                </c:pt>
                <c:pt idx="1045">
                  <c:v>2</c:v>
                </c:pt>
                <c:pt idx="1046">
                  <c:v>1</c:v>
                </c:pt>
                <c:pt idx="1047">
                  <c:v>1</c:v>
                </c:pt>
                <c:pt idx="1048">
                  <c:v>2</c:v>
                </c:pt>
                <c:pt idx="1049">
                  <c:v>11</c:v>
                </c:pt>
                <c:pt idx="1050">
                  <c:v>4</c:v>
                </c:pt>
                <c:pt idx="1051">
                  <c:v>1</c:v>
                </c:pt>
                <c:pt idx="1052">
                  <c:v>3</c:v>
                </c:pt>
                <c:pt idx="1053">
                  <c:v>1</c:v>
                </c:pt>
                <c:pt idx="1054">
                  <c:v>4</c:v>
                </c:pt>
                <c:pt idx="1055">
                  <c:v>3</c:v>
                </c:pt>
                <c:pt idx="1056">
                  <c:v>7</c:v>
                </c:pt>
                <c:pt idx="1057">
                  <c:v>9</c:v>
                </c:pt>
                <c:pt idx="1058">
                  <c:v>1</c:v>
                </c:pt>
                <c:pt idx="1059">
                  <c:v>2</c:v>
                </c:pt>
                <c:pt idx="1060">
                  <c:v>1</c:v>
                </c:pt>
                <c:pt idx="1061">
                  <c:v>1</c:v>
                </c:pt>
                <c:pt idx="1062">
                  <c:v>1</c:v>
                </c:pt>
                <c:pt idx="1063">
                  <c:v>1</c:v>
                </c:pt>
                <c:pt idx="1064">
                  <c:v>1</c:v>
                </c:pt>
                <c:pt idx="1065">
                  <c:v>3</c:v>
                </c:pt>
                <c:pt idx="1066">
                  <c:v>1</c:v>
                </c:pt>
                <c:pt idx="1067">
                  <c:v>2</c:v>
                </c:pt>
                <c:pt idx="1068">
                  <c:v>1</c:v>
                </c:pt>
                <c:pt idx="1069">
                  <c:v>1</c:v>
                </c:pt>
                <c:pt idx="1070">
                  <c:v>14</c:v>
                </c:pt>
                <c:pt idx="1071">
                  <c:v>1</c:v>
                </c:pt>
                <c:pt idx="1072">
                  <c:v>1</c:v>
                </c:pt>
                <c:pt idx="1073">
                  <c:v>1</c:v>
                </c:pt>
                <c:pt idx="1074">
                  <c:v>2</c:v>
                </c:pt>
                <c:pt idx="1075">
                  <c:v>1</c:v>
                </c:pt>
                <c:pt idx="1076">
                  <c:v>1</c:v>
                </c:pt>
                <c:pt idx="1077">
                  <c:v>2</c:v>
                </c:pt>
                <c:pt idx="1078">
                  <c:v>5</c:v>
                </c:pt>
                <c:pt idx="1079">
                  <c:v>3</c:v>
                </c:pt>
                <c:pt idx="1080">
                  <c:v>3</c:v>
                </c:pt>
                <c:pt idx="1081">
                  <c:v>8</c:v>
                </c:pt>
                <c:pt idx="1082">
                  <c:v>2</c:v>
                </c:pt>
                <c:pt idx="1083">
                  <c:v>14</c:v>
                </c:pt>
                <c:pt idx="1084">
                  <c:v>8</c:v>
                </c:pt>
                <c:pt idx="1085">
                  <c:v>6</c:v>
                </c:pt>
                <c:pt idx="1086">
                  <c:v>1</c:v>
                </c:pt>
                <c:pt idx="1087">
                  <c:v>1</c:v>
                </c:pt>
                <c:pt idx="1088">
                  <c:v>6</c:v>
                </c:pt>
                <c:pt idx="1089">
                  <c:v>1</c:v>
                </c:pt>
                <c:pt idx="1090">
                  <c:v>1</c:v>
                </c:pt>
                <c:pt idx="1091">
                  <c:v>3</c:v>
                </c:pt>
                <c:pt idx="1092">
                  <c:v>10</c:v>
                </c:pt>
                <c:pt idx="1093">
                  <c:v>4</c:v>
                </c:pt>
                <c:pt idx="1094">
                  <c:v>3</c:v>
                </c:pt>
                <c:pt idx="1095">
                  <c:v>14</c:v>
                </c:pt>
                <c:pt idx="1096">
                  <c:v>4</c:v>
                </c:pt>
                <c:pt idx="1097">
                  <c:v>1</c:v>
                </c:pt>
                <c:pt idx="1098">
                  <c:v>4</c:v>
                </c:pt>
                <c:pt idx="1099">
                  <c:v>1</c:v>
                </c:pt>
                <c:pt idx="1100">
                  <c:v>1</c:v>
                </c:pt>
                <c:pt idx="1101">
                  <c:v>1</c:v>
                </c:pt>
                <c:pt idx="1102">
                  <c:v>6</c:v>
                </c:pt>
                <c:pt idx="1103">
                  <c:v>1</c:v>
                </c:pt>
                <c:pt idx="1104">
                  <c:v>6</c:v>
                </c:pt>
                <c:pt idx="1105">
                  <c:v>1</c:v>
                </c:pt>
                <c:pt idx="1106">
                  <c:v>3</c:v>
                </c:pt>
                <c:pt idx="1107">
                  <c:v>1</c:v>
                </c:pt>
                <c:pt idx="1108">
                  <c:v>3</c:v>
                </c:pt>
                <c:pt idx="1109">
                  <c:v>5</c:v>
                </c:pt>
                <c:pt idx="1110">
                  <c:v>4</c:v>
                </c:pt>
                <c:pt idx="1111">
                  <c:v>3</c:v>
                </c:pt>
                <c:pt idx="1112">
                  <c:v>1</c:v>
                </c:pt>
                <c:pt idx="1113">
                  <c:v>1</c:v>
                </c:pt>
                <c:pt idx="1114">
                  <c:v>4</c:v>
                </c:pt>
                <c:pt idx="1115">
                  <c:v>6</c:v>
                </c:pt>
                <c:pt idx="1116">
                  <c:v>5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6</c:v>
                </c:pt>
                <c:pt idx="1121">
                  <c:v>3</c:v>
                </c:pt>
                <c:pt idx="1122">
                  <c:v>3</c:v>
                </c:pt>
                <c:pt idx="1123">
                  <c:v>4</c:v>
                </c:pt>
                <c:pt idx="1124">
                  <c:v>2</c:v>
                </c:pt>
                <c:pt idx="1125">
                  <c:v>2</c:v>
                </c:pt>
                <c:pt idx="1126">
                  <c:v>1</c:v>
                </c:pt>
                <c:pt idx="1127">
                  <c:v>27</c:v>
                </c:pt>
                <c:pt idx="1128">
                  <c:v>1</c:v>
                </c:pt>
                <c:pt idx="1129">
                  <c:v>1</c:v>
                </c:pt>
                <c:pt idx="1130">
                  <c:v>16</c:v>
                </c:pt>
                <c:pt idx="1131">
                  <c:v>6</c:v>
                </c:pt>
                <c:pt idx="1132">
                  <c:v>2</c:v>
                </c:pt>
                <c:pt idx="1133">
                  <c:v>5</c:v>
                </c:pt>
                <c:pt idx="1134">
                  <c:v>1</c:v>
                </c:pt>
                <c:pt idx="1135">
                  <c:v>4</c:v>
                </c:pt>
                <c:pt idx="1136">
                  <c:v>2</c:v>
                </c:pt>
                <c:pt idx="1137">
                  <c:v>3</c:v>
                </c:pt>
                <c:pt idx="1138">
                  <c:v>8</c:v>
                </c:pt>
                <c:pt idx="1139">
                  <c:v>5</c:v>
                </c:pt>
                <c:pt idx="1140">
                  <c:v>8</c:v>
                </c:pt>
                <c:pt idx="1141">
                  <c:v>2</c:v>
                </c:pt>
                <c:pt idx="1142">
                  <c:v>1</c:v>
                </c:pt>
                <c:pt idx="1143">
                  <c:v>36</c:v>
                </c:pt>
                <c:pt idx="1144">
                  <c:v>3</c:v>
                </c:pt>
                <c:pt idx="1145">
                  <c:v>4</c:v>
                </c:pt>
                <c:pt idx="1146">
                  <c:v>1</c:v>
                </c:pt>
                <c:pt idx="1147">
                  <c:v>1</c:v>
                </c:pt>
                <c:pt idx="1148">
                  <c:v>1</c:v>
                </c:pt>
                <c:pt idx="1149">
                  <c:v>1</c:v>
                </c:pt>
                <c:pt idx="1150">
                  <c:v>1</c:v>
                </c:pt>
                <c:pt idx="1151">
                  <c:v>4</c:v>
                </c:pt>
                <c:pt idx="1152">
                  <c:v>1</c:v>
                </c:pt>
                <c:pt idx="1153">
                  <c:v>1</c:v>
                </c:pt>
                <c:pt idx="1154">
                  <c:v>2</c:v>
                </c:pt>
                <c:pt idx="1155">
                  <c:v>6</c:v>
                </c:pt>
                <c:pt idx="1156">
                  <c:v>1</c:v>
                </c:pt>
                <c:pt idx="1157">
                  <c:v>1</c:v>
                </c:pt>
                <c:pt idx="1158">
                  <c:v>1</c:v>
                </c:pt>
                <c:pt idx="1159">
                  <c:v>1</c:v>
                </c:pt>
                <c:pt idx="1160">
                  <c:v>5</c:v>
                </c:pt>
                <c:pt idx="1161">
                  <c:v>2</c:v>
                </c:pt>
                <c:pt idx="1162">
                  <c:v>10</c:v>
                </c:pt>
                <c:pt idx="1163">
                  <c:v>2</c:v>
                </c:pt>
                <c:pt idx="1164">
                  <c:v>2</c:v>
                </c:pt>
                <c:pt idx="1165">
                  <c:v>1</c:v>
                </c:pt>
                <c:pt idx="1166">
                  <c:v>1</c:v>
                </c:pt>
                <c:pt idx="1167">
                  <c:v>1</c:v>
                </c:pt>
                <c:pt idx="1168">
                  <c:v>4</c:v>
                </c:pt>
                <c:pt idx="1169">
                  <c:v>3</c:v>
                </c:pt>
                <c:pt idx="1170">
                  <c:v>1</c:v>
                </c:pt>
                <c:pt idx="1171">
                  <c:v>5</c:v>
                </c:pt>
                <c:pt idx="1172">
                  <c:v>1</c:v>
                </c:pt>
                <c:pt idx="1173">
                  <c:v>8</c:v>
                </c:pt>
                <c:pt idx="1174">
                  <c:v>4</c:v>
                </c:pt>
                <c:pt idx="1175">
                  <c:v>3</c:v>
                </c:pt>
                <c:pt idx="1176">
                  <c:v>2</c:v>
                </c:pt>
                <c:pt idx="1177">
                  <c:v>1</c:v>
                </c:pt>
                <c:pt idx="1178">
                  <c:v>4</c:v>
                </c:pt>
                <c:pt idx="1179">
                  <c:v>2</c:v>
                </c:pt>
                <c:pt idx="1180">
                  <c:v>1</c:v>
                </c:pt>
                <c:pt idx="1181">
                  <c:v>1</c:v>
                </c:pt>
                <c:pt idx="1182">
                  <c:v>2</c:v>
                </c:pt>
                <c:pt idx="1183">
                  <c:v>1</c:v>
                </c:pt>
                <c:pt idx="1184">
                  <c:v>2</c:v>
                </c:pt>
                <c:pt idx="1185">
                  <c:v>4</c:v>
                </c:pt>
                <c:pt idx="1186">
                  <c:v>7</c:v>
                </c:pt>
                <c:pt idx="1187">
                  <c:v>4</c:v>
                </c:pt>
                <c:pt idx="1188">
                  <c:v>2</c:v>
                </c:pt>
                <c:pt idx="1189">
                  <c:v>1</c:v>
                </c:pt>
                <c:pt idx="1190">
                  <c:v>10</c:v>
                </c:pt>
                <c:pt idx="1191">
                  <c:v>1</c:v>
                </c:pt>
                <c:pt idx="1192">
                  <c:v>1</c:v>
                </c:pt>
                <c:pt idx="1193">
                  <c:v>3</c:v>
                </c:pt>
                <c:pt idx="1194">
                  <c:v>2</c:v>
                </c:pt>
                <c:pt idx="1195">
                  <c:v>3</c:v>
                </c:pt>
                <c:pt idx="1196">
                  <c:v>1</c:v>
                </c:pt>
                <c:pt idx="1197">
                  <c:v>7</c:v>
                </c:pt>
                <c:pt idx="1198">
                  <c:v>7</c:v>
                </c:pt>
                <c:pt idx="1199">
                  <c:v>7</c:v>
                </c:pt>
                <c:pt idx="1200">
                  <c:v>5</c:v>
                </c:pt>
                <c:pt idx="1201">
                  <c:v>5</c:v>
                </c:pt>
                <c:pt idx="1202">
                  <c:v>2</c:v>
                </c:pt>
                <c:pt idx="1203">
                  <c:v>1</c:v>
                </c:pt>
                <c:pt idx="1204">
                  <c:v>6</c:v>
                </c:pt>
                <c:pt idx="1205">
                  <c:v>1</c:v>
                </c:pt>
                <c:pt idx="1206">
                  <c:v>2</c:v>
                </c:pt>
                <c:pt idx="1207">
                  <c:v>1</c:v>
                </c:pt>
                <c:pt idx="1208">
                  <c:v>1</c:v>
                </c:pt>
                <c:pt idx="1209">
                  <c:v>2</c:v>
                </c:pt>
                <c:pt idx="1210">
                  <c:v>1</c:v>
                </c:pt>
                <c:pt idx="1211">
                  <c:v>6</c:v>
                </c:pt>
                <c:pt idx="1212">
                  <c:v>1</c:v>
                </c:pt>
                <c:pt idx="1213">
                  <c:v>4</c:v>
                </c:pt>
                <c:pt idx="1214">
                  <c:v>6</c:v>
                </c:pt>
                <c:pt idx="1215">
                  <c:v>1</c:v>
                </c:pt>
                <c:pt idx="1216">
                  <c:v>1</c:v>
                </c:pt>
                <c:pt idx="1217">
                  <c:v>4</c:v>
                </c:pt>
                <c:pt idx="1218">
                  <c:v>9</c:v>
                </c:pt>
                <c:pt idx="1219">
                  <c:v>4</c:v>
                </c:pt>
                <c:pt idx="1220">
                  <c:v>3</c:v>
                </c:pt>
                <c:pt idx="1221">
                  <c:v>1</c:v>
                </c:pt>
                <c:pt idx="1222">
                  <c:v>4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2</c:v>
                </c:pt>
                <c:pt idx="1227">
                  <c:v>4</c:v>
                </c:pt>
                <c:pt idx="1228">
                  <c:v>7</c:v>
                </c:pt>
                <c:pt idx="1229">
                  <c:v>5</c:v>
                </c:pt>
                <c:pt idx="1230">
                  <c:v>3</c:v>
                </c:pt>
                <c:pt idx="1231">
                  <c:v>1</c:v>
                </c:pt>
                <c:pt idx="1232">
                  <c:v>3</c:v>
                </c:pt>
                <c:pt idx="1233">
                  <c:v>2</c:v>
                </c:pt>
                <c:pt idx="1234">
                  <c:v>2</c:v>
                </c:pt>
                <c:pt idx="1235">
                  <c:v>5</c:v>
                </c:pt>
                <c:pt idx="1236">
                  <c:v>1</c:v>
                </c:pt>
                <c:pt idx="1237">
                  <c:v>1</c:v>
                </c:pt>
                <c:pt idx="1238">
                  <c:v>5</c:v>
                </c:pt>
                <c:pt idx="1239">
                  <c:v>3</c:v>
                </c:pt>
                <c:pt idx="1240">
                  <c:v>2</c:v>
                </c:pt>
                <c:pt idx="1241">
                  <c:v>6</c:v>
                </c:pt>
                <c:pt idx="1242">
                  <c:v>3</c:v>
                </c:pt>
                <c:pt idx="1243">
                  <c:v>25</c:v>
                </c:pt>
                <c:pt idx="1244">
                  <c:v>7</c:v>
                </c:pt>
                <c:pt idx="1245">
                  <c:v>1</c:v>
                </c:pt>
                <c:pt idx="1246">
                  <c:v>2</c:v>
                </c:pt>
                <c:pt idx="1247">
                  <c:v>1</c:v>
                </c:pt>
                <c:pt idx="1248">
                  <c:v>2</c:v>
                </c:pt>
                <c:pt idx="1249">
                  <c:v>1</c:v>
                </c:pt>
                <c:pt idx="1250">
                  <c:v>4</c:v>
                </c:pt>
                <c:pt idx="1251">
                  <c:v>3</c:v>
                </c:pt>
                <c:pt idx="1252">
                  <c:v>1</c:v>
                </c:pt>
                <c:pt idx="1253">
                  <c:v>7</c:v>
                </c:pt>
                <c:pt idx="1254">
                  <c:v>12</c:v>
                </c:pt>
                <c:pt idx="1255">
                  <c:v>2</c:v>
                </c:pt>
                <c:pt idx="1256">
                  <c:v>1</c:v>
                </c:pt>
                <c:pt idx="1257">
                  <c:v>1</c:v>
                </c:pt>
                <c:pt idx="1258">
                  <c:v>3</c:v>
                </c:pt>
                <c:pt idx="1259">
                  <c:v>13</c:v>
                </c:pt>
                <c:pt idx="1260">
                  <c:v>3</c:v>
                </c:pt>
                <c:pt idx="1261">
                  <c:v>2</c:v>
                </c:pt>
                <c:pt idx="1262">
                  <c:v>3</c:v>
                </c:pt>
                <c:pt idx="1263">
                  <c:v>8</c:v>
                </c:pt>
                <c:pt idx="1264">
                  <c:v>2</c:v>
                </c:pt>
                <c:pt idx="1265">
                  <c:v>8</c:v>
                </c:pt>
                <c:pt idx="1266">
                  <c:v>1</c:v>
                </c:pt>
                <c:pt idx="1267">
                  <c:v>4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2</c:v>
                </c:pt>
                <c:pt idx="1272">
                  <c:v>1</c:v>
                </c:pt>
                <c:pt idx="1273">
                  <c:v>3</c:v>
                </c:pt>
                <c:pt idx="1274">
                  <c:v>1</c:v>
                </c:pt>
                <c:pt idx="1275">
                  <c:v>5</c:v>
                </c:pt>
                <c:pt idx="1276">
                  <c:v>1</c:v>
                </c:pt>
                <c:pt idx="1277">
                  <c:v>6</c:v>
                </c:pt>
                <c:pt idx="1278">
                  <c:v>4</c:v>
                </c:pt>
                <c:pt idx="1279">
                  <c:v>2</c:v>
                </c:pt>
                <c:pt idx="1280">
                  <c:v>2</c:v>
                </c:pt>
                <c:pt idx="1281">
                  <c:v>1</c:v>
                </c:pt>
                <c:pt idx="1282">
                  <c:v>4</c:v>
                </c:pt>
                <c:pt idx="1283">
                  <c:v>5</c:v>
                </c:pt>
                <c:pt idx="1284">
                  <c:v>2</c:v>
                </c:pt>
                <c:pt idx="1285">
                  <c:v>2</c:v>
                </c:pt>
                <c:pt idx="1286">
                  <c:v>1</c:v>
                </c:pt>
                <c:pt idx="1287">
                  <c:v>1</c:v>
                </c:pt>
                <c:pt idx="1288">
                  <c:v>4</c:v>
                </c:pt>
                <c:pt idx="1289">
                  <c:v>6</c:v>
                </c:pt>
                <c:pt idx="1290">
                  <c:v>1</c:v>
                </c:pt>
                <c:pt idx="1291">
                  <c:v>1</c:v>
                </c:pt>
                <c:pt idx="1292">
                  <c:v>2</c:v>
                </c:pt>
                <c:pt idx="1293">
                  <c:v>2</c:v>
                </c:pt>
                <c:pt idx="1294">
                  <c:v>2</c:v>
                </c:pt>
                <c:pt idx="1295">
                  <c:v>4</c:v>
                </c:pt>
                <c:pt idx="1296">
                  <c:v>1</c:v>
                </c:pt>
                <c:pt idx="1297">
                  <c:v>3</c:v>
                </c:pt>
                <c:pt idx="1298">
                  <c:v>2</c:v>
                </c:pt>
                <c:pt idx="1299">
                  <c:v>2</c:v>
                </c:pt>
                <c:pt idx="1300">
                  <c:v>1</c:v>
                </c:pt>
                <c:pt idx="1301">
                  <c:v>2</c:v>
                </c:pt>
                <c:pt idx="1302">
                  <c:v>4</c:v>
                </c:pt>
                <c:pt idx="1303">
                  <c:v>4</c:v>
                </c:pt>
                <c:pt idx="1304">
                  <c:v>1</c:v>
                </c:pt>
                <c:pt idx="1305">
                  <c:v>3</c:v>
                </c:pt>
                <c:pt idx="1306">
                  <c:v>2</c:v>
                </c:pt>
                <c:pt idx="1307">
                  <c:v>7</c:v>
                </c:pt>
                <c:pt idx="1308">
                  <c:v>2</c:v>
                </c:pt>
                <c:pt idx="1309">
                  <c:v>9</c:v>
                </c:pt>
                <c:pt idx="1310">
                  <c:v>4</c:v>
                </c:pt>
                <c:pt idx="1311">
                  <c:v>2</c:v>
                </c:pt>
                <c:pt idx="1312">
                  <c:v>2</c:v>
                </c:pt>
                <c:pt idx="1313">
                  <c:v>4</c:v>
                </c:pt>
                <c:pt idx="1314">
                  <c:v>2</c:v>
                </c:pt>
                <c:pt idx="1315">
                  <c:v>1</c:v>
                </c:pt>
                <c:pt idx="1316">
                  <c:v>2</c:v>
                </c:pt>
                <c:pt idx="1317">
                  <c:v>1</c:v>
                </c:pt>
                <c:pt idx="1318">
                  <c:v>4</c:v>
                </c:pt>
                <c:pt idx="1319">
                  <c:v>1</c:v>
                </c:pt>
                <c:pt idx="1320">
                  <c:v>6</c:v>
                </c:pt>
                <c:pt idx="1321">
                  <c:v>1</c:v>
                </c:pt>
                <c:pt idx="1322">
                  <c:v>7</c:v>
                </c:pt>
                <c:pt idx="1323">
                  <c:v>1</c:v>
                </c:pt>
                <c:pt idx="1324">
                  <c:v>2</c:v>
                </c:pt>
                <c:pt idx="1325">
                  <c:v>1</c:v>
                </c:pt>
                <c:pt idx="1326">
                  <c:v>6</c:v>
                </c:pt>
                <c:pt idx="1327">
                  <c:v>1</c:v>
                </c:pt>
                <c:pt idx="1328">
                  <c:v>13</c:v>
                </c:pt>
                <c:pt idx="1329">
                  <c:v>1</c:v>
                </c:pt>
                <c:pt idx="1330">
                  <c:v>5</c:v>
                </c:pt>
                <c:pt idx="1331">
                  <c:v>2</c:v>
                </c:pt>
                <c:pt idx="1332">
                  <c:v>3</c:v>
                </c:pt>
                <c:pt idx="1333">
                  <c:v>4</c:v>
                </c:pt>
                <c:pt idx="1334">
                  <c:v>2</c:v>
                </c:pt>
                <c:pt idx="1335">
                  <c:v>7</c:v>
                </c:pt>
                <c:pt idx="1336">
                  <c:v>3</c:v>
                </c:pt>
                <c:pt idx="1337">
                  <c:v>4</c:v>
                </c:pt>
                <c:pt idx="1338">
                  <c:v>4</c:v>
                </c:pt>
                <c:pt idx="1339">
                  <c:v>1</c:v>
                </c:pt>
                <c:pt idx="1340">
                  <c:v>1</c:v>
                </c:pt>
                <c:pt idx="1341">
                  <c:v>1</c:v>
                </c:pt>
                <c:pt idx="1342">
                  <c:v>1</c:v>
                </c:pt>
                <c:pt idx="1343">
                  <c:v>6</c:v>
                </c:pt>
                <c:pt idx="1344">
                  <c:v>2</c:v>
                </c:pt>
                <c:pt idx="1345">
                  <c:v>1</c:v>
                </c:pt>
                <c:pt idx="1346">
                  <c:v>5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2</c:v>
                </c:pt>
                <c:pt idx="1351">
                  <c:v>2</c:v>
                </c:pt>
                <c:pt idx="1352">
                  <c:v>3</c:v>
                </c:pt>
                <c:pt idx="1353">
                  <c:v>1</c:v>
                </c:pt>
                <c:pt idx="1354">
                  <c:v>14</c:v>
                </c:pt>
                <c:pt idx="1355">
                  <c:v>2</c:v>
                </c:pt>
                <c:pt idx="1356">
                  <c:v>3</c:v>
                </c:pt>
                <c:pt idx="1357">
                  <c:v>1</c:v>
                </c:pt>
                <c:pt idx="1358">
                  <c:v>1</c:v>
                </c:pt>
                <c:pt idx="1359">
                  <c:v>9</c:v>
                </c:pt>
                <c:pt idx="1360">
                  <c:v>1</c:v>
                </c:pt>
                <c:pt idx="1361">
                  <c:v>1</c:v>
                </c:pt>
                <c:pt idx="1362">
                  <c:v>2</c:v>
                </c:pt>
                <c:pt idx="1363">
                  <c:v>1</c:v>
                </c:pt>
                <c:pt idx="1364">
                  <c:v>3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3</c:v>
                </c:pt>
                <c:pt idx="1369">
                  <c:v>1</c:v>
                </c:pt>
                <c:pt idx="1370">
                  <c:v>2</c:v>
                </c:pt>
                <c:pt idx="1371">
                  <c:v>7</c:v>
                </c:pt>
                <c:pt idx="1372">
                  <c:v>5</c:v>
                </c:pt>
                <c:pt idx="1373">
                  <c:v>2</c:v>
                </c:pt>
                <c:pt idx="1374">
                  <c:v>1</c:v>
                </c:pt>
                <c:pt idx="1375">
                  <c:v>1</c:v>
                </c:pt>
                <c:pt idx="1376">
                  <c:v>2</c:v>
                </c:pt>
                <c:pt idx="1377">
                  <c:v>3</c:v>
                </c:pt>
                <c:pt idx="1378">
                  <c:v>2</c:v>
                </c:pt>
                <c:pt idx="1379">
                  <c:v>2</c:v>
                </c:pt>
                <c:pt idx="1380">
                  <c:v>2</c:v>
                </c:pt>
                <c:pt idx="1381">
                  <c:v>1</c:v>
                </c:pt>
                <c:pt idx="1382">
                  <c:v>1</c:v>
                </c:pt>
                <c:pt idx="1383">
                  <c:v>6</c:v>
                </c:pt>
                <c:pt idx="1384">
                  <c:v>1</c:v>
                </c:pt>
                <c:pt idx="1385">
                  <c:v>7</c:v>
                </c:pt>
                <c:pt idx="1386">
                  <c:v>3</c:v>
                </c:pt>
                <c:pt idx="1387">
                  <c:v>4</c:v>
                </c:pt>
                <c:pt idx="1388">
                  <c:v>2</c:v>
                </c:pt>
                <c:pt idx="1389">
                  <c:v>2</c:v>
                </c:pt>
                <c:pt idx="1390">
                  <c:v>1</c:v>
                </c:pt>
                <c:pt idx="1391">
                  <c:v>3</c:v>
                </c:pt>
                <c:pt idx="1392">
                  <c:v>2</c:v>
                </c:pt>
                <c:pt idx="1393">
                  <c:v>3</c:v>
                </c:pt>
                <c:pt idx="1394">
                  <c:v>1</c:v>
                </c:pt>
                <c:pt idx="1395">
                  <c:v>5</c:v>
                </c:pt>
                <c:pt idx="1396">
                  <c:v>1</c:v>
                </c:pt>
                <c:pt idx="1397">
                  <c:v>7</c:v>
                </c:pt>
                <c:pt idx="1398">
                  <c:v>2</c:v>
                </c:pt>
                <c:pt idx="1399">
                  <c:v>4</c:v>
                </c:pt>
                <c:pt idx="1400">
                  <c:v>3</c:v>
                </c:pt>
                <c:pt idx="1401">
                  <c:v>1</c:v>
                </c:pt>
                <c:pt idx="1402">
                  <c:v>1</c:v>
                </c:pt>
                <c:pt idx="1403">
                  <c:v>2</c:v>
                </c:pt>
                <c:pt idx="1404">
                  <c:v>1</c:v>
                </c:pt>
                <c:pt idx="1405">
                  <c:v>1</c:v>
                </c:pt>
                <c:pt idx="1406">
                  <c:v>3</c:v>
                </c:pt>
                <c:pt idx="1407">
                  <c:v>15</c:v>
                </c:pt>
                <c:pt idx="1408">
                  <c:v>1</c:v>
                </c:pt>
                <c:pt idx="1409">
                  <c:v>2</c:v>
                </c:pt>
                <c:pt idx="1410">
                  <c:v>2</c:v>
                </c:pt>
                <c:pt idx="1411">
                  <c:v>4</c:v>
                </c:pt>
                <c:pt idx="1412">
                  <c:v>1</c:v>
                </c:pt>
                <c:pt idx="1413">
                  <c:v>1</c:v>
                </c:pt>
                <c:pt idx="1414">
                  <c:v>5</c:v>
                </c:pt>
                <c:pt idx="1415">
                  <c:v>1</c:v>
                </c:pt>
                <c:pt idx="1416">
                  <c:v>2</c:v>
                </c:pt>
                <c:pt idx="1417">
                  <c:v>2</c:v>
                </c:pt>
                <c:pt idx="1418">
                  <c:v>1</c:v>
                </c:pt>
                <c:pt idx="1419">
                  <c:v>2</c:v>
                </c:pt>
                <c:pt idx="1420">
                  <c:v>1</c:v>
                </c:pt>
                <c:pt idx="1421">
                  <c:v>1</c:v>
                </c:pt>
                <c:pt idx="1422">
                  <c:v>4</c:v>
                </c:pt>
                <c:pt idx="1423">
                  <c:v>1</c:v>
                </c:pt>
                <c:pt idx="1424">
                  <c:v>2</c:v>
                </c:pt>
                <c:pt idx="1425">
                  <c:v>2</c:v>
                </c:pt>
                <c:pt idx="1426">
                  <c:v>1</c:v>
                </c:pt>
                <c:pt idx="1427">
                  <c:v>2</c:v>
                </c:pt>
                <c:pt idx="1428">
                  <c:v>1</c:v>
                </c:pt>
                <c:pt idx="1429">
                  <c:v>1</c:v>
                </c:pt>
                <c:pt idx="1430">
                  <c:v>4</c:v>
                </c:pt>
                <c:pt idx="1431">
                  <c:v>4</c:v>
                </c:pt>
                <c:pt idx="1432">
                  <c:v>6</c:v>
                </c:pt>
                <c:pt idx="1433">
                  <c:v>1</c:v>
                </c:pt>
                <c:pt idx="1434">
                  <c:v>4</c:v>
                </c:pt>
                <c:pt idx="1435">
                  <c:v>1</c:v>
                </c:pt>
                <c:pt idx="1436">
                  <c:v>1</c:v>
                </c:pt>
                <c:pt idx="1437">
                  <c:v>1</c:v>
                </c:pt>
                <c:pt idx="1438">
                  <c:v>8</c:v>
                </c:pt>
                <c:pt idx="1439">
                  <c:v>1</c:v>
                </c:pt>
                <c:pt idx="1440">
                  <c:v>1</c:v>
                </c:pt>
                <c:pt idx="1441">
                  <c:v>1</c:v>
                </c:pt>
                <c:pt idx="1442">
                  <c:v>1</c:v>
                </c:pt>
                <c:pt idx="1443">
                  <c:v>2</c:v>
                </c:pt>
                <c:pt idx="1444">
                  <c:v>1</c:v>
                </c:pt>
                <c:pt idx="1445">
                  <c:v>1</c:v>
                </c:pt>
                <c:pt idx="1446">
                  <c:v>2</c:v>
                </c:pt>
                <c:pt idx="1447">
                  <c:v>1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2</c:v>
                </c:pt>
                <c:pt idx="1455">
                  <c:v>4</c:v>
                </c:pt>
                <c:pt idx="1456">
                  <c:v>2</c:v>
                </c:pt>
                <c:pt idx="1457">
                  <c:v>4</c:v>
                </c:pt>
                <c:pt idx="1458">
                  <c:v>2</c:v>
                </c:pt>
                <c:pt idx="1459">
                  <c:v>1</c:v>
                </c:pt>
                <c:pt idx="1460">
                  <c:v>4</c:v>
                </c:pt>
                <c:pt idx="1461">
                  <c:v>5</c:v>
                </c:pt>
                <c:pt idx="1462">
                  <c:v>4</c:v>
                </c:pt>
                <c:pt idx="1463">
                  <c:v>1</c:v>
                </c:pt>
                <c:pt idx="1464">
                  <c:v>3</c:v>
                </c:pt>
                <c:pt idx="1465">
                  <c:v>7</c:v>
                </c:pt>
                <c:pt idx="1466">
                  <c:v>4</c:v>
                </c:pt>
                <c:pt idx="1467">
                  <c:v>1</c:v>
                </c:pt>
                <c:pt idx="1468">
                  <c:v>4</c:v>
                </c:pt>
                <c:pt idx="1469">
                  <c:v>2</c:v>
                </c:pt>
                <c:pt idx="1470">
                  <c:v>1</c:v>
                </c:pt>
                <c:pt idx="1471">
                  <c:v>1</c:v>
                </c:pt>
                <c:pt idx="1472">
                  <c:v>2</c:v>
                </c:pt>
                <c:pt idx="1473">
                  <c:v>2</c:v>
                </c:pt>
                <c:pt idx="1474">
                  <c:v>1</c:v>
                </c:pt>
                <c:pt idx="1475">
                  <c:v>3</c:v>
                </c:pt>
                <c:pt idx="1476">
                  <c:v>2</c:v>
                </c:pt>
                <c:pt idx="1477">
                  <c:v>2</c:v>
                </c:pt>
                <c:pt idx="1478">
                  <c:v>1</c:v>
                </c:pt>
                <c:pt idx="1479">
                  <c:v>1</c:v>
                </c:pt>
                <c:pt idx="1480">
                  <c:v>2</c:v>
                </c:pt>
                <c:pt idx="1481">
                  <c:v>8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2</c:v>
                </c:pt>
                <c:pt idx="1487">
                  <c:v>2</c:v>
                </c:pt>
                <c:pt idx="1488">
                  <c:v>3</c:v>
                </c:pt>
                <c:pt idx="1489">
                  <c:v>2</c:v>
                </c:pt>
                <c:pt idx="1490">
                  <c:v>2</c:v>
                </c:pt>
                <c:pt idx="1491">
                  <c:v>4</c:v>
                </c:pt>
                <c:pt idx="1492">
                  <c:v>3</c:v>
                </c:pt>
                <c:pt idx="1493">
                  <c:v>1</c:v>
                </c:pt>
                <c:pt idx="1494">
                  <c:v>1</c:v>
                </c:pt>
                <c:pt idx="1495">
                  <c:v>5</c:v>
                </c:pt>
                <c:pt idx="1496">
                  <c:v>6</c:v>
                </c:pt>
                <c:pt idx="1497">
                  <c:v>2</c:v>
                </c:pt>
                <c:pt idx="1498">
                  <c:v>3</c:v>
                </c:pt>
                <c:pt idx="1499">
                  <c:v>9</c:v>
                </c:pt>
                <c:pt idx="1500">
                  <c:v>1</c:v>
                </c:pt>
                <c:pt idx="1501">
                  <c:v>1</c:v>
                </c:pt>
                <c:pt idx="1502">
                  <c:v>5</c:v>
                </c:pt>
                <c:pt idx="1503">
                  <c:v>2</c:v>
                </c:pt>
                <c:pt idx="1504">
                  <c:v>2</c:v>
                </c:pt>
                <c:pt idx="1505">
                  <c:v>4</c:v>
                </c:pt>
                <c:pt idx="1506">
                  <c:v>1</c:v>
                </c:pt>
                <c:pt idx="1507">
                  <c:v>2</c:v>
                </c:pt>
                <c:pt idx="1508">
                  <c:v>2</c:v>
                </c:pt>
                <c:pt idx="1509">
                  <c:v>2</c:v>
                </c:pt>
                <c:pt idx="1510">
                  <c:v>2</c:v>
                </c:pt>
                <c:pt idx="1511">
                  <c:v>7</c:v>
                </c:pt>
                <c:pt idx="1512">
                  <c:v>1</c:v>
                </c:pt>
                <c:pt idx="1513">
                  <c:v>1</c:v>
                </c:pt>
                <c:pt idx="1514">
                  <c:v>4</c:v>
                </c:pt>
                <c:pt idx="1515">
                  <c:v>7</c:v>
                </c:pt>
                <c:pt idx="1516">
                  <c:v>7</c:v>
                </c:pt>
                <c:pt idx="1517">
                  <c:v>2</c:v>
                </c:pt>
                <c:pt idx="1518">
                  <c:v>5</c:v>
                </c:pt>
                <c:pt idx="1519">
                  <c:v>1</c:v>
                </c:pt>
                <c:pt idx="1520">
                  <c:v>4</c:v>
                </c:pt>
                <c:pt idx="1521">
                  <c:v>2</c:v>
                </c:pt>
                <c:pt idx="1522">
                  <c:v>2</c:v>
                </c:pt>
                <c:pt idx="1523">
                  <c:v>1</c:v>
                </c:pt>
                <c:pt idx="1524">
                  <c:v>1</c:v>
                </c:pt>
                <c:pt idx="1525">
                  <c:v>2</c:v>
                </c:pt>
                <c:pt idx="1526">
                  <c:v>2</c:v>
                </c:pt>
                <c:pt idx="1527">
                  <c:v>1</c:v>
                </c:pt>
                <c:pt idx="1528">
                  <c:v>3</c:v>
                </c:pt>
                <c:pt idx="1529">
                  <c:v>2</c:v>
                </c:pt>
                <c:pt idx="1530">
                  <c:v>1</c:v>
                </c:pt>
                <c:pt idx="1531">
                  <c:v>1</c:v>
                </c:pt>
                <c:pt idx="1532">
                  <c:v>1</c:v>
                </c:pt>
                <c:pt idx="1533">
                  <c:v>2</c:v>
                </c:pt>
                <c:pt idx="1534">
                  <c:v>1</c:v>
                </c:pt>
                <c:pt idx="1535">
                  <c:v>4</c:v>
                </c:pt>
                <c:pt idx="1536">
                  <c:v>4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10</c:v>
                </c:pt>
                <c:pt idx="1541">
                  <c:v>6</c:v>
                </c:pt>
                <c:pt idx="1542">
                  <c:v>5</c:v>
                </c:pt>
                <c:pt idx="1543">
                  <c:v>1</c:v>
                </c:pt>
                <c:pt idx="1544">
                  <c:v>6</c:v>
                </c:pt>
                <c:pt idx="1545">
                  <c:v>3</c:v>
                </c:pt>
                <c:pt idx="1546">
                  <c:v>6</c:v>
                </c:pt>
                <c:pt idx="1547">
                  <c:v>1</c:v>
                </c:pt>
                <c:pt idx="1548">
                  <c:v>4</c:v>
                </c:pt>
                <c:pt idx="1549">
                  <c:v>1</c:v>
                </c:pt>
                <c:pt idx="1550">
                  <c:v>1</c:v>
                </c:pt>
                <c:pt idx="1551">
                  <c:v>3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4</c:v>
                </c:pt>
                <c:pt idx="1556">
                  <c:v>3</c:v>
                </c:pt>
                <c:pt idx="1557">
                  <c:v>3</c:v>
                </c:pt>
                <c:pt idx="1558">
                  <c:v>5</c:v>
                </c:pt>
                <c:pt idx="1559">
                  <c:v>5</c:v>
                </c:pt>
                <c:pt idx="1560">
                  <c:v>1</c:v>
                </c:pt>
                <c:pt idx="1561">
                  <c:v>1</c:v>
                </c:pt>
                <c:pt idx="1562">
                  <c:v>6</c:v>
                </c:pt>
                <c:pt idx="1563">
                  <c:v>1</c:v>
                </c:pt>
                <c:pt idx="1564">
                  <c:v>2</c:v>
                </c:pt>
                <c:pt idx="1565">
                  <c:v>2</c:v>
                </c:pt>
                <c:pt idx="1566">
                  <c:v>2</c:v>
                </c:pt>
                <c:pt idx="1567">
                  <c:v>2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2</c:v>
                </c:pt>
                <c:pt idx="1573">
                  <c:v>9</c:v>
                </c:pt>
                <c:pt idx="1574">
                  <c:v>3</c:v>
                </c:pt>
                <c:pt idx="1575">
                  <c:v>1</c:v>
                </c:pt>
                <c:pt idx="1576">
                  <c:v>4</c:v>
                </c:pt>
                <c:pt idx="1577">
                  <c:v>4</c:v>
                </c:pt>
                <c:pt idx="1578">
                  <c:v>1</c:v>
                </c:pt>
                <c:pt idx="1579">
                  <c:v>2</c:v>
                </c:pt>
                <c:pt idx="1580">
                  <c:v>3</c:v>
                </c:pt>
                <c:pt idx="1581">
                  <c:v>1</c:v>
                </c:pt>
                <c:pt idx="1582">
                  <c:v>2</c:v>
                </c:pt>
                <c:pt idx="1583">
                  <c:v>1</c:v>
                </c:pt>
                <c:pt idx="1584">
                  <c:v>1</c:v>
                </c:pt>
                <c:pt idx="1585">
                  <c:v>4</c:v>
                </c:pt>
                <c:pt idx="1586">
                  <c:v>1</c:v>
                </c:pt>
                <c:pt idx="1587">
                  <c:v>6</c:v>
                </c:pt>
                <c:pt idx="1588">
                  <c:v>2</c:v>
                </c:pt>
                <c:pt idx="1589">
                  <c:v>1</c:v>
                </c:pt>
                <c:pt idx="1590">
                  <c:v>6</c:v>
                </c:pt>
                <c:pt idx="1591">
                  <c:v>3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2</c:v>
                </c:pt>
                <c:pt idx="1596">
                  <c:v>5</c:v>
                </c:pt>
                <c:pt idx="1597">
                  <c:v>2</c:v>
                </c:pt>
                <c:pt idx="1598">
                  <c:v>1</c:v>
                </c:pt>
                <c:pt idx="1599">
                  <c:v>3</c:v>
                </c:pt>
                <c:pt idx="1600">
                  <c:v>2</c:v>
                </c:pt>
                <c:pt idx="1601">
                  <c:v>4</c:v>
                </c:pt>
                <c:pt idx="1602">
                  <c:v>2</c:v>
                </c:pt>
                <c:pt idx="1603">
                  <c:v>1</c:v>
                </c:pt>
                <c:pt idx="1604">
                  <c:v>4</c:v>
                </c:pt>
                <c:pt idx="1605">
                  <c:v>2</c:v>
                </c:pt>
                <c:pt idx="1606">
                  <c:v>10</c:v>
                </c:pt>
                <c:pt idx="1607">
                  <c:v>1</c:v>
                </c:pt>
                <c:pt idx="1608">
                  <c:v>2</c:v>
                </c:pt>
                <c:pt idx="1609">
                  <c:v>2</c:v>
                </c:pt>
                <c:pt idx="1610">
                  <c:v>2</c:v>
                </c:pt>
                <c:pt idx="1611">
                  <c:v>6</c:v>
                </c:pt>
                <c:pt idx="1612">
                  <c:v>3</c:v>
                </c:pt>
                <c:pt idx="1613">
                  <c:v>3</c:v>
                </c:pt>
                <c:pt idx="1614">
                  <c:v>1</c:v>
                </c:pt>
                <c:pt idx="1615">
                  <c:v>7</c:v>
                </c:pt>
                <c:pt idx="1616">
                  <c:v>2</c:v>
                </c:pt>
                <c:pt idx="1617">
                  <c:v>10</c:v>
                </c:pt>
                <c:pt idx="1618">
                  <c:v>6</c:v>
                </c:pt>
                <c:pt idx="1619">
                  <c:v>4</c:v>
                </c:pt>
                <c:pt idx="1620">
                  <c:v>4</c:v>
                </c:pt>
                <c:pt idx="1621">
                  <c:v>2</c:v>
                </c:pt>
                <c:pt idx="1622">
                  <c:v>1</c:v>
                </c:pt>
                <c:pt idx="1623">
                  <c:v>1</c:v>
                </c:pt>
                <c:pt idx="1624">
                  <c:v>2</c:v>
                </c:pt>
                <c:pt idx="1625">
                  <c:v>3</c:v>
                </c:pt>
                <c:pt idx="1626">
                  <c:v>2</c:v>
                </c:pt>
                <c:pt idx="1627">
                  <c:v>2</c:v>
                </c:pt>
                <c:pt idx="1628">
                  <c:v>6</c:v>
                </c:pt>
                <c:pt idx="1629">
                  <c:v>1</c:v>
                </c:pt>
                <c:pt idx="1630">
                  <c:v>1</c:v>
                </c:pt>
                <c:pt idx="1631">
                  <c:v>3</c:v>
                </c:pt>
                <c:pt idx="1632">
                  <c:v>2</c:v>
                </c:pt>
                <c:pt idx="1633">
                  <c:v>6</c:v>
                </c:pt>
                <c:pt idx="1634">
                  <c:v>8</c:v>
                </c:pt>
                <c:pt idx="1635">
                  <c:v>13</c:v>
                </c:pt>
                <c:pt idx="1636">
                  <c:v>2</c:v>
                </c:pt>
                <c:pt idx="1637">
                  <c:v>4</c:v>
                </c:pt>
                <c:pt idx="1638">
                  <c:v>5</c:v>
                </c:pt>
                <c:pt idx="1639">
                  <c:v>9</c:v>
                </c:pt>
                <c:pt idx="1640">
                  <c:v>4</c:v>
                </c:pt>
                <c:pt idx="1641">
                  <c:v>2</c:v>
                </c:pt>
                <c:pt idx="1642">
                  <c:v>2</c:v>
                </c:pt>
                <c:pt idx="1643">
                  <c:v>1</c:v>
                </c:pt>
                <c:pt idx="1644">
                  <c:v>3</c:v>
                </c:pt>
                <c:pt idx="1645">
                  <c:v>1</c:v>
                </c:pt>
                <c:pt idx="1646">
                  <c:v>2</c:v>
                </c:pt>
                <c:pt idx="1647">
                  <c:v>1</c:v>
                </c:pt>
                <c:pt idx="1648">
                  <c:v>1</c:v>
                </c:pt>
                <c:pt idx="1649">
                  <c:v>1</c:v>
                </c:pt>
                <c:pt idx="1650">
                  <c:v>2</c:v>
                </c:pt>
                <c:pt idx="1651">
                  <c:v>2</c:v>
                </c:pt>
                <c:pt idx="1652">
                  <c:v>2</c:v>
                </c:pt>
                <c:pt idx="1653">
                  <c:v>5</c:v>
                </c:pt>
                <c:pt idx="1654">
                  <c:v>1</c:v>
                </c:pt>
                <c:pt idx="1655">
                  <c:v>5</c:v>
                </c:pt>
                <c:pt idx="1656">
                  <c:v>3</c:v>
                </c:pt>
                <c:pt idx="1657">
                  <c:v>3</c:v>
                </c:pt>
                <c:pt idx="1658">
                  <c:v>2</c:v>
                </c:pt>
                <c:pt idx="1659">
                  <c:v>1</c:v>
                </c:pt>
                <c:pt idx="1660">
                  <c:v>1</c:v>
                </c:pt>
                <c:pt idx="1661">
                  <c:v>1</c:v>
                </c:pt>
                <c:pt idx="1662">
                  <c:v>1</c:v>
                </c:pt>
                <c:pt idx="1663">
                  <c:v>1</c:v>
                </c:pt>
                <c:pt idx="1664">
                  <c:v>4</c:v>
                </c:pt>
                <c:pt idx="1665">
                  <c:v>1</c:v>
                </c:pt>
                <c:pt idx="1666">
                  <c:v>2</c:v>
                </c:pt>
                <c:pt idx="1667">
                  <c:v>1</c:v>
                </c:pt>
                <c:pt idx="1668">
                  <c:v>1</c:v>
                </c:pt>
                <c:pt idx="1669">
                  <c:v>4</c:v>
                </c:pt>
                <c:pt idx="1670">
                  <c:v>2</c:v>
                </c:pt>
                <c:pt idx="1671">
                  <c:v>3</c:v>
                </c:pt>
                <c:pt idx="1672">
                  <c:v>1</c:v>
                </c:pt>
                <c:pt idx="1673">
                  <c:v>2</c:v>
                </c:pt>
                <c:pt idx="1674">
                  <c:v>1</c:v>
                </c:pt>
                <c:pt idx="1675">
                  <c:v>3</c:v>
                </c:pt>
                <c:pt idx="1676">
                  <c:v>21</c:v>
                </c:pt>
                <c:pt idx="1677">
                  <c:v>3</c:v>
                </c:pt>
                <c:pt idx="1678">
                  <c:v>1</c:v>
                </c:pt>
                <c:pt idx="1679">
                  <c:v>4</c:v>
                </c:pt>
                <c:pt idx="1680">
                  <c:v>1</c:v>
                </c:pt>
                <c:pt idx="1681">
                  <c:v>1</c:v>
                </c:pt>
                <c:pt idx="1682">
                  <c:v>4</c:v>
                </c:pt>
                <c:pt idx="1683">
                  <c:v>1</c:v>
                </c:pt>
                <c:pt idx="1684">
                  <c:v>3</c:v>
                </c:pt>
                <c:pt idx="1685">
                  <c:v>2</c:v>
                </c:pt>
                <c:pt idx="1686">
                  <c:v>1</c:v>
                </c:pt>
                <c:pt idx="1687">
                  <c:v>1</c:v>
                </c:pt>
                <c:pt idx="1688">
                  <c:v>6</c:v>
                </c:pt>
                <c:pt idx="1689">
                  <c:v>2</c:v>
                </c:pt>
                <c:pt idx="1690">
                  <c:v>4</c:v>
                </c:pt>
                <c:pt idx="1691">
                  <c:v>1</c:v>
                </c:pt>
                <c:pt idx="1692">
                  <c:v>2</c:v>
                </c:pt>
                <c:pt idx="1693">
                  <c:v>1</c:v>
                </c:pt>
                <c:pt idx="1694">
                  <c:v>1</c:v>
                </c:pt>
                <c:pt idx="1695">
                  <c:v>2</c:v>
                </c:pt>
                <c:pt idx="1696">
                  <c:v>4</c:v>
                </c:pt>
                <c:pt idx="1697">
                  <c:v>1</c:v>
                </c:pt>
                <c:pt idx="1698">
                  <c:v>1</c:v>
                </c:pt>
                <c:pt idx="1699">
                  <c:v>3</c:v>
                </c:pt>
                <c:pt idx="1700">
                  <c:v>5</c:v>
                </c:pt>
                <c:pt idx="1701">
                  <c:v>1</c:v>
                </c:pt>
                <c:pt idx="1702">
                  <c:v>8</c:v>
                </c:pt>
                <c:pt idx="1703">
                  <c:v>1</c:v>
                </c:pt>
                <c:pt idx="1704">
                  <c:v>1</c:v>
                </c:pt>
                <c:pt idx="1705">
                  <c:v>1</c:v>
                </c:pt>
                <c:pt idx="1706">
                  <c:v>2</c:v>
                </c:pt>
                <c:pt idx="1707">
                  <c:v>1</c:v>
                </c:pt>
                <c:pt idx="1708">
                  <c:v>1</c:v>
                </c:pt>
                <c:pt idx="1709">
                  <c:v>9</c:v>
                </c:pt>
                <c:pt idx="1710">
                  <c:v>1</c:v>
                </c:pt>
                <c:pt idx="1711">
                  <c:v>1</c:v>
                </c:pt>
                <c:pt idx="1712">
                  <c:v>1</c:v>
                </c:pt>
                <c:pt idx="1713">
                  <c:v>3</c:v>
                </c:pt>
                <c:pt idx="1714">
                  <c:v>2</c:v>
                </c:pt>
                <c:pt idx="1715">
                  <c:v>1</c:v>
                </c:pt>
                <c:pt idx="1716">
                  <c:v>2</c:v>
                </c:pt>
                <c:pt idx="1717">
                  <c:v>9</c:v>
                </c:pt>
                <c:pt idx="1718">
                  <c:v>1</c:v>
                </c:pt>
                <c:pt idx="1719">
                  <c:v>3</c:v>
                </c:pt>
                <c:pt idx="1720">
                  <c:v>3</c:v>
                </c:pt>
                <c:pt idx="1721">
                  <c:v>5</c:v>
                </c:pt>
                <c:pt idx="1722">
                  <c:v>1</c:v>
                </c:pt>
                <c:pt idx="1723">
                  <c:v>1</c:v>
                </c:pt>
                <c:pt idx="1724">
                  <c:v>1</c:v>
                </c:pt>
                <c:pt idx="1725">
                  <c:v>9</c:v>
                </c:pt>
                <c:pt idx="1726">
                  <c:v>4</c:v>
                </c:pt>
                <c:pt idx="1727">
                  <c:v>4</c:v>
                </c:pt>
                <c:pt idx="1728">
                  <c:v>2</c:v>
                </c:pt>
                <c:pt idx="1729">
                  <c:v>8</c:v>
                </c:pt>
                <c:pt idx="1730">
                  <c:v>3</c:v>
                </c:pt>
                <c:pt idx="1731">
                  <c:v>14</c:v>
                </c:pt>
                <c:pt idx="1732">
                  <c:v>6</c:v>
                </c:pt>
                <c:pt idx="1733">
                  <c:v>2</c:v>
                </c:pt>
                <c:pt idx="1734">
                  <c:v>1</c:v>
                </c:pt>
                <c:pt idx="1735">
                  <c:v>4</c:v>
                </c:pt>
                <c:pt idx="1736">
                  <c:v>1</c:v>
                </c:pt>
                <c:pt idx="1737">
                  <c:v>2</c:v>
                </c:pt>
                <c:pt idx="1738">
                  <c:v>1</c:v>
                </c:pt>
                <c:pt idx="1739">
                  <c:v>4</c:v>
                </c:pt>
                <c:pt idx="1740">
                  <c:v>1</c:v>
                </c:pt>
                <c:pt idx="1741">
                  <c:v>2</c:v>
                </c:pt>
                <c:pt idx="1742">
                  <c:v>1</c:v>
                </c:pt>
                <c:pt idx="1743">
                  <c:v>1</c:v>
                </c:pt>
                <c:pt idx="1744">
                  <c:v>5</c:v>
                </c:pt>
                <c:pt idx="1745">
                  <c:v>7</c:v>
                </c:pt>
                <c:pt idx="1746">
                  <c:v>1</c:v>
                </c:pt>
                <c:pt idx="1747">
                  <c:v>3</c:v>
                </c:pt>
                <c:pt idx="1748">
                  <c:v>6</c:v>
                </c:pt>
                <c:pt idx="1749">
                  <c:v>3</c:v>
                </c:pt>
                <c:pt idx="1750">
                  <c:v>2</c:v>
                </c:pt>
                <c:pt idx="1751">
                  <c:v>7</c:v>
                </c:pt>
                <c:pt idx="1752">
                  <c:v>1</c:v>
                </c:pt>
                <c:pt idx="1753">
                  <c:v>2</c:v>
                </c:pt>
                <c:pt idx="1754">
                  <c:v>2</c:v>
                </c:pt>
                <c:pt idx="1755">
                  <c:v>1</c:v>
                </c:pt>
                <c:pt idx="1756">
                  <c:v>1</c:v>
                </c:pt>
                <c:pt idx="1757">
                  <c:v>1</c:v>
                </c:pt>
                <c:pt idx="1758">
                  <c:v>5</c:v>
                </c:pt>
                <c:pt idx="1759">
                  <c:v>1</c:v>
                </c:pt>
                <c:pt idx="1760">
                  <c:v>4</c:v>
                </c:pt>
                <c:pt idx="1761">
                  <c:v>2</c:v>
                </c:pt>
                <c:pt idx="1762">
                  <c:v>4</c:v>
                </c:pt>
                <c:pt idx="1763">
                  <c:v>1</c:v>
                </c:pt>
                <c:pt idx="1764">
                  <c:v>2</c:v>
                </c:pt>
                <c:pt idx="1765">
                  <c:v>1</c:v>
                </c:pt>
                <c:pt idx="1766">
                  <c:v>3</c:v>
                </c:pt>
                <c:pt idx="1767">
                  <c:v>1</c:v>
                </c:pt>
                <c:pt idx="1768">
                  <c:v>1</c:v>
                </c:pt>
                <c:pt idx="1769">
                  <c:v>2</c:v>
                </c:pt>
                <c:pt idx="1770">
                  <c:v>3</c:v>
                </c:pt>
                <c:pt idx="1771">
                  <c:v>5</c:v>
                </c:pt>
                <c:pt idx="1772">
                  <c:v>1</c:v>
                </c:pt>
                <c:pt idx="1773">
                  <c:v>2</c:v>
                </c:pt>
                <c:pt idx="1774">
                  <c:v>1</c:v>
                </c:pt>
                <c:pt idx="1775">
                  <c:v>2</c:v>
                </c:pt>
                <c:pt idx="1776">
                  <c:v>1</c:v>
                </c:pt>
                <c:pt idx="1777">
                  <c:v>1</c:v>
                </c:pt>
                <c:pt idx="1778">
                  <c:v>3</c:v>
                </c:pt>
                <c:pt idx="1779">
                  <c:v>5</c:v>
                </c:pt>
                <c:pt idx="1780">
                  <c:v>2</c:v>
                </c:pt>
                <c:pt idx="1781">
                  <c:v>3</c:v>
                </c:pt>
                <c:pt idx="1782">
                  <c:v>1</c:v>
                </c:pt>
                <c:pt idx="1783">
                  <c:v>1</c:v>
                </c:pt>
                <c:pt idx="1784">
                  <c:v>1</c:v>
                </c:pt>
                <c:pt idx="1785">
                  <c:v>1</c:v>
                </c:pt>
                <c:pt idx="1786">
                  <c:v>2</c:v>
                </c:pt>
                <c:pt idx="1787">
                  <c:v>41</c:v>
                </c:pt>
                <c:pt idx="1788">
                  <c:v>3</c:v>
                </c:pt>
                <c:pt idx="1789">
                  <c:v>5</c:v>
                </c:pt>
                <c:pt idx="1790">
                  <c:v>5</c:v>
                </c:pt>
                <c:pt idx="1791">
                  <c:v>2</c:v>
                </c:pt>
                <c:pt idx="1792">
                  <c:v>1</c:v>
                </c:pt>
                <c:pt idx="1793">
                  <c:v>1</c:v>
                </c:pt>
                <c:pt idx="1794">
                  <c:v>5</c:v>
                </c:pt>
                <c:pt idx="1795">
                  <c:v>5</c:v>
                </c:pt>
                <c:pt idx="1796">
                  <c:v>1</c:v>
                </c:pt>
                <c:pt idx="1797">
                  <c:v>4</c:v>
                </c:pt>
                <c:pt idx="1798">
                  <c:v>1</c:v>
                </c:pt>
                <c:pt idx="1799">
                  <c:v>1</c:v>
                </c:pt>
                <c:pt idx="1800">
                  <c:v>3</c:v>
                </c:pt>
                <c:pt idx="1801">
                  <c:v>1</c:v>
                </c:pt>
                <c:pt idx="1802">
                  <c:v>1</c:v>
                </c:pt>
                <c:pt idx="1803">
                  <c:v>1</c:v>
                </c:pt>
                <c:pt idx="1804">
                  <c:v>1</c:v>
                </c:pt>
                <c:pt idx="1805">
                  <c:v>3</c:v>
                </c:pt>
                <c:pt idx="1806">
                  <c:v>1</c:v>
                </c:pt>
                <c:pt idx="1807">
                  <c:v>4</c:v>
                </c:pt>
                <c:pt idx="1808">
                  <c:v>1</c:v>
                </c:pt>
                <c:pt idx="1809">
                  <c:v>1</c:v>
                </c:pt>
                <c:pt idx="1810">
                  <c:v>5</c:v>
                </c:pt>
                <c:pt idx="1811">
                  <c:v>3</c:v>
                </c:pt>
                <c:pt idx="1812">
                  <c:v>4</c:v>
                </c:pt>
                <c:pt idx="1813">
                  <c:v>2</c:v>
                </c:pt>
                <c:pt idx="1814">
                  <c:v>2</c:v>
                </c:pt>
                <c:pt idx="1815">
                  <c:v>1</c:v>
                </c:pt>
                <c:pt idx="1816">
                  <c:v>1</c:v>
                </c:pt>
                <c:pt idx="1817">
                  <c:v>2</c:v>
                </c:pt>
                <c:pt idx="1818">
                  <c:v>1</c:v>
                </c:pt>
                <c:pt idx="1819">
                  <c:v>2</c:v>
                </c:pt>
                <c:pt idx="1820">
                  <c:v>2</c:v>
                </c:pt>
                <c:pt idx="1821">
                  <c:v>6</c:v>
                </c:pt>
                <c:pt idx="1822">
                  <c:v>1</c:v>
                </c:pt>
                <c:pt idx="1823">
                  <c:v>5</c:v>
                </c:pt>
                <c:pt idx="1824">
                  <c:v>3</c:v>
                </c:pt>
                <c:pt idx="1825">
                  <c:v>9</c:v>
                </c:pt>
                <c:pt idx="1826">
                  <c:v>2</c:v>
                </c:pt>
                <c:pt idx="1827">
                  <c:v>4</c:v>
                </c:pt>
                <c:pt idx="1828">
                  <c:v>3</c:v>
                </c:pt>
                <c:pt idx="1829">
                  <c:v>1</c:v>
                </c:pt>
                <c:pt idx="1830">
                  <c:v>5</c:v>
                </c:pt>
                <c:pt idx="1831">
                  <c:v>1</c:v>
                </c:pt>
                <c:pt idx="1832">
                  <c:v>4</c:v>
                </c:pt>
                <c:pt idx="1833">
                  <c:v>1</c:v>
                </c:pt>
                <c:pt idx="1834">
                  <c:v>1</c:v>
                </c:pt>
                <c:pt idx="1835">
                  <c:v>1</c:v>
                </c:pt>
                <c:pt idx="1836">
                  <c:v>8</c:v>
                </c:pt>
                <c:pt idx="1837">
                  <c:v>1</c:v>
                </c:pt>
                <c:pt idx="1838">
                  <c:v>6</c:v>
                </c:pt>
                <c:pt idx="1839">
                  <c:v>7</c:v>
                </c:pt>
                <c:pt idx="1840">
                  <c:v>1</c:v>
                </c:pt>
                <c:pt idx="1841">
                  <c:v>4</c:v>
                </c:pt>
                <c:pt idx="1842">
                  <c:v>1</c:v>
                </c:pt>
                <c:pt idx="1843">
                  <c:v>3</c:v>
                </c:pt>
                <c:pt idx="1844">
                  <c:v>1</c:v>
                </c:pt>
                <c:pt idx="1845">
                  <c:v>1</c:v>
                </c:pt>
                <c:pt idx="1846">
                  <c:v>9</c:v>
                </c:pt>
                <c:pt idx="1847">
                  <c:v>5</c:v>
                </c:pt>
                <c:pt idx="1848">
                  <c:v>2</c:v>
                </c:pt>
                <c:pt idx="1849">
                  <c:v>1</c:v>
                </c:pt>
                <c:pt idx="1850">
                  <c:v>2</c:v>
                </c:pt>
                <c:pt idx="1851">
                  <c:v>2</c:v>
                </c:pt>
                <c:pt idx="1852">
                  <c:v>1</c:v>
                </c:pt>
                <c:pt idx="1853">
                  <c:v>10</c:v>
                </c:pt>
                <c:pt idx="1854">
                  <c:v>4</c:v>
                </c:pt>
                <c:pt idx="1855">
                  <c:v>1</c:v>
                </c:pt>
                <c:pt idx="1856">
                  <c:v>1</c:v>
                </c:pt>
                <c:pt idx="1857">
                  <c:v>2</c:v>
                </c:pt>
                <c:pt idx="1858">
                  <c:v>1</c:v>
                </c:pt>
                <c:pt idx="1859">
                  <c:v>1</c:v>
                </c:pt>
                <c:pt idx="1860">
                  <c:v>6</c:v>
                </c:pt>
                <c:pt idx="1861">
                  <c:v>4</c:v>
                </c:pt>
                <c:pt idx="1862">
                  <c:v>3</c:v>
                </c:pt>
                <c:pt idx="1863">
                  <c:v>3</c:v>
                </c:pt>
                <c:pt idx="1864">
                  <c:v>2</c:v>
                </c:pt>
                <c:pt idx="1865">
                  <c:v>1</c:v>
                </c:pt>
                <c:pt idx="1866">
                  <c:v>1</c:v>
                </c:pt>
                <c:pt idx="1867">
                  <c:v>1</c:v>
                </c:pt>
                <c:pt idx="1868">
                  <c:v>2</c:v>
                </c:pt>
                <c:pt idx="1869">
                  <c:v>7</c:v>
                </c:pt>
                <c:pt idx="1870">
                  <c:v>1</c:v>
                </c:pt>
                <c:pt idx="1871">
                  <c:v>4</c:v>
                </c:pt>
                <c:pt idx="1872">
                  <c:v>1</c:v>
                </c:pt>
                <c:pt idx="1873">
                  <c:v>1</c:v>
                </c:pt>
                <c:pt idx="1874">
                  <c:v>2</c:v>
                </c:pt>
                <c:pt idx="1875">
                  <c:v>2</c:v>
                </c:pt>
                <c:pt idx="1876">
                  <c:v>1</c:v>
                </c:pt>
                <c:pt idx="1877">
                  <c:v>4</c:v>
                </c:pt>
                <c:pt idx="1878">
                  <c:v>1</c:v>
                </c:pt>
                <c:pt idx="1879">
                  <c:v>4</c:v>
                </c:pt>
                <c:pt idx="1880">
                  <c:v>2</c:v>
                </c:pt>
                <c:pt idx="1881">
                  <c:v>6</c:v>
                </c:pt>
                <c:pt idx="1882">
                  <c:v>1</c:v>
                </c:pt>
                <c:pt idx="1883">
                  <c:v>4</c:v>
                </c:pt>
                <c:pt idx="1884">
                  <c:v>2</c:v>
                </c:pt>
                <c:pt idx="1885">
                  <c:v>1</c:v>
                </c:pt>
                <c:pt idx="1886">
                  <c:v>2</c:v>
                </c:pt>
                <c:pt idx="1887">
                  <c:v>1</c:v>
                </c:pt>
                <c:pt idx="1888">
                  <c:v>5</c:v>
                </c:pt>
                <c:pt idx="1889">
                  <c:v>1</c:v>
                </c:pt>
                <c:pt idx="1890">
                  <c:v>5</c:v>
                </c:pt>
                <c:pt idx="1891">
                  <c:v>2</c:v>
                </c:pt>
                <c:pt idx="1892">
                  <c:v>7</c:v>
                </c:pt>
                <c:pt idx="1893">
                  <c:v>1</c:v>
                </c:pt>
                <c:pt idx="1894">
                  <c:v>4</c:v>
                </c:pt>
                <c:pt idx="1895">
                  <c:v>3</c:v>
                </c:pt>
                <c:pt idx="1896">
                  <c:v>5</c:v>
                </c:pt>
                <c:pt idx="1897">
                  <c:v>1</c:v>
                </c:pt>
                <c:pt idx="1898">
                  <c:v>1</c:v>
                </c:pt>
                <c:pt idx="1899">
                  <c:v>15</c:v>
                </c:pt>
                <c:pt idx="1900">
                  <c:v>4</c:v>
                </c:pt>
                <c:pt idx="1901">
                  <c:v>1</c:v>
                </c:pt>
                <c:pt idx="1902">
                  <c:v>1</c:v>
                </c:pt>
                <c:pt idx="1903">
                  <c:v>1</c:v>
                </c:pt>
                <c:pt idx="1904">
                  <c:v>1</c:v>
                </c:pt>
                <c:pt idx="1905">
                  <c:v>2</c:v>
                </c:pt>
                <c:pt idx="1906">
                  <c:v>11</c:v>
                </c:pt>
                <c:pt idx="1907">
                  <c:v>2</c:v>
                </c:pt>
                <c:pt idx="1908">
                  <c:v>1</c:v>
                </c:pt>
                <c:pt idx="1909">
                  <c:v>7</c:v>
                </c:pt>
                <c:pt idx="1910">
                  <c:v>3</c:v>
                </c:pt>
                <c:pt idx="1911">
                  <c:v>6</c:v>
                </c:pt>
                <c:pt idx="1912">
                  <c:v>1</c:v>
                </c:pt>
                <c:pt idx="1913">
                  <c:v>1</c:v>
                </c:pt>
                <c:pt idx="1914">
                  <c:v>2</c:v>
                </c:pt>
                <c:pt idx="1915">
                  <c:v>1</c:v>
                </c:pt>
                <c:pt idx="1916">
                  <c:v>9</c:v>
                </c:pt>
                <c:pt idx="1917">
                  <c:v>9</c:v>
                </c:pt>
                <c:pt idx="1918">
                  <c:v>1</c:v>
                </c:pt>
                <c:pt idx="1919">
                  <c:v>1</c:v>
                </c:pt>
                <c:pt idx="1920">
                  <c:v>6</c:v>
                </c:pt>
                <c:pt idx="1921">
                  <c:v>3</c:v>
                </c:pt>
                <c:pt idx="1922">
                  <c:v>5</c:v>
                </c:pt>
                <c:pt idx="1923">
                  <c:v>1</c:v>
                </c:pt>
                <c:pt idx="1924">
                  <c:v>1</c:v>
                </c:pt>
                <c:pt idx="1925">
                  <c:v>2</c:v>
                </c:pt>
                <c:pt idx="1926">
                  <c:v>4</c:v>
                </c:pt>
                <c:pt idx="1927">
                  <c:v>4</c:v>
                </c:pt>
                <c:pt idx="1928">
                  <c:v>9</c:v>
                </c:pt>
                <c:pt idx="1929">
                  <c:v>2</c:v>
                </c:pt>
                <c:pt idx="1930">
                  <c:v>17</c:v>
                </c:pt>
                <c:pt idx="1931">
                  <c:v>7</c:v>
                </c:pt>
                <c:pt idx="1932">
                  <c:v>2</c:v>
                </c:pt>
                <c:pt idx="1933">
                  <c:v>4</c:v>
                </c:pt>
                <c:pt idx="1934">
                  <c:v>6</c:v>
                </c:pt>
                <c:pt idx="1935">
                  <c:v>4</c:v>
                </c:pt>
                <c:pt idx="1936">
                  <c:v>11</c:v>
                </c:pt>
                <c:pt idx="1937">
                  <c:v>1</c:v>
                </c:pt>
                <c:pt idx="1938">
                  <c:v>13</c:v>
                </c:pt>
                <c:pt idx="1939">
                  <c:v>2</c:v>
                </c:pt>
                <c:pt idx="1940">
                  <c:v>3</c:v>
                </c:pt>
                <c:pt idx="1941">
                  <c:v>1</c:v>
                </c:pt>
                <c:pt idx="1942">
                  <c:v>5</c:v>
                </c:pt>
                <c:pt idx="1943">
                  <c:v>1</c:v>
                </c:pt>
                <c:pt idx="1944">
                  <c:v>7</c:v>
                </c:pt>
                <c:pt idx="1945">
                  <c:v>11</c:v>
                </c:pt>
                <c:pt idx="1946">
                  <c:v>3</c:v>
                </c:pt>
                <c:pt idx="1947">
                  <c:v>1</c:v>
                </c:pt>
                <c:pt idx="1948">
                  <c:v>2</c:v>
                </c:pt>
                <c:pt idx="1949">
                  <c:v>6</c:v>
                </c:pt>
                <c:pt idx="1950">
                  <c:v>7</c:v>
                </c:pt>
                <c:pt idx="1951">
                  <c:v>1</c:v>
                </c:pt>
                <c:pt idx="1952">
                  <c:v>4</c:v>
                </c:pt>
                <c:pt idx="1953">
                  <c:v>3</c:v>
                </c:pt>
                <c:pt idx="1954">
                  <c:v>2</c:v>
                </c:pt>
                <c:pt idx="1955">
                  <c:v>4</c:v>
                </c:pt>
                <c:pt idx="1956">
                  <c:v>4</c:v>
                </c:pt>
                <c:pt idx="1957">
                  <c:v>1</c:v>
                </c:pt>
                <c:pt idx="1958">
                  <c:v>3</c:v>
                </c:pt>
                <c:pt idx="1959">
                  <c:v>4</c:v>
                </c:pt>
                <c:pt idx="1960">
                  <c:v>3</c:v>
                </c:pt>
                <c:pt idx="1961">
                  <c:v>6</c:v>
                </c:pt>
                <c:pt idx="1962">
                  <c:v>1</c:v>
                </c:pt>
                <c:pt idx="1963">
                  <c:v>5</c:v>
                </c:pt>
                <c:pt idx="1964">
                  <c:v>7</c:v>
                </c:pt>
                <c:pt idx="1965">
                  <c:v>1</c:v>
                </c:pt>
                <c:pt idx="1966">
                  <c:v>1</c:v>
                </c:pt>
                <c:pt idx="1967">
                  <c:v>1</c:v>
                </c:pt>
                <c:pt idx="1968">
                  <c:v>1</c:v>
                </c:pt>
                <c:pt idx="1969">
                  <c:v>1</c:v>
                </c:pt>
                <c:pt idx="1970">
                  <c:v>1</c:v>
                </c:pt>
                <c:pt idx="1971">
                  <c:v>7</c:v>
                </c:pt>
                <c:pt idx="1972">
                  <c:v>1</c:v>
                </c:pt>
                <c:pt idx="1973">
                  <c:v>4</c:v>
                </c:pt>
                <c:pt idx="1974">
                  <c:v>2</c:v>
                </c:pt>
                <c:pt idx="1975">
                  <c:v>2</c:v>
                </c:pt>
                <c:pt idx="1976">
                  <c:v>3</c:v>
                </c:pt>
                <c:pt idx="1977">
                  <c:v>10</c:v>
                </c:pt>
                <c:pt idx="1978">
                  <c:v>1</c:v>
                </c:pt>
                <c:pt idx="1979">
                  <c:v>3</c:v>
                </c:pt>
                <c:pt idx="1980">
                  <c:v>1</c:v>
                </c:pt>
                <c:pt idx="1981">
                  <c:v>1</c:v>
                </c:pt>
                <c:pt idx="1982">
                  <c:v>1</c:v>
                </c:pt>
                <c:pt idx="1983">
                  <c:v>1</c:v>
                </c:pt>
                <c:pt idx="1984">
                  <c:v>5</c:v>
                </c:pt>
                <c:pt idx="1985">
                  <c:v>2</c:v>
                </c:pt>
                <c:pt idx="1986">
                  <c:v>1</c:v>
                </c:pt>
                <c:pt idx="1987">
                  <c:v>1</c:v>
                </c:pt>
                <c:pt idx="1988">
                  <c:v>2</c:v>
                </c:pt>
                <c:pt idx="1989">
                  <c:v>2</c:v>
                </c:pt>
                <c:pt idx="1990">
                  <c:v>10</c:v>
                </c:pt>
                <c:pt idx="1991">
                  <c:v>2</c:v>
                </c:pt>
                <c:pt idx="1992">
                  <c:v>1</c:v>
                </c:pt>
                <c:pt idx="1993">
                  <c:v>21</c:v>
                </c:pt>
                <c:pt idx="1994">
                  <c:v>1</c:v>
                </c:pt>
                <c:pt idx="1995">
                  <c:v>1</c:v>
                </c:pt>
                <c:pt idx="1996">
                  <c:v>1</c:v>
                </c:pt>
                <c:pt idx="1997">
                  <c:v>6</c:v>
                </c:pt>
                <c:pt idx="1998">
                  <c:v>2</c:v>
                </c:pt>
                <c:pt idx="1999">
                  <c:v>1</c:v>
                </c:pt>
                <c:pt idx="2000">
                  <c:v>1</c:v>
                </c:pt>
                <c:pt idx="2001">
                  <c:v>4</c:v>
                </c:pt>
                <c:pt idx="2002">
                  <c:v>2</c:v>
                </c:pt>
                <c:pt idx="2003">
                  <c:v>5</c:v>
                </c:pt>
                <c:pt idx="2004">
                  <c:v>1</c:v>
                </c:pt>
                <c:pt idx="2005">
                  <c:v>3</c:v>
                </c:pt>
                <c:pt idx="2006">
                  <c:v>3</c:v>
                </c:pt>
                <c:pt idx="2007">
                  <c:v>14</c:v>
                </c:pt>
                <c:pt idx="2008">
                  <c:v>7</c:v>
                </c:pt>
                <c:pt idx="2009">
                  <c:v>1</c:v>
                </c:pt>
                <c:pt idx="2010">
                  <c:v>9</c:v>
                </c:pt>
                <c:pt idx="2011">
                  <c:v>1</c:v>
                </c:pt>
                <c:pt idx="2012">
                  <c:v>7</c:v>
                </c:pt>
                <c:pt idx="2013">
                  <c:v>1</c:v>
                </c:pt>
                <c:pt idx="2014">
                  <c:v>3</c:v>
                </c:pt>
                <c:pt idx="2015">
                  <c:v>1</c:v>
                </c:pt>
                <c:pt idx="2016">
                  <c:v>1</c:v>
                </c:pt>
                <c:pt idx="2017">
                  <c:v>3</c:v>
                </c:pt>
                <c:pt idx="2018">
                  <c:v>4</c:v>
                </c:pt>
                <c:pt idx="2019">
                  <c:v>3</c:v>
                </c:pt>
                <c:pt idx="2020">
                  <c:v>1</c:v>
                </c:pt>
                <c:pt idx="2021">
                  <c:v>3</c:v>
                </c:pt>
                <c:pt idx="2022">
                  <c:v>1</c:v>
                </c:pt>
                <c:pt idx="2023">
                  <c:v>2</c:v>
                </c:pt>
                <c:pt idx="2024">
                  <c:v>8</c:v>
                </c:pt>
                <c:pt idx="2025">
                  <c:v>1</c:v>
                </c:pt>
                <c:pt idx="2026">
                  <c:v>6</c:v>
                </c:pt>
                <c:pt idx="2027">
                  <c:v>5</c:v>
                </c:pt>
                <c:pt idx="2028">
                  <c:v>4</c:v>
                </c:pt>
                <c:pt idx="2029">
                  <c:v>1</c:v>
                </c:pt>
                <c:pt idx="2030">
                  <c:v>4</c:v>
                </c:pt>
                <c:pt idx="2031">
                  <c:v>5</c:v>
                </c:pt>
                <c:pt idx="2032">
                  <c:v>4</c:v>
                </c:pt>
                <c:pt idx="2033">
                  <c:v>6</c:v>
                </c:pt>
                <c:pt idx="2034">
                  <c:v>4</c:v>
                </c:pt>
                <c:pt idx="2035">
                  <c:v>2</c:v>
                </c:pt>
                <c:pt idx="2036">
                  <c:v>2</c:v>
                </c:pt>
                <c:pt idx="2037">
                  <c:v>1</c:v>
                </c:pt>
                <c:pt idx="2038">
                  <c:v>6</c:v>
                </c:pt>
                <c:pt idx="2039">
                  <c:v>1</c:v>
                </c:pt>
                <c:pt idx="2040">
                  <c:v>1</c:v>
                </c:pt>
                <c:pt idx="2041">
                  <c:v>2</c:v>
                </c:pt>
                <c:pt idx="2042">
                  <c:v>3</c:v>
                </c:pt>
                <c:pt idx="2043">
                  <c:v>3</c:v>
                </c:pt>
                <c:pt idx="2044">
                  <c:v>3</c:v>
                </c:pt>
                <c:pt idx="2045">
                  <c:v>3</c:v>
                </c:pt>
                <c:pt idx="2046">
                  <c:v>4</c:v>
                </c:pt>
                <c:pt idx="2047">
                  <c:v>1</c:v>
                </c:pt>
                <c:pt idx="2048">
                  <c:v>1</c:v>
                </c:pt>
                <c:pt idx="2049">
                  <c:v>1</c:v>
                </c:pt>
                <c:pt idx="2050">
                  <c:v>3</c:v>
                </c:pt>
                <c:pt idx="2051">
                  <c:v>2</c:v>
                </c:pt>
                <c:pt idx="2052">
                  <c:v>5</c:v>
                </c:pt>
                <c:pt idx="2053">
                  <c:v>2</c:v>
                </c:pt>
                <c:pt idx="2054">
                  <c:v>2</c:v>
                </c:pt>
                <c:pt idx="2055">
                  <c:v>2</c:v>
                </c:pt>
                <c:pt idx="2056">
                  <c:v>4</c:v>
                </c:pt>
                <c:pt idx="2057">
                  <c:v>1</c:v>
                </c:pt>
                <c:pt idx="2058">
                  <c:v>1</c:v>
                </c:pt>
                <c:pt idx="2059">
                  <c:v>1</c:v>
                </c:pt>
                <c:pt idx="2060">
                  <c:v>5</c:v>
                </c:pt>
                <c:pt idx="2061">
                  <c:v>1</c:v>
                </c:pt>
                <c:pt idx="2062">
                  <c:v>4</c:v>
                </c:pt>
                <c:pt idx="2063">
                  <c:v>1</c:v>
                </c:pt>
                <c:pt idx="2064">
                  <c:v>3</c:v>
                </c:pt>
                <c:pt idx="2065">
                  <c:v>3</c:v>
                </c:pt>
                <c:pt idx="2066">
                  <c:v>1</c:v>
                </c:pt>
                <c:pt idx="2067">
                  <c:v>3</c:v>
                </c:pt>
                <c:pt idx="2068">
                  <c:v>4</c:v>
                </c:pt>
                <c:pt idx="2069">
                  <c:v>2</c:v>
                </c:pt>
                <c:pt idx="2070">
                  <c:v>3</c:v>
                </c:pt>
                <c:pt idx="2071">
                  <c:v>3</c:v>
                </c:pt>
                <c:pt idx="2072">
                  <c:v>1</c:v>
                </c:pt>
                <c:pt idx="2073">
                  <c:v>1</c:v>
                </c:pt>
                <c:pt idx="2074">
                  <c:v>1</c:v>
                </c:pt>
                <c:pt idx="2075">
                  <c:v>3</c:v>
                </c:pt>
                <c:pt idx="2076">
                  <c:v>1</c:v>
                </c:pt>
                <c:pt idx="2077">
                  <c:v>4</c:v>
                </c:pt>
                <c:pt idx="2078">
                  <c:v>1</c:v>
                </c:pt>
                <c:pt idx="2079">
                  <c:v>1</c:v>
                </c:pt>
                <c:pt idx="2080">
                  <c:v>4</c:v>
                </c:pt>
                <c:pt idx="2081">
                  <c:v>2</c:v>
                </c:pt>
                <c:pt idx="2082">
                  <c:v>1</c:v>
                </c:pt>
                <c:pt idx="2083">
                  <c:v>1</c:v>
                </c:pt>
                <c:pt idx="2084">
                  <c:v>12</c:v>
                </c:pt>
                <c:pt idx="2085">
                  <c:v>4</c:v>
                </c:pt>
                <c:pt idx="2086">
                  <c:v>1</c:v>
                </c:pt>
                <c:pt idx="2087">
                  <c:v>1</c:v>
                </c:pt>
                <c:pt idx="2088">
                  <c:v>2</c:v>
                </c:pt>
                <c:pt idx="2089">
                  <c:v>13</c:v>
                </c:pt>
                <c:pt idx="2090">
                  <c:v>8</c:v>
                </c:pt>
                <c:pt idx="2091">
                  <c:v>11</c:v>
                </c:pt>
                <c:pt idx="2092">
                  <c:v>1</c:v>
                </c:pt>
                <c:pt idx="2093">
                  <c:v>2</c:v>
                </c:pt>
                <c:pt idx="2094">
                  <c:v>2</c:v>
                </c:pt>
                <c:pt idx="2095">
                  <c:v>3</c:v>
                </c:pt>
                <c:pt idx="2096">
                  <c:v>1</c:v>
                </c:pt>
                <c:pt idx="2097">
                  <c:v>5</c:v>
                </c:pt>
                <c:pt idx="2098">
                  <c:v>2</c:v>
                </c:pt>
                <c:pt idx="2099">
                  <c:v>10</c:v>
                </c:pt>
                <c:pt idx="2100">
                  <c:v>3</c:v>
                </c:pt>
                <c:pt idx="2101">
                  <c:v>5</c:v>
                </c:pt>
                <c:pt idx="2102">
                  <c:v>1</c:v>
                </c:pt>
                <c:pt idx="2103">
                  <c:v>1</c:v>
                </c:pt>
                <c:pt idx="2104">
                  <c:v>3</c:v>
                </c:pt>
                <c:pt idx="2105">
                  <c:v>1</c:v>
                </c:pt>
                <c:pt idx="2106">
                  <c:v>1</c:v>
                </c:pt>
                <c:pt idx="2107">
                  <c:v>1</c:v>
                </c:pt>
                <c:pt idx="2108">
                  <c:v>1</c:v>
                </c:pt>
                <c:pt idx="2109">
                  <c:v>6</c:v>
                </c:pt>
                <c:pt idx="2110">
                  <c:v>4</c:v>
                </c:pt>
                <c:pt idx="2111">
                  <c:v>3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5</c:v>
                </c:pt>
                <c:pt idx="2116">
                  <c:v>1</c:v>
                </c:pt>
                <c:pt idx="2117">
                  <c:v>3</c:v>
                </c:pt>
                <c:pt idx="2118">
                  <c:v>2</c:v>
                </c:pt>
                <c:pt idx="2119">
                  <c:v>6</c:v>
                </c:pt>
                <c:pt idx="2120">
                  <c:v>4</c:v>
                </c:pt>
                <c:pt idx="2121">
                  <c:v>1</c:v>
                </c:pt>
                <c:pt idx="2122">
                  <c:v>3</c:v>
                </c:pt>
                <c:pt idx="2123">
                  <c:v>1</c:v>
                </c:pt>
                <c:pt idx="2124">
                  <c:v>3</c:v>
                </c:pt>
                <c:pt idx="2125">
                  <c:v>6</c:v>
                </c:pt>
                <c:pt idx="2126">
                  <c:v>3</c:v>
                </c:pt>
                <c:pt idx="2127">
                  <c:v>1</c:v>
                </c:pt>
                <c:pt idx="2128">
                  <c:v>1</c:v>
                </c:pt>
                <c:pt idx="2129">
                  <c:v>3</c:v>
                </c:pt>
                <c:pt idx="2130">
                  <c:v>1</c:v>
                </c:pt>
                <c:pt idx="2131">
                  <c:v>1</c:v>
                </c:pt>
                <c:pt idx="2132">
                  <c:v>6</c:v>
                </c:pt>
                <c:pt idx="2133">
                  <c:v>1</c:v>
                </c:pt>
                <c:pt idx="2134">
                  <c:v>2</c:v>
                </c:pt>
                <c:pt idx="2135">
                  <c:v>2</c:v>
                </c:pt>
                <c:pt idx="2136">
                  <c:v>2</c:v>
                </c:pt>
                <c:pt idx="2137">
                  <c:v>1</c:v>
                </c:pt>
                <c:pt idx="2138">
                  <c:v>5</c:v>
                </c:pt>
                <c:pt idx="2139">
                  <c:v>1</c:v>
                </c:pt>
                <c:pt idx="2140">
                  <c:v>1</c:v>
                </c:pt>
                <c:pt idx="2141">
                  <c:v>2</c:v>
                </c:pt>
                <c:pt idx="2142">
                  <c:v>2</c:v>
                </c:pt>
                <c:pt idx="2143">
                  <c:v>1</c:v>
                </c:pt>
                <c:pt idx="2144">
                  <c:v>1</c:v>
                </c:pt>
                <c:pt idx="2145">
                  <c:v>4</c:v>
                </c:pt>
                <c:pt idx="2146">
                  <c:v>3</c:v>
                </c:pt>
                <c:pt idx="2147">
                  <c:v>1</c:v>
                </c:pt>
                <c:pt idx="2148">
                  <c:v>1</c:v>
                </c:pt>
                <c:pt idx="2149">
                  <c:v>2</c:v>
                </c:pt>
                <c:pt idx="2150">
                  <c:v>3</c:v>
                </c:pt>
                <c:pt idx="2151">
                  <c:v>5</c:v>
                </c:pt>
                <c:pt idx="2152">
                  <c:v>2</c:v>
                </c:pt>
                <c:pt idx="2153">
                  <c:v>2</c:v>
                </c:pt>
                <c:pt idx="2154">
                  <c:v>2</c:v>
                </c:pt>
                <c:pt idx="2155">
                  <c:v>1</c:v>
                </c:pt>
                <c:pt idx="2156">
                  <c:v>1</c:v>
                </c:pt>
                <c:pt idx="2157">
                  <c:v>7</c:v>
                </c:pt>
                <c:pt idx="2158">
                  <c:v>1</c:v>
                </c:pt>
                <c:pt idx="2159">
                  <c:v>7</c:v>
                </c:pt>
                <c:pt idx="2160">
                  <c:v>1</c:v>
                </c:pt>
                <c:pt idx="2161">
                  <c:v>1</c:v>
                </c:pt>
                <c:pt idx="2162">
                  <c:v>1</c:v>
                </c:pt>
                <c:pt idx="2163">
                  <c:v>3</c:v>
                </c:pt>
                <c:pt idx="2164">
                  <c:v>7</c:v>
                </c:pt>
                <c:pt idx="2165">
                  <c:v>1</c:v>
                </c:pt>
                <c:pt idx="2166">
                  <c:v>1</c:v>
                </c:pt>
                <c:pt idx="2167">
                  <c:v>11</c:v>
                </c:pt>
                <c:pt idx="2168">
                  <c:v>1</c:v>
                </c:pt>
                <c:pt idx="2169">
                  <c:v>9</c:v>
                </c:pt>
                <c:pt idx="2170">
                  <c:v>2</c:v>
                </c:pt>
                <c:pt idx="2171">
                  <c:v>1</c:v>
                </c:pt>
                <c:pt idx="2172">
                  <c:v>1</c:v>
                </c:pt>
                <c:pt idx="2173">
                  <c:v>2</c:v>
                </c:pt>
                <c:pt idx="2174">
                  <c:v>3</c:v>
                </c:pt>
                <c:pt idx="2175">
                  <c:v>1</c:v>
                </c:pt>
                <c:pt idx="2176">
                  <c:v>1</c:v>
                </c:pt>
                <c:pt idx="2177">
                  <c:v>3</c:v>
                </c:pt>
                <c:pt idx="2178">
                  <c:v>1</c:v>
                </c:pt>
                <c:pt idx="2179">
                  <c:v>1</c:v>
                </c:pt>
                <c:pt idx="2180">
                  <c:v>3</c:v>
                </c:pt>
                <c:pt idx="2181">
                  <c:v>1</c:v>
                </c:pt>
                <c:pt idx="2182">
                  <c:v>1</c:v>
                </c:pt>
                <c:pt idx="2183">
                  <c:v>2</c:v>
                </c:pt>
                <c:pt idx="2184">
                  <c:v>1</c:v>
                </c:pt>
                <c:pt idx="2185">
                  <c:v>8</c:v>
                </c:pt>
                <c:pt idx="2186">
                  <c:v>5</c:v>
                </c:pt>
                <c:pt idx="2187">
                  <c:v>5</c:v>
                </c:pt>
                <c:pt idx="2188">
                  <c:v>17</c:v>
                </c:pt>
                <c:pt idx="2189">
                  <c:v>2</c:v>
                </c:pt>
                <c:pt idx="2190">
                  <c:v>3</c:v>
                </c:pt>
                <c:pt idx="2191">
                  <c:v>2</c:v>
                </c:pt>
                <c:pt idx="2192">
                  <c:v>12</c:v>
                </c:pt>
                <c:pt idx="2193">
                  <c:v>6</c:v>
                </c:pt>
                <c:pt idx="2194">
                  <c:v>2</c:v>
                </c:pt>
                <c:pt idx="2195">
                  <c:v>2</c:v>
                </c:pt>
                <c:pt idx="2196">
                  <c:v>1</c:v>
                </c:pt>
                <c:pt idx="2197">
                  <c:v>1</c:v>
                </c:pt>
                <c:pt idx="2198">
                  <c:v>9</c:v>
                </c:pt>
                <c:pt idx="2199">
                  <c:v>3</c:v>
                </c:pt>
                <c:pt idx="2200">
                  <c:v>3</c:v>
                </c:pt>
                <c:pt idx="2201">
                  <c:v>7</c:v>
                </c:pt>
                <c:pt idx="2202">
                  <c:v>1</c:v>
                </c:pt>
                <c:pt idx="2203">
                  <c:v>1</c:v>
                </c:pt>
                <c:pt idx="2204">
                  <c:v>2</c:v>
                </c:pt>
                <c:pt idx="2205">
                  <c:v>1</c:v>
                </c:pt>
                <c:pt idx="2206">
                  <c:v>2</c:v>
                </c:pt>
                <c:pt idx="2207">
                  <c:v>1</c:v>
                </c:pt>
                <c:pt idx="2208">
                  <c:v>3</c:v>
                </c:pt>
                <c:pt idx="2209">
                  <c:v>2</c:v>
                </c:pt>
                <c:pt idx="2210">
                  <c:v>3</c:v>
                </c:pt>
                <c:pt idx="2211">
                  <c:v>1</c:v>
                </c:pt>
                <c:pt idx="2212">
                  <c:v>1</c:v>
                </c:pt>
                <c:pt idx="2213">
                  <c:v>2</c:v>
                </c:pt>
                <c:pt idx="2214">
                  <c:v>11</c:v>
                </c:pt>
                <c:pt idx="2215">
                  <c:v>10</c:v>
                </c:pt>
                <c:pt idx="2216">
                  <c:v>5</c:v>
                </c:pt>
                <c:pt idx="2217">
                  <c:v>9</c:v>
                </c:pt>
                <c:pt idx="2218">
                  <c:v>2</c:v>
                </c:pt>
                <c:pt idx="2219">
                  <c:v>3</c:v>
                </c:pt>
                <c:pt idx="2220">
                  <c:v>3</c:v>
                </c:pt>
                <c:pt idx="2221">
                  <c:v>1</c:v>
                </c:pt>
                <c:pt idx="2222">
                  <c:v>1</c:v>
                </c:pt>
                <c:pt idx="2223">
                  <c:v>1</c:v>
                </c:pt>
                <c:pt idx="2224">
                  <c:v>2</c:v>
                </c:pt>
                <c:pt idx="2225">
                  <c:v>3</c:v>
                </c:pt>
                <c:pt idx="2226">
                  <c:v>1</c:v>
                </c:pt>
                <c:pt idx="2227">
                  <c:v>2</c:v>
                </c:pt>
                <c:pt idx="2228">
                  <c:v>5</c:v>
                </c:pt>
                <c:pt idx="2229">
                  <c:v>5</c:v>
                </c:pt>
                <c:pt idx="2230">
                  <c:v>2</c:v>
                </c:pt>
                <c:pt idx="2231">
                  <c:v>2</c:v>
                </c:pt>
                <c:pt idx="2232">
                  <c:v>2</c:v>
                </c:pt>
                <c:pt idx="2233">
                  <c:v>4</c:v>
                </c:pt>
                <c:pt idx="2234">
                  <c:v>1</c:v>
                </c:pt>
                <c:pt idx="2235">
                  <c:v>1</c:v>
                </c:pt>
                <c:pt idx="2236">
                  <c:v>1</c:v>
                </c:pt>
                <c:pt idx="2237">
                  <c:v>4</c:v>
                </c:pt>
                <c:pt idx="2238">
                  <c:v>1</c:v>
                </c:pt>
                <c:pt idx="2239">
                  <c:v>1</c:v>
                </c:pt>
                <c:pt idx="2240">
                  <c:v>4</c:v>
                </c:pt>
                <c:pt idx="2241">
                  <c:v>2</c:v>
                </c:pt>
                <c:pt idx="2242">
                  <c:v>1</c:v>
                </c:pt>
                <c:pt idx="2243">
                  <c:v>1</c:v>
                </c:pt>
                <c:pt idx="2244">
                  <c:v>3</c:v>
                </c:pt>
                <c:pt idx="2245">
                  <c:v>9</c:v>
                </c:pt>
                <c:pt idx="2246">
                  <c:v>1</c:v>
                </c:pt>
                <c:pt idx="2247">
                  <c:v>6</c:v>
                </c:pt>
                <c:pt idx="2248">
                  <c:v>7</c:v>
                </c:pt>
                <c:pt idx="2249">
                  <c:v>1</c:v>
                </c:pt>
                <c:pt idx="2250">
                  <c:v>1</c:v>
                </c:pt>
                <c:pt idx="2251">
                  <c:v>2</c:v>
                </c:pt>
                <c:pt idx="2252">
                  <c:v>4</c:v>
                </c:pt>
                <c:pt idx="2253">
                  <c:v>1</c:v>
                </c:pt>
                <c:pt idx="2254">
                  <c:v>1</c:v>
                </c:pt>
                <c:pt idx="2255">
                  <c:v>2</c:v>
                </c:pt>
                <c:pt idx="2256">
                  <c:v>4</c:v>
                </c:pt>
                <c:pt idx="2257">
                  <c:v>2</c:v>
                </c:pt>
                <c:pt idx="2258">
                  <c:v>2</c:v>
                </c:pt>
                <c:pt idx="2259">
                  <c:v>5</c:v>
                </c:pt>
                <c:pt idx="2260">
                  <c:v>4</c:v>
                </c:pt>
                <c:pt idx="2261">
                  <c:v>1</c:v>
                </c:pt>
                <c:pt idx="2262">
                  <c:v>6</c:v>
                </c:pt>
                <c:pt idx="2263">
                  <c:v>3</c:v>
                </c:pt>
                <c:pt idx="2264">
                  <c:v>1</c:v>
                </c:pt>
                <c:pt idx="2265">
                  <c:v>3</c:v>
                </c:pt>
                <c:pt idx="2266">
                  <c:v>1</c:v>
                </c:pt>
                <c:pt idx="2267">
                  <c:v>3</c:v>
                </c:pt>
                <c:pt idx="2268">
                  <c:v>4</c:v>
                </c:pt>
                <c:pt idx="2269">
                  <c:v>4</c:v>
                </c:pt>
                <c:pt idx="2270">
                  <c:v>2</c:v>
                </c:pt>
                <c:pt idx="2271">
                  <c:v>1</c:v>
                </c:pt>
                <c:pt idx="2272">
                  <c:v>1</c:v>
                </c:pt>
                <c:pt idx="2273">
                  <c:v>1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1</c:v>
                </c:pt>
                <c:pt idx="2278">
                  <c:v>1</c:v>
                </c:pt>
                <c:pt idx="2279">
                  <c:v>3</c:v>
                </c:pt>
                <c:pt idx="2280">
                  <c:v>1</c:v>
                </c:pt>
                <c:pt idx="2281">
                  <c:v>1</c:v>
                </c:pt>
                <c:pt idx="2282">
                  <c:v>1</c:v>
                </c:pt>
                <c:pt idx="2283">
                  <c:v>1</c:v>
                </c:pt>
                <c:pt idx="2284">
                  <c:v>5</c:v>
                </c:pt>
                <c:pt idx="2285">
                  <c:v>2</c:v>
                </c:pt>
                <c:pt idx="2286">
                  <c:v>1</c:v>
                </c:pt>
                <c:pt idx="2287">
                  <c:v>2</c:v>
                </c:pt>
                <c:pt idx="2288">
                  <c:v>2</c:v>
                </c:pt>
                <c:pt idx="2289">
                  <c:v>1</c:v>
                </c:pt>
                <c:pt idx="2290">
                  <c:v>5</c:v>
                </c:pt>
                <c:pt idx="2291">
                  <c:v>2</c:v>
                </c:pt>
                <c:pt idx="2292">
                  <c:v>4</c:v>
                </c:pt>
                <c:pt idx="2293">
                  <c:v>2</c:v>
                </c:pt>
                <c:pt idx="2294">
                  <c:v>1</c:v>
                </c:pt>
                <c:pt idx="2295">
                  <c:v>4</c:v>
                </c:pt>
                <c:pt idx="2296">
                  <c:v>1</c:v>
                </c:pt>
                <c:pt idx="2297">
                  <c:v>1</c:v>
                </c:pt>
                <c:pt idx="2298">
                  <c:v>2</c:v>
                </c:pt>
                <c:pt idx="2299">
                  <c:v>2</c:v>
                </c:pt>
                <c:pt idx="2300">
                  <c:v>8</c:v>
                </c:pt>
                <c:pt idx="2301">
                  <c:v>1</c:v>
                </c:pt>
                <c:pt idx="2302">
                  <c:v>3</c:v>
                </c:pt>
                <c:pt idx="2303">
                  <c:v>3</c:v>
                </c:pt>
                <c:pt idx="2304">
                  <c:v>2</c:v>
                </c:pt>
                <c:pt idx="2305">
                  <c:v>2</c:v>
                </c:pt>
                <c:pt idx="2306">
                  <c:v>10</c:v>
                </c:pt>
                <c:pt idx="2307">
                  <c:v>2</c:v>
                </c:pt>
                <c:pt idx="2308">
                  <c:v>1</c:v>
                </c:pt>
                <c:pt idx="2309">
                  <c:v>7</c:v>
                </c:pt>
                <c:pt idx="2310">
                  <c:v>1</c:v>
                </c:pt>
                <c:pt idx="2311">
                  <c:v>1</c:v>
                </c:pt>
                <c:pt idx="2312">
                  <c:v>1</c:v>
                </c:pt>
                <c:pt idx="2313">
                  <c:v>2</c:v>
                </c:pt>
                <c:pt idx="2314">
                  <c:v>1</c:v>
                </c:pt>
                <c:pt idx="2315">
                  <c:v>1</c:v>
                </c:pt>
                <c:pt idx="2316">
                  <c:v>1</c:v>
                </c:pt>
                <c:pt idx="2317">
                  <c:v>1</c:v>
                </c:pt>
                <c:pt idx="2318">
                  <c:v>1</c:v>
                </c:pt>
                <c:pt idx="2319">
                  <c:v>1</c:v>
                </c:pt>
                <c:pt idx="2320">
                  <c:v>4</c:v>
                </c:pt>
                <c:pt idx="2321">
                  <c:v>8</c:v>
                </c:pt>
                <c:pt idx="2322">
                  <c:v>1</c:v>
                </c:pt>
                <c:pt idx="2323">
                  <c:v>1</c:v>
                </c:pt>
                <c:pt idx="2324">
                  <c:v>5</c:v>
                </c:pt>
                <c:pt idx="2325">
                  <c:v>1</c:v>
                </c:pt>
                <c:pt idx="2326">
                  <c:v>3</c:v>
                </c:pt>
                <c:pt idx="2327">
                  <c:v>2</c:v>
                </c:pt>
                <c:pt idx="2328">
                  <c:v>1</c:v>
                </c:pt>
                <c:pt idx="2329">
                  <c:v>6</c:v>
                </c:pt>
                <c:pt idx="2330">
                  <c:v>6</c:v>
                </c:pt>
                <c:pt idx="2331">
                  <c:v>1</c:v>
                </c:pt>
                <c:pt idx="2332">
                  <c:v>1</c:v>
                </c:pt>
                <c:pt idx="2333">
                  <c:v>7</c:v>
                </c:pt>
                <c:pt idx="2334">
                  <c:v>3</c:v>
                </c:pt>
                <c:pt idx="2335">
                  <c:v>7</c:v>
                </c:pt>
                <c:pt idx="2336">
                  <c:v>2</c:v>
                </c:pt>
                <c:pt idx="2337">
                  <c:v>5</c:v>
                </c:pt>
                <c:pt idx="2338">
                  <c:v>1</c:v>
                </c:pt>
                <c:pt idx="2339">
                  <c:v>1</c:v>
                </c:pt>
                <c:pt idx="2340">
                  <c:v>7</c:v>
                </c:pt>
                <c:pt idx="2341">
                  <c:v>1</c:v>
                </c:pt>
                <c:pt idx="2342">
                  <c:v>6</c:v>
                </c:pt>
                <c:pt idx="2343">
                  <c:v>6</c:v>
                </c:pt>
                <c:pt idx="2344">
                  <c:v>11</c:v>
                </c:pt>
                <c:pt idx="2345">
                  <c:v>1</c:v>
                </c:pt>
                <c:pt idx="2346">
                  <c:v>1</c:v>
                </c:pt>
                <c:pt idx="2347">
                  <c:v>1</c:v>
                </c:pt>
                <c:pt idx="2348">
                  <c:v>2</c:v>
                </c:pt>
                <c:pt idx="2349">
                  <c:v>2</c:v>
                </c:pt>
                <c:pt idx="2350">
                  <c:v>4</c:v>
                </c:pt>
                <c:pt idx="2351">
                  <c:v>4</c:v>
                </c:pt>
                <c:pt idx="2352">
                  <c:v>3</c:v>
                </c:pt>
                <c:pt idx="2353">
                  <c:v>1</c:v>
                </c:pt>
                <c:pt idx="2354">
                  <c:v>4</c:v>
                </c:pt>
                <c:pt idx="2355">
                  <c:v>1</c:v>
                </c:pt>
                <c:pt idx="2356">
                  <c:v>1</c:v>
                </c:pt>
                <c:pt idx="2357">
                  <c:v>2</c:v>
                </c:pt>
                <c:pt idx="2358">
                  <c:v>1</c:v>
                </c:pt>
                <c:pt idx="2359">
                  <c:v>3</c:v>
                </c:pt>
                <c:pt idx="2360">
                  <c:v>3</c:v>
                </c:pt>
                <c:pt idx="2361">
                  <c:v>5</c:v>
                </c:pt>
                <c:pt idx="2362">
                  <c:v>1</c:v>
                </c:pt>
                <c:pt idx="2363">
                  <c:v>1</c:v>
                </c:pt>
                <c:pt idx="2364">
                  <c:v>1</c:v>
                </c:pt>
                <c:pt idx="2365">
                  <c:v>1</c:v>
                </c:pt>
                <c:pt idx="2366">
                  <c:v>4</c:v>
                </c:pt>
                <c:pt idx="2367">
                  <c:v>12</c:v>
                </c:pt>
                <c:pt idx="2368">
                  <c:v>3</c:v>
                </c:pt>
                <c:pt idx="2369">
                  <c:v>6</c:v>
                </c:pt>
                <c:pt idx="2370">
                  <c:v>5</c:v>
                </c:pt>
                <c:pt idx="2371">
                  <c:v>1</c:v>
                </c:pt>
                <c:pt idx="2372">
                  <c:v>2</c:v>
                </c:pt>
                <c:pt idx="2373">
                  <c:v>2</c:v>
                </c:pt>
                <c:pt idx="2374">
                  <c:v>10</c:v>
                </c:pt>
                <c:pt idx="2375">
                  <c:v>1</c:v>
                </c:pt>
                <c:pt idx="2376">
                  <c:v>3</c:v>
                </c:pt>
                <c:pt idx="2377">
                  <c:v>1</c:v>
                </c:pt>
                <c:pt idx="2378">
                  <c:v>1</c:v>
                </c:pt>
                <c:pt idx="2379">
                  <c:v>1</c:v>
                </c:pt>
                <c:pt idx="2380">
                  <c:v>1</c:v>
                </c:pt>
                <c:pt idx="2381">
                  <c:v>4</c:v>
                </c:pt>
                <c:pt idx="2382">
                  <c:v>2</c:v>
                </c:pt>
                <c:pt idx="2383">
                  <c:v>1</c:v>
                </c:pt>
                <c:pt idx="2384">
                  <c:v>2</c:v>
                </c:pt>
                <c:pt idx="2385">
                  <c:v>1</c:v>
                </c:pt>
                <c:pt idx="2386">
                  <c:v>2</c:v>
                </c:pt>
                <c:pt idx="2387">
                  <c:v>1</c:v>
                </c:pt>
                <c:pt idx="2388">
                  <c:v>2</c:v>
                </c:pt>
                <c:pt idx="2389">
                  <c:v>8</c:v>
                </c:pt>
                <c:pt idx="2390">
                  <c:v>6</c:v>
                </c:pt>
                <c:pt idx="2391">
                  <c:v>1</c:v>
                </c:pt>
                <c:pt idx="2392">
                  <c:v>2</c:v>
                </c:pt>
                <c:pt idx="2393">
                  <c:v>2</c:v>
                </c:pt>
                <c:pt idx="2394">
                  <c:v>4</c:v>
                </c:pt>
                <c:pt idx="2395">
                  <c:v>2</c:v>
                </c:pt>
                <c:pt idx="2396">
                  <c:v>1</c:v>
                </c:pt>
                <c:pt idx="2397">
                  <c:v>3</c:v>
                </c:pt>
                <c:pt idx="2398">
                  <c:v>1</c:v>
                </c:pt>
                <c:pt idx="2399">
                  <c:v>1</c:v>
                </c:pt>
                <c:pt idx="2400">
                  <c:v>3</c:v>
                </c:pt>
                <c:pt idx="2401">
                  <c:v>2</c:v>
                </c:pt>
                <c:pt idx="2402">
                  <c:v>1</c:v>
                </c:pt>
                <c:pt idx="2403">
                  <c:v>7</c:v>
                </c:pt>
                <c:pt idx="2404">
                  <c:v>3</c:v>
                </c:pt>
                <c:pt idx="2405">
                  <c:v>1</c:v>
                </c:pt>
                <c:pt idx="2406">
                  <c:v>1</c:v>
                </c:pt>
                <c:pt idx="2407">
                  <c:v>3</c:v>
                </c:pt>
                <c:pt idx="2408">
                  <c:v>3</c:v>
                </c:pt>
                <c:pt idx="2409">
                  <c:v>3</c:v>
                </c:pt>
                <c:pt idx="2410">
                  <c:v>1</c:v>
                </c:pt>
                <c:pt idx="2411">
                  <c:v>8</c:v>
                </c:pt>
                <c:pt idx="2412">
                  <c:v>4</c:v>
                </c:pt>
                <c:pt idx="2413">
                  <c:v>2</c:v>
                </c:pt>
                <c:pt idx="2414">
                  <c:v>1</c:v>
                </c:pt>
                <c:pt idx="2415">
                  <c:v>2</c:v>
                </c:pt>
                <c:pt idx="2416">
                  <c:v>1</c:v>
                </c:pt>
                <c:pt idx="2417">
                  <c:v>3</c:v>
                </c:pt>
                <c:pt idx="2418">
                  <c:v>2</c:v>
                </c:pt>
                <c:pt idx="2419">
                  <c:v>7</c:v>
                </c:pt>
                <c:pt idx="2420">
                  <c:v>1</c:v>
                </c:pt>
                <c:pt idx="2421">
                  <c:v>11</c:v>
                </c:pt>
                <c:pt idx="2422">
                  <c:v>2</c:v>
                </c:pt>
                <c:pt idx="2423">
                  <c:v>2</c:v>
                </c:pt>
                <c:pt idx="2424">
                  <c:v>1</c:v>
                </c:pt>
                <c:pt idx="2425">
                  <c:v>1</c:v>
                </c:pt>
                <c:pt idx="2426">
                  <c:v>1</c:v>
                </c:pt>
                <c:pt idx="2427">
                  <c:v>3</c:v>
                </c:pt>
                <c:pt idx="2428">
                  <c:v>2</c:v>
                </c:pt>
                <c:pt idx="2429">
                  <c:v>5</c:v>
                </c:pt>
                <c:pt idx="2430">
                  <c:v>3</c:v>
                </c:pt>
                <c:pt idx="2431">
                  <c:v>4</c:v>
                </c:pt>
                <c:pt idx="2432">
                  <c:v>1</c:v>
                </c:pt>
                <c:pt idx="2433">
                  <c:v>6</c:v>
                </c:pt>
                <c:pt idx="2434">
                  <c:v>1</c:v>
                </c:pt>
                <c:pt idx="2435">
                  <c:v>1</c:v>
                </c:pt>
                <c:pt idx="2436">
                  <c:v>3</c:v>
                </c:pt>
                <c:pt idx="2437">
                  <c:v>3</c:v>
                </c:pt>
                <c:pt idx="2438">
                  <c:v>1</c:v>
                </c:pt>
                <c:pt idx="2439">
                  <c:v>1</c:v>
                </c:pt>
                <c:pt idx="2440">
                  <c:v>11</c:v>
                </c:pt>
                <c:pt idx="2441">
                  <c:v>3</c:v>
                </c:pt>
                <c:pt idx="2442">
                  <c:v>4</c:v>
                </c:pt>
                <c:pt idx="2443">
                  <c:v>1</c:v>
                </c:pt>
                <c:pt idx="2444">
                  <c:v>5</c:v>
                </c:pt>
                <c:pt idx="2445">
                  <c:v>1</c:v>
                </c:pt>
                <c:pt idx="2446">
                  <c:v>1</c:v>
                </c:pt>
                <c:pt idx="2447">
                  <c:v>2</c:v>
                </c:pt>
                <c:pt idx="2448">
                  <c:v>1</c:v>
                </c:pt>
                <c:pt idx="2449">
                  <c:v>9</c:v>
                </c:pt>
                <c:pt idx="2450">
                  <c:v>3</c:v>
                </c:pt>
                <c:pt idx="2451">
                  <c:v>12</c:v>
                </c:pt>
                <c:pt idx="2452">
                  <c:v>3</c:v>
                </c:pt>
                <c:pt idx="2453">
                  <c:v>1</c:v>
                </c:pt>
                <c:pt idx="2454">
                  <c:v>1</c:v>
                </c:pt>
                <c:pt idx="2455">
                  <c:v>8</c:v>
                </c:pt>
                <c:pt idx="2456">
                  <c:v>5</c:v>
                </c:pt>
                <c:pt idx="2457">
                  <c:v>1</c:v>
                </c:pt>
                <c:pt idx="2458">
                  <c:v>1</c:v>
                </c:pt>
                <c:pt idx="2459">
                  <c:v>1</c:v>
                </c:pt>
                <c:pt idx="2460">
                  <c:v>3</c:v>
                </c:pt>
                <c:pt idx="2461">
                  <c:v>1</c:v>
                </c:pt>
                <c:pt idx="2462">
                  <c:v>2</c:v>
                </c:pt>
                <c:pt idx="2463">
                  <c:v>11</c:v>
                </c:pt>
                <c:pt idx="2464">
                  <c:v>3</c:v>
                </c:pt>
                <c:pt idx="2465">
                  <c:v>1</c:v>
                </c:pt>
                <c:pt idx="2466">
                  <c:v>1</c:v>
                </c:pt>
                <c:pt idx="2467">
                  <c:v>2</c:v>
                </c:pt>
                <c:pt idx="2468">
                  <c:v>4</c:v>
                </c:pt>
                <c:pt idx="2469">
                  <c:v>1</c:v>
                </c:pt>
                <c:pt idx="2470">
                  <c:v>1</c:v>
                </c:pt>
                <c:pt idx="2471">
                  <c:v>4</c:v>
                </c:pt>
                <c:pt idx="2472">
                  <c:v>3</c:v>
                </c:pt>
                <c:pt idx="2473">
                  <c:v>2</c:v>
                </c:pt>
                <c:pt idx="2474">
                  <c:v>2</c:v>
                </c:pt>
                <c:pt idx="2475">
                  <c:v>1</c:v>
                </c:pt>
                <c:pt idx="2476">
                  <c:v>1</c:v>
                </c:pt>
                <c:pt idx="2477">
                  <c:v>3</c:v>
                </c:pt>
                <c:pt idx="2478">
                  <c:v>1</c:v>
                </c:pt>
                <c:pt idx="2479">
                  <c:v>1</c:v>
                </c:pt>
                <c:pt idx="2480">
                  <c:v>2</c:v>
                </c:pt>
                <c:pt idx="2481">
                  <c:v>7</c:v>
                </c:pt>
                <c:pt idx="2482">
                  <c:v>1</c:v>
                </c:pt>
                <c:pt idx="2483">
                  <c:v>1</c:v>
                </c:pt>
                <c:pt idx="2484">
                  <c:v>1</c:v>
                </c:pt>
                <c:pt idx="2485">
                  <c:v>2</c:v>
                </c:pt>
                <c:pt idx="2486">
                  <c:v>1</c:v>
                </c:pt>
                <c:pt idx="2487">
                  <c:v>4</c:v>
                </c:pt>
                <c:pt idx="2488">
                  <c:v>3</c:v>
                </c:pt>
                <c:pt idx="2489">
                  <c:v>8</c:v>
                </c:pt>
                <c:pt idx="2490">
                  <c:v>3</c:v>
                </c:pt>
                <c:pt idx="2491">
                  <c:v>10</c:v>
                </c:pt>
                <c:pt idx="2492">
                  <c:v>1</c:v>
                </c:pt>
                <c:pt idx="2493">
                  <c:v>10</c:v>
                </c:pt>
                <c:pt idx="2494">
                  <c:v>1</c:v>
                </c:pt>
                <c:pt idx="2495">
                  <c:v>1</c:v>
                </c:pt>
                <c:pt idx="2496">
                  <c:v>7</c:v>
                </c:pt>
                <c:pt idx="2497">
                  <c:v>1</c:v>
                </c:pt>
                <c:pt idx="2498">
                  <c:v>8</c:v>
                </c:pt>
                <c:pt idx="2499">
                  <c:v>1</c:v>
                </c:pt>
                <c:pt idx="2500">
                  <c:v>2</c:v>
                </c:pt>
                <c:pt idx="2501">
                  <c:v>2</c:v>
                </c:pt>
                <c:pt idx="2502">
                  <c:v>5</c:v>
                </c:pt>
                <c:pt idx="2503">
                  <c:v>2</c:v>
                </c:pt>
                <c:pt idx="2504">
                  <c:v>7</c:v>
                </c:pt>
                <c:pt idx="2505">
                  <c:v>12</c:v>
                </c:pt>
                <c:pt idx="2506">
                  <c:v>1</c:v>
                </c:pt>
                <c:pt idx="2507">
                  <c:v>1</c:v>
                </c:pt>
                <c:pt idx="2508">
                  <c:v>2</c:v>
                </c:pt>
                <c:pt idx="2509">
                  <c:v>2</c:v>
                </c:pt>
                <c:pt idx="2510">
                  <c:v>1</c:v>
                </c:pt>
                <c:pt idx="2511">
                  <c:v>1</c:v>
                </c:pt>
                <c:pt idx="2512">
                  <c:v>2</c:v>
                </c:pt>
                <c:pt idx="2513">
                  <c:v>8</c:v>
                </c:pt>
                <c:pt idx="2514">
                  <c:v>3</c:v>
                </c:pt>
                <c:pt idx="2515">
                  <c:v>2</c:v>
                </c:pt>
                <c:pt idx="2516">
                  <c:v>2</c:v>
                </c:pt>
                <c:pt idx="2517">
                  <c:v>1</c:v>
                </c:pt>
                <c:pt idx="2518">
                  <c:v>2</c:v>
                </c:pt>
                <c:pt idx="2519">
                  <c:v>1</c:v>
                </c:pt>
                <c:pt idx="2520">
                  <c:v>1</c:v>
                </c:pt>
                <c:pt idx="2521">
                  <c:v>2</c:v>
                </c:pt>
                <c:pt idx="2522">
                  <c:v>8</c:v>
                </c:pt>
                <c:pt idx="2523">
                  <c:v>1</c:v>
                </c:pt>
                <c:pt idx="2524">
                  <c:v>1</c:v>
                </c:pt>
                <c:pt idx="2525">
                  <c:v>3</c:v>
                </c:pt>
                <c:pt idx="2526">
                  <c:v>1</c:v>
                </c:pt>
                <c:pt idx="2527">
                  <c:v>1</c:v>
                </c:pt>
                <c:pt idx="2528">
                  <c:v>2</c:v>
                </c:pt>
                <c:pt idx="2529">
                  <c:v>1</c:v>
                </c:pt>
                <c:pt idx="2530">
                  <c:v>10</c:v>
                </c:pt>
                <c:pt idx="2531">
                  <c:v>2</c:v>
                </c:pt>
                <c:pt idx="2532">
                  <c:v>7</c:v>
                </c:pt>
                <c:pt idx="2533">
                  <c:v>1</c:v>
                </c:pt>
                <c:pt idx="2534">
                  <c:v>8</c:v>
                </c:pt>
                <c:pt idx="2535">
                  <c:v>2</c:v>
                </c:pt>
                <c:pt idx="2536">
                  <c:v>1</c:v>
                </c:pt>
                <c:pt idx="2537">
                  <c:v>1</c:v>
                </c:pt>
                <c:pt idx="2538">
                  <c:v>1</c:v>
                </c:pt>
                <c:pt idx="2539">
                  <c:v>1</c:v>
                </c:pt>
                <c:pt idx="2540">
                  <c:v>6</c:v>
                </c:pt>
                <c:pt idx="2541">
                  <c:v>1</c:v>
                </c:pt>
                <c:pt idx="2542">
                  <c:v>1</c:v>
                </c:pt>
                <c:pt idx="2543">
                  <c:v>3</c:v>
                </c:pt>
                <c:pt idx="2544">
                  <c:v>2</c:v>
                </c:pt>
                <c:pt idx="2545">
                  <c:v>2</c:v>
                </c:pt>
                <c:pt idx="2546">
                  <c:v>8</c:v>
                </c:pt>
                <c:pt idx="2547">
                  <c:v>1</c:v>
                </c:pt>
                <c:pt idx="2548">
                  <c:v>4</c:v>
                </c:pt>
                <c:pt idx="2549">
                  <c:v>1</c:v>
                </c:pt>
                <c:pt idx="2550">
                  <c:v>3</c:v>
                </c:pt>
                <c:pt idx="2551">
                  <c:v>4</c:v>
                </c:pt>
                <c:pt idx="2552">
                  <c:v>5</c:v>
                </c:pt>
                <c:pt idx="2553">
                  <c:v>1</c:v>
                </c:pt>
                <c:pt idx="2554">
                  <c:v>1</c:v>
                </c:pt>
                <c:pt idx="2555">
                  <c:v>1</c:v>
                </c:pt>
                <c:pt idx="2556">
                  <c:v>10</c:v>
                </c:pt>
                <c:pt idx="2557">
                  <c:v>1</c:v>
                </c:pt>
                <c:pt idx="2558">
                  <c:v>3</c:v>
                </c:pt>
                <c:pt idx="2559">
                  <c:v>3</c:v>
                </c:pt>
                <c:pt idx="2560">
                  <c:v>4</c:v>
                </c:pt>
                <c:pt idx="2561">
                  <c:v>6</c:v>
                </c:pt>
                <c:pt idx="2562">
                  <c:v>1</c:v>
                </c:pt>
                <c:pt idx="2563">
                  <c:v>2</c:v>
                </c:pt>
                <c:pt idx="2564">
                  <c:v>1</c:v>
                </c:pt>
                <c:pt idx="2565">
                  <c:v>2</c:v>
                </c:pt>
                <c:pt idx="2566">
                  <c:v>1</c:v>
                </c:pt>
                <c:pt idx="2567">
                  <c:v>1</c:v>
                </c:pt>
                <c:pt idx="2568">
                  <c:v>1</c:v>
                </c:pt>
                <c:pt idx="2569">
                  <c:v>13</c:v>
                </c:pt>
                <c:pt idx="2570">
                  <c:v>1</c:v>
                </c:pt>
                <c:pt idx="2571">
                  <c:v>4</c:v>
                </c:pt>
                <c:pt idx="2572">
                  <c:v>1</c:v>
                </c:pt>
                <c:pt idx="2573">
                  <c:v>2</c:v>
                </c:pt>
                <c:pt idx="2574">
                  <c:v>9</c:v>
                </c:pt>
                <c:pt idx="2575">
                  <c:v>19</c:v>
                </c:pt>
                <c:pt idx="2576">
                  <c:v>5</c:v>
                </c:pt>
                <c:pt idx="2577">
                  <c:v>1</c:v>
                </c:pt>
                <c:pt idx="2578">
                  <c:v>3</c:v>
                </c:pt>
                <c:pt idx="2579">
                  <c:v>2</c:v>
                </c:pt>
                <c:pt idx="2580">
                  <c:v>13</c:v>
                </c:pt>
                <c:pt idx="2581">
                  <c:v>1</c:v>
                </c:pt>
                <c:pt idx="2582">
                  <c:v>2</c:v>
                </c:pt>
                <c:pt idx="2583">
                  <c:v>2</c:v>
                </c:pt>
                <c:pt idx="2584">
                  <c:v>9</c:v>
                </c:pt>
                <c:pt idx="2585">
                  <c:v>15</c:v>
                </c:pt>
                <c:pt idx="2586">
                  <c:v>1</c:v>
                </c:pt>
                <c:pt idx="2587">
                  <c:v>2</c:v>
                </c:pt>
                <c:pt idx="2588">
                  <c:v>1</c:v>
                </c:pt>
                <c:pt idx="2589">
                  <c:v>3</c:v>
                </c:pt>
                <c:pt idx="2590">
                  <c:v>1</c:v>
                </c:pt>
                <c:pt idx="2591">
                  <c:v>1</c:v>
                </c:pt>
                <c:pt idx="2592">
                  <c:v>1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13</c:v>
                </c:pt>
                <c:pt idx="2597">
                  <c:v>4</c:v>
                </c:pt>
                <c:pt idx="2598">
                  <c:v>2</c:v>
                </c:pt>
                <c:pt idx="2599">
                  <c:v>1</c:v>
                </c:pt>
                <c:pt idx="2600">
                  <c:v>1</c:v>
                </c:pt>
                <c:pt idx="2601">
                  <c:v>4</c:v>
                </c:pt>
                <c:pt idx="2602">
                  <c:v>5</c:v>
                </c:pt>
                <c:pt idx="2603">
                  <c:v>2</c:v>
                </c:pt>
                <c:pt idx="2604">
                  <c:v>8</c:v>
                </c:pt>
                <c:pt idx="2605">
                  <c:v>1</c:v>
                </c:pt>
                <c:pt idx="2606">
                  <c:v>2</c:v>
                </c:pt>
                <c:pt idx="2607">
                  <c:v>1</c:v>
                </c:pt>
                <c:pt idx="2608">
                  <c:v>1</c:v>
                </c:pt>
                <c:pt idx="2609">
                  <c:v>4</c:v>
                </c:pt>
                <c:pt idx="2610">
                  <c:v>9</c:v>
                </c:pt>
                <c:pt idx="2611">
                  <c:v>10</c:v>
                </c:pt>
                <c:pt idx="2612">
                  <c:v>1</c:v>
                </c:pt>
                <c:pt idx="2613">
                  <c:v>1</c:v>
                </c:pt>
                <c:pt idx="2614">
                  <c:v>1</c:v>
                </c:pt>
                <c:pt idx="2615">
                  <c:v>4</c:v>
                </c:pt>
                <c:pt idx="2616">
                  <c:v>6</c:v>
                </c:pt>
                <c:pt idx="2617">
                  <c:v>12</c:v>
                </c:pt>
                <c:pt idx="2618">
                  <c:v>6</c:v>
                </c:pt>
                <c:pt idx="2619">
                  <c:v>2</c:v>
                </c:pt>
                <c:pt idx="2620">
                  <c:v>2</c:v>
                </c:pt>
                <c:pt idx="2621">
                  <c:v>3</c:v>
                </c:pt>
                <c:pt idx="2622">
                  <c:v>2</c:v>
                </c:pt>
                <c:pt idx="2623">
                  <c:v>4</c:v>
                </c:pt>
                <c:pt idx="2624">
                  <c:v>5</c:v>
                </c:pt>
                <c:pt idx="2625">
                  <c:v>1</c:v>
                </c:pt>
                <c:pt idx="2626">
                  <c:v>2</c:v>
                </c:pt>
                <c:pt idx="2627">
                  <c:v>1</c:v>
                </c:pt>
                <c:pt idx="2628">
                  <c:v>7</c:v>
                </c:pt>
                <c:pt idx="2629">
                  <c:v>3</c:v>
                </c:pt>
                <c:pt idx="2630">
                  <c:v>1</c:v>
                </c:pt>
                <c:pt idx="2631">
                  <c:v>2</c:v>
                </c:pt>
                <c:pt idx="2632">
                  <c:v>5</c:v>
                </c:pt>
                <c:pt idx="2633">
                  <c:v>8</c:v>
                </c:pt>
                <c:pt idx="2634">
                  <c:v>1</c:v>
                </c:pt>
                <c:pt idx="2635">
                  <c:v>2</c:v>
                </c:pt>
                <c:pt idx="2636">
                  <c:v>4</c:v>
                </c:pt>
                <c:pt idx="2637">
                  <c:v>1</c:v>
                </c:pt>
                <c:pt idx="2638">
                  <c:v>2</c:v>
                </c:pt>
                <c:pt idx="2639">
                  <c:v>4</c:v>
                </c:pt>
                <c:pt idx="2640">
                  <c:v>2</c:v>
                </c:pt>
                <c:pt idx="2641">
                  <c:v>1</c:v>
                </c:pt>
                <c:pt idx="2642">
                  <c:v>1</c:v>
                </c:pt>
                <c:pt idx="2643">
                  <c:v>1</c:v>
                </c:pt>
                <c:pt idx="2644">
                  <c:v>3</c:v>
                </c:pt>
                <c:pt idx="2645">
                  <c:v>3</c:v>
                </c:pt>
                <c:pt idx="2646">
                  <c:v>2</c:v>
                </c:pt>
                <c:pt idx="2647">
                  <c:v>4</c:v>
                </c:pt>
                <c:pt idx="2648">
                  <c:v>1</c:v>
                </c:pt>
                <c:pt idx="2649">
                  <c:v>4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6</c:v>
                </c:pt>
                <c:pt idx="2654">
                  <c:v>1</c:v>
                </c:pt>
                <c:pt idx="2655">
                  <c:v>1</c:v>
                </c:pt>
                <c:pt idx="2656">
                  <c:v>1</c:v>
                </c:pt>
                <c:pt idx="2657">
                  <c:v>1</c:v>
                </c:pt>
                <c:pt idx="2658">
                  <c:v>22</c:v>
                </c:pt>
                <c:pt idx="2659">
                  <c:v>1</c:v>
                </c:pt>
                <c:pt idx="2660">
                  <c:v>3</c:v>
                </c:pt>
                <c:pt idx="2661">
                  <c:v>2</c:v>
                </c:pt>
                <c:pt idx="2662">
                  <c:v>3</c:v>
                </c:pt>
                <c:pt idx="2663">
                  <c:v>9</c:v>
                </c:pt>
                <c:pt idx="2664">
                  <c:v>1</c:v>
                </c:pt>
                <c:pt idx="2665">
                  <c:v>8</c:v>
                </c:pt>
                <c:pt idx="2666">
                  <c:v>5</c:v>
                </c:pt>
                <c:pt idx="2667">
                  <c:v>5</c:v>
                </c:pt>
                <c:pt idx="2668">
                  <c:v>1</c:v>
                </c:pt>
                <c:pt idx="2669">
                  <c:v>2</c:v>
                </c:pt>
                <c:pt idx="2670">
                  <c:v>1</c:v>
                </c:pt>
                <c:pt idx="2671">
                  <c:v>1</c:v>
                </c:pt>
                <c:pt idx="2672">
                  <c:v>1</c:v>
                </c:pt>
                <c:pt idx="2673">
                  <c:v>1</c:v>
                </c:pt>
                <c:pt idx="2674">
                  <c:v>2</c:v>
                </c:pt>
                <c:pt idx="2675">
                  <c:v>10</c:v>
                </c:pt>
                <c:pt idx="2676">
                  <c:v>1</c:v>
                </c:pt>
                <c:pt idx="2677">
                  <c:v>5</c:v>
                </c:pt>
                <c:pt idx="2678">
                  <c:v>5</c:v>
                </c:pt>
                <c:pt idx="2679">
                  <c:v>1</c:v>
                </c:pt>
                <c:pt idx="2680">
                  <c:v>4</c:v>
                </c:pt>
                <c:pt idx="2681">
                  <c:v>6</c:v>
                </c:pt>
                <c:pt idx="2682">
                  <c:v>10</c:v>
                </c:pt>
                <c:pt idx="2683">
                  <c:v>5</c:v>
                </c:pt>
                <c:pt idx="2684">
                  <c:v>9</c:v>
                </c:pt>
                <c:pt idx="2685">
                  <c:v>1</c:v>
                </c:pt>
                <c:pt idx="2686">
                  <c:v>3</c:v>
                </c:pt>
                <c:pt idx="2687">
                  <c:v>1</c:v>
                </c:pt>
                <c:pt idx="2688">
                  <c:v>2</c:v>
                </c:pt>
                <c:pt idx="2689">
                  <c:v>1</c:v>
                </c:pt>
                <c:pt idx="2690">
                  <c:v>11</c:v>
                </c:pt>
                <c:pt idx="2691">
                  <c:v>1</c:v>
                </c:pt>
                <c:pt idx="2692">
                  <c:v>7</c:v>
                </c:pt>
                <c:pt idx="2693">
                  <c:v>2</c:v>
                </c:pt>
                <c:pt idx="2694">
                  <c:v>2</c:v>
                </c:pt>
                <c:pt idx="2695">
                  <c:v>2</c:v>
                </c:pt>
                <c:pt idx="2696">
                  <c:v>1</c:v>
                </c:pt>
                <c:pt idx="2697">
                  <c:v>1</c:v>
                </c:pt>
                <c:pt idx="2698">
                  <c:v>2</c:v>
                </c:pt>
                <c:pt idx="2699">
                  <c:v>2</c:v>
                </c:pt>
                <c:pt idx="2700">
                  <c:v>2</c:v>
                </c:pt>
                <c:pt idx="2701">
                  <c:v>1</c:v>
                </c:pt>
                <c:pt idx="2702">
                  <c:v>2</c:v>
                </c:pt>
                <c:pt idx="2703">
                  <c:v>1</c:v>
                </c:pt>
                <c:pt idx="2704">
                  <c:v>1</c:v>
                </c:pt>
                <c:pt idx="2705">
                  <c:v>4</c:v>
                </c:pt>
                <c:pt idx="2706">
                  <c:v>2</c:v>
                </c:pt>
                <c:pt idx="2707">
                  <c:v>1</c:v>
                </c:pt>
                <c:pt idx="2708">
                  <c:v>6</c:v>
                </c:pt>
                <c:pt idx="2709">
                  <c:v>1</c:v>
                </c:pt>
                <c:pt idx="2710">
                  <c:v>10</c:v>
                </c:pt>
                <c:pt idx="2711">
                  <c:v>2</c:v>
                </c:pt>
                <c:pt idx="2712">
                  <c:v>2</c:v>
                </c:pt>
                <c:pt idx="2713">
                  <c:v>1</c:v>
                </c:pt>
                <c:pt idx="2714">
                  <c:v>4</c:v>
                </c:pt>
                <c:pt idx="2715">
                  <c:v>1</c:v>
                </c:pt>
                <c:pt idx="2716">
                  <c:v>2</c:v>
                </c:pt>
                <c:pt idx="2717">
                  <c:v>2</c:v>
                </c:pt>
                <c:pt idx="2718">
                  <c:v>2</c:v>
                </c:pt>
                <c:pt idx="2719">
                  <c:v>1</c:v>
                </c:pt>
                <c:pt idx="2720">
                  <c:v>3</c:v>
                </c:pt>
                <c:pt idx="2721">
                  <c:v>1</c:v>
                </c:pt>
                <c:pt idx="2722">
                  <c:v>1</c:v>
                </c:pt>
                <c:pt idx="2723">
                  <c:v>1</c:v>
                </c:pt>
                <c:pt idx="2724">
                  <c:v>1</c:v>
                </c:pt>
                <c:pt idx="2725">
                  <c:v>1</c:v>
                </c:pt>
                <c:pt idx="2726">
                  <c:v>1</c:v>
                </c:pt>
                <c:pt idx="2727">
                  <c:v>2</c:v>
                </c:pt>
                <c:pt idx="2728">
                  <c:v>2</c:v>
                </c:pt>
                <c:pt idx="2729">
                  <c:v>1</c:v>
                </c:pt>
                <c:pt idx="2730">
                  <c:v>1</c:v>
                </c:pt>
                <c:pt idx="2731">
                  <c:v>1</c:v>
                </c:pt>
                <c:pt idx="2732">
                  <c:v>3</c:v>
                </c:pt>
                <c:pt idx="2733">
                  <c:v>6</c:v>
                </c:pt>
                <c:pt idx="2734">
                  <c:v>2</c:v>
                </c:pt>
                <c:pt idx="2735">
                  <c:v>1</c:v>
                </c:pt>
                <c:pt idx="2736">
                  <c:v>1</c:v>
                </c:pt>
                <c:pt idx="2737">
                  <c:v>4</c:v>
                </c:pt>
                <c:pt idx="2738">
                  <c:v>16</c:v>
                </c:pt>
                <c:pt idx="2739">
                  <c:v>1</c:v>
                </c:pt>
                <c:pt idx="2740">
                  <c:v>2</c:v>
                </c:pt>
                <c:pt idx="2741">
                  <c:v>13</c:v>
                </c:pt>
                <c:pt idx="2742">
                  <c:v>3</c:v>
                </c:pt>
                <c:pt idx="2743">
                  <c:v>2</c:v>
                </c:pt>
                <c:pt idx="2744">
                  <c:v>1</c:v>
                </c:pt>
                <c:pt idx="2745">
                  <c:v>7</c:v>
                </c:pt>
                <c:pt idx="2746">
                  <c:v>1</c:v>
                </c:pt>
                <c:pt idx="2747">
                  <c:v>1</c:v>
                </c:pt>
                <c:pt idx="2748">
                  <c:v>1</c:v>
                </c:pt>
                <c:pt idx="2749">
                  <c:v>1</c:v>
                </c:pt>
                <c:pt idx="2750">
                  <c:v>1</c:v>
                </c:pt>
                <c:pt idx="2751">
                  <c:v>1</c:v>
                </c:pt>
                <c:pt idx="2752">
                  <c:v>1</c:v>
                </c:pt>
                <c:pt idx="2753">
                  <c:v>11</c:v>
                </c:pt>
                <c:pt idx="2754">
                  <c:v>1</c:v>
                </c:pt>
                <c:pt idx="2755">
                  <c:v>1</c:v>
                </c:pt>
                <c:pt idx="2756">
                  <c:v>1</c:v>
                </c:pt>
                <c:pt idx="2757">
                  <c:v>1</c:v>
                </c:pt>
                <c:pt idx="2758">
                  <c:v>3</c:v>
                </c:pt>
                <c:pt idx="2759">
                  <c:v>6</c:v>
                </c:pt>
                <c:pt idx="2760">
                  <c:v>1</c:v>
                </c:pt>
                <c:pt idx="2761">
                  <c:v>1</c:v>
                </c:pt>
                <c:pt idx="2762">
                  <c:v>6</c:v>
                </c:pt>
                <c:pt idx="2763">
                  <c:v>2</c:v>
                </c:pt>
                <c:pt idx="2764">
                  <c:v>1</c:v>
                </c:pt>
                <c:pt idx="2765">
                  <c:v>6</c:v>
                </c:pt>
                <c:pt idx="2766">
                  <c:v>2</c:v>
                </c:pt>
                <c:pt idx="2767">
                  <c:v>3</c:v>
                </c:pt>
                <c:pt idx="2768">
                  <c:v>1</c:v>
                </c:pt>
                <c:pt idx="2769">
                  <c:v>6</c:v>
                </c:pt>
                <c:pt idx="2770">
                  <c:v>5</c:v>
                </c:pt>
                <c:pt idx="2771">
                  <c:v>1</c:v>
                </c:pt>
                <c:pt idx="2772">
                  <c:v>5</c:v>
                </c:pt>
                <c:pt idx="2773">
                  <c:v>3</c:v>
                </c:pt>
                <c:pt idx="2774">
                  <c:v>1</c:v>
                </c:pt>
                <c:pt idx="2775">
                  <c:v>1</c:v>
                </c:pt>
                <c:pt idx="2776">
                  <c:v>8</c:v>
                </c:pt>
                <c:pt idx="2777">
                  <c:v>1</c:v>
                </c:pt>
                <c:pt idx="2778">
                  <c:v>3</c:v>
                </c:pt>
                <c:pt idx="2779">
                  <c:v>1</c:v>
                </c:pt>
                <c:pt idx="2780">
                  <c:v>1</c:v>
                </c:pt>
                <c:pt idx="2781">
                  <c:v>1</c:v>
                </c:pt>
                <c:pt idx="2782">
                  <c:v>2</c:v>
                </c:pt>
                <c:pt idx="2783">
                  <c:v>7</c:v>
                </c:pt>
                <c:pt idx="2784">
                  <c:v>2</c:v>
                </c:pt>
                <c:pt idx="2785">
                  <c:v>2</c:v>
                </c:pt>
                <c:pt idx="2786">
                  <c:v>1</c:v>
                </c:pt>
                <c:pt idx="2787">
                  <c:v>14</c:v>
                </c:pt>
                <c:pt idx="2788">
                  <c:v>1</c:v>
                </c:pt>
                <c:pt idx="2789">
                  <c:v>1</c:v>
                </c:pt>
                <c:pt idx="2790">
                  <c:v>1</c:v>
                </c:pt>
                <c:pt idx="2791">
                  <c:v>1</c:v>
                </c:pt>
                <c:pt idx="2792">
                  <c:v>1</c:v>
                </c:pt>
                <c:pt idx="2793">
                  <c:v>1</c:v>
                </c:pt>
                <c:pt idx="2794">
                  <c:v>2</c:v>
                </c:pt>
                <c:pt idx="2795">
                  <c:v>1</c:v>
                </c:pt>
                <c:pt idx="2796">
                  <c:v>2</c:v>
                </c:pt>
                <c:pt idx="2797">
                  <c:v>1</c:v>
                </c:pt>
                <c:pt idx="2798">
                  <c:v>3</c:v>
                </c:pt>
                <c:pt idx="2799">
                  <c:v>1</c:v>
                </c:pt>
                <c:pt idx="2800">
                  <c:v>2</c:v>
                </c:pt>
                <c:pt idx="2801">
                  <c:v>6</c:v>
                </c:pt>
                <c:pt idx="2802">
                  <c:v>1</c:v>
                </c:pt>
                <c:pt idx="2803">
                  <c:v>6</c:v>
                </c:pt>
                <c:pt idx="2804">
                  <c:v>1</c:v>
                </c:pt>
                <c:pt idx="2805">
                  <c:v>4</c:v>
                </c:pt>
                <c:pt idx="2806">
                  <c:v>3</c:v>
                </c:pt>
                <c:pt idx="2807">
                  <c:v>2</c:v>
                </c:pt>
                <c:pt idx="2808">
                  <c:v>6</c:v>
                </c:pt>
                <c:pt idx="2809">
                  <c:v>1</c:v>
                </c:pt>
                <c:pt idx="2810">
                  <c:v>11</c:v>
                </c:pt>
                <c:pt idx="2811">
                  <c:v>1</c:v>
                </c:pt>
                <c:pt idx="2812">
                  <c:v>5</c:v>
                </c:pt>
                <c:pt idx="2813">
                  <c:v>1</c:v>
                </c:pt>
                <c:pt idx="2814">
                  <c:v>1</c:v>
                </c:pt>
                <c:pt idx="2815">
                  <c:v>3</c:v>
                </c:pt>
                <c:pt idx="2816">
                  <c:v>5</c:v>
                </c:pt>
                <c:pt idx="2817">
                  <c:v>1</c:v>
                </c:pt>
                <c:pt idx="2818">
                  <c:v>1</c:v>
                </c:pt>
                <c:pt idx="2819">
                  <c:v>3</c:v>
                </c:pt>
                <c:pt idx="2820">
                  <c:v>1</c:v>
                </c:pt>
                <c:pt idx="2821">
                  <c:v>1</c:v>
                </c:pt>
                <c:pt idx="2822">
                  <c:v>2</c:v>
                </c:pt>
                <c:pt idx="2823">
                  <c:v>4</c:v>
                </c:pt>
                <c:pt idx="2824">
                  <c:v>1</c:v>
                </c:pt>
                <c:pt idx="2825">
                  <c:v>3</c:v>
                </c:pt>
                <c:pt idx="2826">
                  <c:v>1</c:v>
                </c:pt>
                <c:pt idx="2827">
                  <c:v>3</c:v>
                </c:pt>
                <c:pt idx="2828">
                  <c:v>1</c:v>
                </c:pt>
                <c:pt idx="2829">
                  <c:v>2</c:v>
                </c:pt>
                <c:pt idx="2830">
                  <c:v>1</c:v>
                </c:pt>
                <c:pt idx="2831">
                  <c:v>3</c:v>
                </c:pt>
                <c:pt idx="2832">
                  <c:v>13</c:v>
                </c:pt>
                <c:pt idx="2833">
                  <c:v>3</c:v>
                </c:pt>
                <c:pt idx="2834">
                  <c:v>1</c:v>
                </c:pt>
                <c:pt idx="2835">
                  <c:v>1</c:v>
                </c:pt>
                <c:pt idx="2836">
                  <c:v>5</c:v>
                </c:pt>
                <c:pt idx="2837">
                  <c:v>2</c:v>
                </c:pt>
                <c:pt idx="2838">
                  <c:v>2</c:v>
                </c:pt>
                <c:pt idx="2839">
                  <c:v>1</c:v>
                </c:pt>
                <c:pt idx="2840">
                  <c:v>1</c:v>
                </c:pt>
                <c:pt idx="2841">
                  <c:v>1</c:v>
                </c:pt>
                <c:pt idx="2842">
                  <c:v>1</c:v>
                </c:pt>
                <c:pt idx="2843">
                  <c:v>1</c:v>
                </c:pt>
                <c:pt idx="2844">
                  <c:v>1</c:v>
                </c:pt>
                <c:pt idx="2845">
                  <c:v>1</c:v>
                </c:pt>
                <c:pt idx="2846">
                  <c:v>1</c:v>
                </c:pt>
                <c:pt idx="2847">
                  <c:v>2</c:v>
                </c:pt>
                <c:pt idx="2848">
                  <c:v>1</c:v>
                </c:pt>
                <c:pt idx="2849">
                  <c:v>3</c:v>
                </c:pt>
                <c:pt idx="2850">
                  <c:v>2</c:v>
                </c:pt>
                <c:pt idx="2851">
                  <c:v>8</c:v>
                </c:pt>
                <c:pt idx="2852">
                  <c:v>3</c:v>
                </c:pt>
                <c:pt idx="2853">
                  <c:v>2</c:v>
                </c:pt>
                <c:pt idx="2854">
                  <c:v>4</c:v>
                </c:pt>
                <c:pt idx="2855">
                  <c:v>6</c:v>
                </c:pt>
                <c:pt idx="2856">
                  <c:v>1</c:v>
                </c:pt>
                <c:pt idx="2857">
                  <c:v>1</c:v>
                </c:pt>
                <c:pt idx="2858">
                  <c:v>9</c:v>
                </c:pt>
                <c:pt idx="2859">
                  <c:v>2</c:v>
                </c:pt>
                <c:pt idx="2860">
                  <c:v>14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2</c:v>
                </c:pt>
                <c:pt idx="2865">
                  <c:v>3</c:v>
                </c:pt>
                <c:pt idx="2866">
                  <c:v>1</c:v>
                </c:pt>
                <c:pt idx="2867">
                  <c:v>3</c:v>
                </c:pt>
                <c:pt idx="2868">
                  <c:v>1</c:v>
                </c:pt>
                <c:pt idx="2869">
                  <c:v>1</c:v>
                </c:pt>
                <c:pt idx="2870">
                  <c:v>1</c:v>
                </c:pt>
                <c:pt idx="2871">
                  <c:v>1</c:v>
                </c:pt>
                <c:pt idx="2872">
                  <c:v>3</c:v>
                </c:pt>
                <c:pt idx="2873">
                  <c:v>1</c:v>
                </c:pt>
                <c:pt idx="2874">
                  <c:v>13</c:v>
                </c:pt>
                <c:pt idx="2875">
                  <c:v>1</c:v>
                </c:pt>
                <c:pt idx="2876">
                  <c:v>6</c:v>
                </c:pt>
                <c:pt idx="2877">
                  <c:v>1</c:v>
                </c:pt>
                <c:pt idx="2878">
                  <c:v>4</c:v>
                </c:pt>
                <c:pt idx="2879">
                  <c:v>1</c:v>
                </c:pt>
                <c:pt idx="2880">
                  <c:v>1</c:v>
                </c:pt>
                <c:pt idx="2881">
                  <c:v>1</c:v>
                </c:pt>
                <c:pt idx="2882">
                  <c:v>1</c:v>
                </c:pt>
                <c:pt idx="2883">
                  <c:v>2</c:v>
                </c:pt>
                <c:pt idx="2884">
                  <c:v>3</c:v>
                </c:pt>
                <c:pt idx="2885">
                  <c:v>1</c:v>
                </c:pt>
                <c:pt idx="2886">
                  <c:v>2</c:v>
                </c:pt>
                <c:pt idx="2887">
                  <c:v>1</c:v>
                </c:pt>
                <c:pt idx="2888">
                  <c:v>2</c:v>
                </c:pt>
                <c:pt idx="2889">
                  <c:v>10</c:v>
                </c:pt>
                <c:pt idx="2890">
                  <c:v>1</c:v>
                </c:pt>
                <c:pt idx="2891">
                  <c:v>4</c:v>
                </c:pt>
                <c:pt idx="2892">
                  <c:v>5</c:v>
                </c:pt>
                <c:pt idx="2893">
                  <c:v>4</c:v>
                </c:pt>
                <c:pt idx="2894">
                  <c:v>7</c:v>
                </c:pt>
                <c:pt idx="2895">
                  <c:v>2</c:v>
                </c:pt>
                <c:pt idx="2896">
                  <c:v>3</c:v>
                </c:pt>
                <c:pt idx="2897">
                  <c:v>1</c:v>
                </c:pt>
                <c:pt idx="2898">
                  <c:v>6</c:v>
                </c:pt>
                <c:pt idx="2899">
                  <c:v>1</c:v>
                </c:pt>
                <c:pt idx="2900">
                  <c:v>1</c:v>
                </c:pt>
                <c:pt idx="2901">
                  <c:v>1</c:v>
                </c:pt>
                <c:pt idx="2902">
                  <c:v>1</c:v>
                </c:pt>
                <c:pt idx="2903">
                  <c:v>2</c:v>
                </c:pt>
                <c:pt idx="2904">
                  <c:v>8</c:v>
                </c:pt>
                <c:pt idx="2905">
                  <c:v>1</c:v>
                </c:pt>
                <c:pt idx="2906">
                  <c:v>2</c:v>
                </c:pt>
                <c:pt idx="2907">
                  <c:v>1</c:v>
                </c:pt>
                <c:pt idx="2908">
                  <c:v>1</c:v>
                </c:pt>
                <c:pt idx="2909">
                  <c:v>2</c:v>
                </c:pt>
                <c:pt idx="2910">
                  <c:v>1</c:v>
                </c:pt>
                <c:pt idx="2911">
                  <c:v>6</c:v>
                </c:pt>
                <c:pt idx="2912">
                  <c:v>3</c:v>
                </c:pt>
                <c:pt idx="2913">
                  <c:v>1</c:v>
                </c:pt>
                <c:pt idx="2914">
                  <c:v>3</c:v>
                </c:pt>
                <c:pt idx="2915">
                  <c:v>1</c:v>
                </c:pt>
                <c:pt idx="2916">
                  <c:v>2</c:v>
                </c:pt>
                <c:pt idx="2917">
                  <c:v>2</c:v>
                </c:pt>
                <c:pt idx="2918">
                  <c:v>1</c:v>
                </c:pt>
                <c:pt idx="2919">
                  <c:v>1</c:v>
                </c:pt>
                <c:pt idx="2920">
                  <c:v>1</c:v>
                </c:pt>
                <c:pt idx="2921">
                  <c:v>5</c:v>
                </c:pt>
                <c:pt idx="2922">
                  <c:v>3</c:v>
                </c:pt>
                <c:pt idx="2923">
                  <c:v>1</c:v>
                </c:pt>
                <c:pt idx="2924">
                  <c:v>4</c:v>
                </c:pt>
                <c:pt idx="2925">
                  <c:v>1</c:v>
                </c:pt>
                <c:pt idx="2926">
                  <c:v>1</c:v>
                </c:pt>
                <c:pt idx="2927">
                  <c:v>7</c:v>
                </c:pt>
                <c:pt idx="2928">
                  <c:v>8</c:v>
                </c:pt>
                <c:pt idx="2929">
                  <c:v>1</c:v>
                </c:pt>
                <c:pt idx="2930">
                  <c:v>2</c:v>
                </c:pt>
                <c:pt idx="2931">
                  <c:v>1</c:v>
                </c:pt>
                <c:pt idx="2932">
                  <c:v>1</c:v>
                </c:pt>
                <c:pt idx="2933">
                  <c:v>9</c:v>
                </c:pt>
                <c:pt idx="2934">
                  <c:v>4</c:v>
                </c:pt>
                <c:pt idx="2935">
                  <c:v>2</c:v>
                </c:pt>
                <c:pt idx="2936">
                  <c:v>2</c:v>
                </c:pt>
                <c:pt idx="2937">
                  <c:v>1</c:v>
                </c:pt>
                <c:pt idx="2938">
                  <c:v>3</c:v>
                </c:pt>
                <c:pt idx="2939">
                  <c:v>1</c:v>
                </c:pt>
                <c:pt idx="2940">
                  <c:v>8</c:v>
                </c:pt>
                <c:pt idx="2941">
                  <c:v>2</c:v>
                </c:pt>
                <c:pt idx="2942">
                  <c:v>4</c:v>
                </c:pt>
                <c:pt idx="2943">
                  <c:v>2</c:v>
                </c:pt>
                <c:pt idx="2944">
                  <c:v>1</c:v>
                </c:pt>
                <c:pt idx="2945">
                  <c:v>1</c:v>
                </c:pt>
                <c:pt idx="2946">
                  <c:v>1</c:v>
                </c:pt>
                <c:pt idx="2947">
                  <c:v>1</c:v>
                </c:pt>
                <c:pt idx="2948">
                  <c:v>5</c:v>
                </c:pt>
                <c:pt idx="2949">
                  <c:v>1</c:v>
                </c:pt>
                <c:pt idx="2950">
                  <c:v>1</c:v>
                </c:pt>
                <c:pt idx="2951">
                  <c:v>2</c:v>
                </c:pt>
                <c:pt idx="2952">
                  <c:v>1</c:v>
                </c:pt>
                <c:pt idx="2953">
                  <c:v>1</c:v>
                </c:pt>
                <c:pt idx="2954">
                  <c:v>2</c:v>
                </c:pt>
                <c:pt idx="2955">
                  <c:v>2</c:v>
                </c:pt>
                <c:pt idx="2956">
                  <c:v>28</c:v>
                </c:pt>
                <c:pt idx="2957">
                  <c:v>6</c:v>
                </c:pt>
                <c:pt idx="2958">
                  <c:v>3</c:v>
                </c:pt>
                <c:pt idx="2959">
                  <c:v>1</c:v>
                </c:pt>
                <c:pt idx="2960">
                  <c:v>1</c:v>
                </c:pt>
                <c:pt idx="2961">
                  <c:v>1</c:v>
                </c:pt>
                <c:pt idx="2962">
                  <c:v>3</c:v>
                </c:pt>
                <c:pt idx="2963">
                  <c:v>1</c:v>
                </c:pt>
                <c:pt idx="2964">
                  <c:v>4</c:v>
                </c:pt>
                <c:pt idx="2965">
                  <c:v>2</c:v>
                </c:pt>
                <c:pt idx="2966">
                  <c:v>2</c:v>
                </c:pt>
                <c:pt idx="2967">
                  <c:v>3</c:v>
                </c:pt>
                <c:pt idx="2968">
                  <c:v>2</c:v>
                </c:pt>
                <c:pt idx="2969">
                  <c:v>3</c:v>
                </c:pt>
                <c:pt idx="2970">
                  <c:v>1</c:v>
                </c:pt>
                <c:pt idx="2971">
                  <c:v>4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3</c:v>
                </c:pt>
                <c:pt idx="2976">
                  <c:v>1</c:v>
                </c:pt>
                <c:pt idx="2977">
                  <c:v>4</c:v>
                </c:pt>
                <c:pt idx="2978">
                  <c:v>1</c:v>
                </c:pt>
                <c:pt idx="2979">
                  <c:v>7</c:v>
                </c:pt>
                <c:pt idx="2980">
                  <c:v>3</c:v>
                </c:pt>
                <c:pt idx="2981">
                  <c:v>3</c:v>
                </c:pt>
                <c:pt idx="2982">
                  <c:v>4</c:v>
                </c:pt>
                <c:pt idx="2983">
                  <c:v>11</c:v>
                </c:pt>
                <c:pt idx="2984">
                  <c:v>1</c:v>
                </c:pt>
                <c:pt idx="2985">
                  <c:v>1</c:v>
                </c:pt>
                <c:pt idx="2986">
                  <c:v>2</c:v>
                </c:pt>
                <c:pt idx="2987">
                  <c:v>1</c:v>
                </c:pt>
                <c:pt idx="2988">
                  <c:v>3</c:v>
                </c:pt>
                <c:pt idx="2989">
                  <c:v>2</c:v>
                </c:pt>
                <c:pt idx="2990">
                  <c:v>2</c:v>
                </c:pt>
                <c:pt idx="2991">
                  <c:v>1</c:v>
                </c:pt>
                <c:pt idx="2992">
                  <c:v>1</c:v>
                </c:pt>
                <c:pt idx="2993">
                  <c:v>3</c:v>
                </c:pt>
                <c:pt idx="2994">
                  <c:v>1</c:v>
                </c:pt>
                <c:pt idx="2995">
                  <c:v>1</c:v>
                </c:pt>
                <c:pt idx="2996">
                  <c:v>2</c:v>
                </c:pt>
                <c:pt idx="2997">
                  <c:v>1</c:v>
                </c:pt>
                <c:pt idx="2998">
                  <c:v>1</c:v>
                </c:pt>
                <c:pt idx="2999">
                  <c:v>7</c:v>
                </c:pt>
                <c:pt idx="3000">
                  <c:v>22</c:v>
                </c:pt>
                <c:pt idx="3001">
                  <c:v>5</c:v>
                </c:pt>
                <c:pt idx="3002">
                  <c:v>4</c:v>
                </c:pt>
                <c:pt idx="3003">
                  <c:v>1</c:v>
                </c:pt>
                <c:pt idx="3004">
                  <c:v>3</c:v>
                </c:pt>
                <c:pt idx="3005">
                  <c:v>4</c:v>
                </c:pt>
                <c:pt idx="3006">
                  <c:v>1</c:v>
                </c:pt>
                <c:pt idx="3007">
                  <c:v>3</c:v>
                </c:pt>
                <c:pt idx="3008">
                  <c:v>3</c:v>
                </c:pt>
                <c:pt idx="3009">
                  <c:v>1</c:v>
                </c:pt>
                <c:pt idx="3010">
                  <c:v>5</c:v>
                </c:pt>
                <c:pt idx="3011">
                  <c:v>14</c:v>
                </c:pt>
                <c:pt idx="3012">
                  <c:v>3</c:v>
                </c:pt>
                <c:pt idx="3013">
                  <c:v>1</c:v>
                </c:pt>
                <c:pt idx="3014">
                  <c:v>3</c:v>
                </c:pt>
                <c:pt idx="3015">
                  <c:v>1</c:v>
                </c:pt>
                <c:pt idx="3016">
                  <c:v>1</c:v>
                </c:pt>
                <c:pt idx="3017">
                  <c:v>2</c:v>
                </c:pt>
                <c:pt idx="3018">
                  <c:v>2</c:v>
                </c:pt>
                <c:pt idx="3019">
                  <c:v>2</c:v>
                </c:pt>
                <c:pt idx="3020">
                  <c:v>11</c:v>
                </c:pt>
                <c:pt idx="3021">
                  <c:v>1</c:v>
                </c:pt>
                <c:pt idx="3022">
                  <c:v>5</c:v>
                </c:pt>
                <c:pt idx="3023">
                  <c:v>1</c:v>
                </c:pt>
                <c:pt idx="3024">
                  <c:v>8</c:v>
                </c:pt>
                <c:pt idx="3025">
                  <c:v>2</c:v>
                </c:pt>
                <c:pt idx="3026">
                  <c:v>3</c:v>
                </c:pt>
                <c:pt idx="3027">
                  <c:v>3</c:v>
                </c:pt>
                <c:pt idx="3028">
                  <c:v>3</c:v>
                </c:pt>
                <c:pt idx="3029">
                  <c:v>8</c:v>
                </c:pt>
                <c:pt idx="3030">
                  <c:v>2</c:v>
                </c:pt>
                <c:pt idx="3031">
                  <c:v>2</c:v>
                </c:pt>
                <c:pt idx="3032">
                  <c:v>2</c:v>
                </c:pt>
                <c:pt idx="3033">
                  <c:v>1</c:v>
                </c:pt>
                <c:pt idx="3034">
                  <c:v>10</c:v>
                </c:pt>
                <c:pt idx="3035">
                  <c:v>3</c:v>
                </c:pt>
                <c:pt idx="3036">
                  <c:v>1</c:v>
                </c:pt>
                <c:pt idx="3037">
                  <c:v>6</c:v>
                </c:pt>
                <c:pt idx="3038">
                  <c:v>1</c:v>
                </c:pt>
                <c:pt idx="3039">
                  <c:v>1</c:v>
                </c:pt>
                <c:pt idx="3040">
                  <c:v>1</c:v>
                </c:pt>
                <c:pt idx="3041">
                  <c:v>4</c:v>
                </c:pt>
                <c:pt idx="3042">
                  <c:v>10</c:v>
                </c:pt>
                <c:pt idx="3043">
                  <c:v>1</c:v>
                </c:pt>
                <c:pt idx="3044">
                  <c:v>3</c:v>
                </c:pt>
                <c:pt idx="3045">
                  <c:v>1</c:v>
                </c:pt>
                <c:pt idx="3046">
                  <c:v>5</c:v>
                </c:pt>
                <c:pt idx="3047">
                  <c:v>1</c:v>
                </c:pt>
                <c:pt idx="3048">
                  <c:v>1</c:v>
                </c:pt>
                <c:pt idx="3049">
                  <c:v>2</c:v>
                </c:pt>
                <c:pt idx="3050">
                  <c:v>4</c:v>
                </c:pt>
                <c:pt idx="3051">
                  <c:v>4</c:v>
                </c:pt>
                <c:pt idx="3052">
                  <c:v>1</c:v>
                </c:pt>
                <c:pt idx="3053">
                  <c:v>1</c:v>
                </c:pt>
                <c:pt idx="3054">
                  <c:v>1</c:v>
                </c:pt>
                <c:pt idx="3055">
                  <c:v>2</c:v>
                </c:pt>
                <c:pt idx="3056">
                  <c:v>4</c:v>
                </c:pt>
                <c:pt idx="3057">
                  <c:v>3</c:v>
                </c:pt>
                <c:pt idx="3058">
                  <c:v>2</c:v>
                </c:pt>
                <c:pt idx="3059">
                  <c:v>1</c:v>
                </c:pt>
                <c:pt idx="3060">
                  <c:v>1</c:v>
                </c:pt>
                <c:pt idx="3061">
                  <c:v>1</c:v>
                </c:pt>
                <c:pt idx="3062">
                  <c:v>4</c:v>
                </c:pt>
                <c:pt idx="3063">
                  <c:v>1</c:v>
                </c:pt>
                <c:pt idx="3064">
                  <c:v>11</c:v>
                </c:pt>
                <c:pt idx="3065">
                  <c:v>2</c:v>
                </c:pt>
                <c:pt idx="3066">
                  <c:v>3</c:v>
                </c:pt>
                <c:pt idx="3067">
                  <c:v>1</c:v>
                </c:pt>
                <c:pt idx="3068">
                  <c:v>1</c:v>
                </c:pt>
                <c:pt idx="3069">
                  <c:v>6</c:v>
                </c:pt>
                <c:pt idx="3070">
                  <c:v>1</c:v>
                </c:pt>
                <c:pt idx="3071">
                  <c:v>2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3</c:v>
                </c:pt>
                <c:pt idx="3076">
                  <c:v>3</c:v>
                </c:pt>
                <c:pt idx="3077">
                  <c:v>9</c:v>
                </c:pt>
                <c:pt idx="3078">
                  <c:v>3</c:v>
                </c:pt>
                <c:pt idx="3079">
                  <c:v>3</c:v>
                </c:pt>
                <c:pt idx="3080">
                  <c:v>4</c:v>
                </c:pt>
                <c:pt idx="3081">
                  <c:v>2</c:v>
                </c:pt>
                <c:pt idx="3082">
                  <c:v>7</c:v>
                </c:pt>
                <c:pt idx="3083">
                  <c:v>6</c:v>
                </c:pt>
                <c:pt idx="3084">
                  <c:v>1</c:v>
                </c:pt>
                <c:pt idx="3085">
                  <c:v>14</c:v>
                </c:pt>
                <c:pt idx="3086">
                  <c:v>3</c:v>
                </c:pt>
                <c:pt idx="3087">
                  <c:v>1</c:v>
                </c:pt>
                <c:pt idx="3088">
                  <c:v>4</c:v>
                </c:pt>
                <c:pt idx="3089">
                  <c:v>1</c:v>
                </c:pt>
                <c:pt idx="3090">
                  <c:v>18</c:v>
                </c:pt>
                <c:pt idx="3091">
                  <c:v>2</c:v>
                </c:pt>
                <c:pt idx="3092">
                  <c:v>2</c:v>
                </c:pt>
                <c:pt idx="3093">
                  <c:v>1</c:v>
                </c:pt>
                <c:pt idx="3094">
                  <c:v>3</c:v>
                </c:pt>
                <c:pt idx="3095">
                  <c:v>1</c:v>
                </c:pt>
                <c:pt idx="3096">
                  <c:v>3</c:v>
                </c:pt>
                <c:pt idx="3097">
                  <c:v>1</c:v>
                </c:pt>
                <c:pt idx="3098">
                  <c:v>5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2</c:v>
                </c:pt>
                <c:pt idx="3104">
                  <c:v>4</c:v>
                </c:pt>
                <c:pt idx="3105">
                  <c:v>1</c:v>
                </c:pt>
                <c:pt idx="3106">
                  <c:v>1</c:v>
                </c:pt>
                <c:pt idx="3107">
                  <c:v>15</c:v>
                </c:pt>
                <c:pt idx="3108">
                  <c:v>1</c:v>
                </c:pt>
                <c:pt idx="3109">
                  <c:v>1</c:v>
                </c:pt>
                <c:pt idx="3110">
                  <c:v>3</c:v>
                </c:pt>
                <c:pt idx="3111">
                  <c:v>3</c:v>
                </c:pt>
                <c:pt idx="3112">
                  <c:v>1</c:v>
                </c:pt>
                <c:pt idx="3113">
                  <c:v>1</c:v>
                </c:pt>
                <c:pt idx="3114">
                  <c:v>1</c:v>
                </c:pt>
                <c:pt idx="3115">
                  <c:v>2</c:v>
                </c:pt>
                <c:pt idx="3116">
                  <c:v>2</c:v>
                </c:pt>
                <c:pt idx="3117">
                  <c:v>2</c:v>
                </c:pt>
                <c:pt idx="3118">
                  <c:v>6</c:v>
                </c:pt>
                <c:pt idx="3119">
                  <c:v>1</c:v>
                </c:pt>
                <c:pt idx="3120">
                  <c:v>4</c:v>
                </c:pt>
                <c:pt idx="3121">
                  <c:v>1</c:v>
                </c:pt>
                <c:pt idx="3122">
                  <c:v>4</c:v>
                </c:pt>
                <c:pt idx="3123">
                  <c:v>2</c:v>
                </c:pt>
                <c:pt idx="3124">
                  <c:v>3</c:v>
                </c:pt>
                <c:pt idx="3125">
                  <c:v>1</c:v>
                </c:pt>
                <c:pt idx="3126">
                  <c:v>1</c:v>
                </c:pt>
                <c:pt idx="3127">
                  <c:v>1</c:v>
                </c:pt>
                <c:pt idx="3128">
                  <c:v>6</c:v>
                </c:pt>
                <c:pt idx="3129">
                  <c:v>6</c:v>
                </c:pt>
                <c:pt idx="3130">
                  <c:v>2</c:v>
                </c:pt>
                <c:pt idx="3131">
                  <c:v>2</c:v>
                </c:pt>
                <c:pt idx="3132">
                  <c:v>1</c:v>
                </c:pt>
                <c:pt idx="3133">
                  <c:v>1</c:v>
                </c:pt>
                <c:pt idx="3134">
                  <c:v>3</c:v>
                </c:pt>
                <c:pt idx="3135">
                  <c:v>2</c:v>
                </c:pt>
                <c:pt idx="3136">
                  <c:v>1</c:v>
                </c:pt>
                <c:pt idx="3137">
                  <c:v>9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3</c:v>
                </c:pt>
                <c:pt idx="3142">
                  <c:v>9</c:v>
                </c:pt>
                <c:pt idx="3143">
                  <c:v>4</c:v>
                </c:pt>
                <c:pt idx="3144">
                  <c:v>5</c:v>
                </c:pt>
                <c:pt idx="3145">
                  <c:v>1</c:v>
                </c:pt>
                <c:pt idx="3146">
                  <c:v>1</c:v>
                </c:pt>
                <c:pt idx="3147">
                  <c:v>1</c:v>
                </c:pt>
                <c:pt idx="3148">
                  <c:v>6</c:v>
                </c:pt>
                <c:pt idx="3149">
                  <c:v>1</c:v>
                </c:pt>
                <c:pt idx="3150">
                  <c:v>25</c:v>
                </c:pt>
                <c:pt idx="3151">
                  <c:v>2</c:v>
                </c:pt>
                <c:pt idx="3152">
                  <c:v>4</c:v>
                </c:pt>
                <c:pt idx="3153">
                  <c:v>6</c:v>
                </c:pt>
                <c:pt idx="3154">
                  <c:v>1</c:v>
                </c:pt>
                <c:pt idx="3155">
                  <c:v>13</c:v>
                </c:pt>
                <c:pt idx="3156">
                  <c:v>1</c:v>
                </c:pt>
                <c:pt idx="3157">
                  <c:v>1</c:v>
                </c:pt>
                <c:pt idx="3158">
                  <c:v>13</c:v>
                </c:pt>
                <c:pt idx="3159">
                  <c:v>1</c:v>
                </c:pt>
                <c:pt idx="3160">
                  <c:v>1</c:v>
                </c:pt>
                <c:pt idx="3161">
                  <c:v>3</c:v>
                </c:pt>
                <c:pt idx="3162">
                  <c:v>6</c:v>
                </c:pt>
                <c:pt idx="3163">
                  <c:v>2</c:v>
                </c:pt>
                <c:pt idx="3164">
                  <c:v>1</c:v>
                </c:pt>
                <c:pt idx="3165">
                  <c:v>2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10</c:v>
                </c:pt>
                <c:pt idx="3170">
                  <c:v>1</c:v>
                </c:pt>
                <c:pt idx="3171">
                  <c:v>1</c:v>
                </c:pt>
                <c:pt idx="3172">
                  <c:v>3</c:v>
                </c:pt>
                <c:pt idx="3173">
                  <c:v>2</c:v>
                </c:pt>
                <c:pt idx="3174">
                  <c:v>1</c:v>
                </c:pt>
                <c:pt idx="3175">
                  <c:v>7</c:v>
                </c:pt>
                <c:pt idx="3176">
                  <c:v>2</c:v>
                </c:pt>
                <c:pt idx="3177">
                  <c:v>2</c:v>
                </c:pt>
                <c:pt idx="3178">
                  <c:v>1</c:v>
                </c:pt>
                <c:pt idx="3179">
                  <c:v>4</c:v>
                </c:pt>
                <c:pt idx="3180">
                  <c:v>1</c:v>
                </c:pt>
                <c:pt idx="3181">
                  <c:v>1</c:v>
                </c:pt>
                <c:pt idx="3182">
                  <c:v>13</c:v>
                </c:pt>
                <c:pt idx="3183">
                  <c:v>3</c:v>
                </c:pt>
                <c:pt idx="3184">
                  <c:v>1</c:v>
                </c:pt>
                <c:pt idx="3185">
                  <c:v>1</c:v>
                </c:pt>
                <c:pt idx="3186">
                  <c:v>2</c:v>
                </c:pt>
                <c:pt idx="3187">
                  <c:v>1</c:v>
                </c:pt>
                <c:pt idx="3188">
                  <c:v>2</c:v>
                </c:pt>
                <c:pt idx="3189">
                  <c:v>1</c:v>
                </c:pt>
                <c:pt idx="3190">
                  <c:v>1</c:v>
                </c:pt>
                <c:pt idx="3191">
                  <c:v>3</c:v>
                </c:pt>
                <c:pt idx="3192">
                  <c:v>2</c:v>
                </c:pt>
                <c:pt idx="3193">
                  <c:v>1</c:v>
                </c:pt>
                <c:pt idx="3194">
                  <c:v>3</c:v>
                </c:pt>
                <c:pt idx="3195">
                  <c:v>3</c:v>
                </c:pt>
                <c:pt idx="3196">
                  <c:v>8</c:v>
                </c:pt>
                <c:pt idx="3197">
                  <c:v>4</c:v>
                </c:pt>
                <c:pt idx="3198">
                  <c:v>1</c:v>
                </c:pt>
                <c:pt idx="3199">
                  <c:v>3</c:v>
                </c:pt>
                <c:pt idx="3200">
                  <c:v>1</c:v>
                </c:pt>
                <c:pt idx="3201">
                  <c:v>1</c:v>
                </c:pt>
                <c:pt idx="3202">
                  <c:v>3</c:v>
                </c:pt>
                <c:pt idx="3203">
                  <c:v>5</c:v>
                </c:pt>
                <c:pt idx="3204">
                  <c:v>14</c:v>
                </c:pt>
                <c:pt idx="3205">
                  <c:v>4</c:v>
                </c:pt>
                <c:pt idx="3206">
                  <c:v>1</c:v>
                </c:pt>
                <c:pt idx="3207">
                  <c:v>1</c:v>
                </c:pt>
                <c:pt idx="3208">
                  <c:v>2</c:v>
                </c:pt>
                <c:pt idx="3209">
                  <c:v>4</c:v>
                </c:pt>
                <c:pt idx="3210">
                  <c:v>5</c:v>
                </c:pt>
                <c:pt idx="3211">
                  <c:v>2</c:v>
                </c:pt>
                <c:pt idx="3212">
                  <c:v>6</c:v>
                </c:pt>
                <c:pt idx="3213">
                  <c:v>4</c:v>
                </c:pt>
                <c:pt idx="3214">
                  <c:v>4</c:v>
                </c:pt>
                <c:pt idx="3215">
                  <c:v>6</c:v>
                </c:pt>
                <c:pt idx="3216">
                  <c:v>1</c:v>
                </c:pt>
                <c:pt idx="3217">
                  <c:v>2</c:v>
                </c:pt>
                <c:pt idx="3218">
                  <c:v>4</c:v>
                </c:pt>
                <c:pt idx="3219">
                  <c:v>1</c:v>
                </c:pt>
                <c:pt idx="3220">
                  <c:v>1</c:v>
                </c:pt>
                <c:pt idx="3221">
                  <c:v>1</c:v>
                </c:pt>
                <c:pt idx="3222">
                  <c:v>5</c:v>
                </c:pt>
                <c:pt idx="3223">
                  <c:v>1</c:v>
                </c:pt>
                <c:pt idx="3224">
                  <c:v>1</c:v>
                </c:pt>
                <c:pt idx="3225">
                  <c:v>3</c:v>
                </c:pt>
                <c:pt idx="3226">
                  <c:v>2</c:v>
                </c:pt>
                <c:pt idx="3227">
                  <c:v>3</c:v>
                </c:pt>
                <c:pt idx="3228">
                  <c:v>4</c:v>
                </c:pt>
                <c:pt idx="3229">
                  <c:v>1</c:v>
                </c:pt>
                <c:pt idx="3230">
                  <c:v>1</c:v>
                </c:pt>
                <c:pt idx="3231">
                  <c:v>1</c:v>
                </c:pt>
                <c:pt idx="3232">
                  <c:v>2</c:v>
                </c:pt>
                <c:pt idx="3233">
                  <c:v>2</c:v>
                </c:pt>
                <c:pt idx="3234">
                  <c:v>7</c:v>
                </c:pt>
                <c:pt idx="3235">
                  <c:v>5</c:v>
                </c:pt>
                <c:pt idx="3236">
                  <c:v>1</c:v>
                </c:pt>
                <c:pt idx="3237">
                  <c:v>4</c:v>
                </c:pt>
                <c:pt idx="3238">
                  <c:v>3</c:v>
                </c:pt>
                <c:pt idx="3239">
                  <c:v>1</c:v>
                </c:pt>
                <c:pt idx="3240">
                  <c:v>1</c:v>
                </c:pt>
                <c:pt idx="3241">
                  <c:v>8</c:v>
                </c:pt>
                <c:pt idx="3242">
                  <c:v>2</c:v>
                </c:pt>
                <c:pt idx="3243">
                  <c:v>1</c:v>
                </c:pt>
                <c:pt idx="3244">
                  <c:v>1</c:v>
                </c:pt>
                <c:pt idx="3245">
                  <c:v>1</c:v>
                </c:pt>
                <c:pt idx="3246">
                  <c:v>4</c:v>
                </c:pt>
                <c:pt idx="3247">
                  <c:v>1</c:v>
                </c:pt>
                <c:pt idx="3248">
                  <c:v>1</c:v>
                </c:pt>
                <c:pt idx="3249">
                  <c:v>2</c:v>
                </c:pt>
                <c:pt idx="3250">
                  <c:v>1</c:v>
                </c:pt>
                <c:pt idx="3251">
                  <c:v>1</c:v>
                </c:pt>
                <c:pt idx="3252">
                  <c:v>1</c:v>
                </c:pt>
                <c:pt idx="3253">
                  <c:v>3</c:v>
                </c:pt>
                <c:pt idx="3254">
                  <c:v>2</c:v>
                </c:pt>
                <c:pt idx="3255">
                  <c:v>4</c:v>
                </c:pt>
                <c:pt idx="3256">
                  <c:v>1</c:v>
                </c:pt>
                <c:pt idx="3257">
                  <c:v>2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8</c:v>
                </c:pt>
                <c:pt idx="3263">
                  <c:v>12</c:v>
                </c:pt>
                <c:pt idx="3264">
                  <c:v>5</c:v>
                </c:pt>
                <c:pt idx="3265">
                  <c:v>1</c:v>
                </c:pt>
                <c:pt idx="3266">
                  <c:v>2</c:v>
                </c:pt>
                <c:pt idx="3267">
                  <c:v>2</c:v>
                </c:pt>
                <c:pt idx="3268">
                  <c:v>1</c:v>
                </c:pt>
                <c:pt idx="3269">
                  <c:v>2</c:v>
                </c:pt>
                <c:pt idx="3270">
                  <c:v>1</c:v>
                </c:pt>
                <c:pt idx="3271">
                  <c:v>7</c:v>
                </c:pt>
                <c:pt idx="3272">
                  <c:v>1</c:v>
                </c:pt>
                <c:pt idx="3273">
                  <c:v>1</c:v>
                </c:pt>
                <c:pt idx="3274">
                  <c:v>1</c:v>
                </c:pt>
                <c:pt idx="3275">
                  <c:v>4</c:v>
                </c:pt>
                <c:pt idx="3276">
                  <c:v>1</c:v>
                </c:pt>
                <c:pt idx="3277">
                  <c:v>4</c:v>
                </c:pt>
                <c:pt idx="3278">
                  <c:v>5</c:v>
                </c:pt>
                <c:pt idx="3279">
                  <c:v>1</c:v>
                </c:pt>
                <c:pt idx="3280">
                  <c:v>3</c:v>
                </c:pt>
                <c:pt idx="3281">
                  <c:v>4</c:v>
                </c:pt>
                <c:pt idx="3282">
                  <c:v>4</c:v>
                </c:pt>
                <c:pt idx="3283">
                  <c:v>15</c:v>
                </c:pt>
                <c:pt idx="3284">
                  <c:v>5</c:v>
                </c:pt>
                <c:pt idx="3285">
                  <c:v>1</c:v>
                </c:pt>
                <c:pt idx="3286">
                  <c:v>6</c:v>
                </c:pt>
                <c:pt idx="3287">
                  <c:v>1</c:v>
                </c:pt>
                <c:pt idx="3288">
                  <c:v>2</c:v>
                </c:pt>
                <c:pt idx="3289">
                  <c:v>2</c:v>
                </c:pt>
                <c:pt idx="3290">
                  <c:v>1</c:v>
                </c:pt>
                <c:pt idx="3291">
                  <c:v>1</c:v>
                </c:pt>
                <c:pt idx="3292">
                  <c:v>1</c:v>
                </c:pt>
                <c:pt idx="3293">
                  <c:v>1</c:v>
                </c:pt>
                <c:pt idx="3294">
                  <c:v>2</c:v>
                </c:pt>
                <c:pt idx="3295">
                  <c:v>1</c:v>
                </c:pt>
                <c:pt idx="3296">
                  <c:v>1</c:v>
                </c:pt>
                <c:pt idx="3297">
                  <c:v>2</c:v>
                </c:pt>
                <c:pt idx="3298">
                  <c:v>3</c:v>
                </c:pt>
                <c:pt idx="3299">
                  <c:v>1</c:v>
                </c:pt>
                <c:pt idx="3300">
                  <c:v>9</c:v>
                </c:pt>
                <c:pt idx="3301">
                  <c:v>1</c:v>
                </c:pt>
                <c:pt idx="3302">
                  <c:v>1</c:v>
                </c:pt>
                <c:pt idx="3303">
                  <c:v>1</c:v>
                </c:pt>
                <c:pt idx="3304">
                  <c:v>2</c:v>
                </c:pt>
                <c:pt idx="3305">
                  <c:v>7</c:v>
                </c:pt>
                <c:pt idx="3306">
                  <c:v>3</c:v>
                </c:pt>
                <c:pt idx="3307">
                  <c:v>6</c:v>
                </c:pt>
                <c:pt idx="3308">
                  <c:v>4</c:v>
                </c:pt>
                <c:pt idx="3309">
                  <c:v>3</c:v>
                </c:pt>
                <c:pt idx="3310">
                  <c:v>1</c:v>
                </c:pt>
                <c:pt idx="3311">
                  <c:v>1</c:v>
                </c:pt>
                <c:pt idx="3312">
                  <c:v>7</c:v>
                </c:pt>
                <c:pt idx="3313">
                  <c:v>1</c:v>
                </c:pt>
                <c:pt idx="3314">
                  <c:v>3</c:v>
                </c:pt>
                <c:pt idx="3315">
                  <c:v>1</c:v>
                </c:pt>
                <c:pt idx="3316">
                  <c:v>17</c:v>
                </c:pt>
                <c:pt idx="3317">
                  <c:v>2</c:v>
                </c:pt>
                <c:pt idx="3318">
                  <c:v>1</c:v>
                </c:pt>
                <c:pt idx="3319">
                  <c:v>4</c:v>
                </c:pt>
                <c:pt idx="3320">
                  <c:v>4</c:v>
                </c:pt>
                <c:pt idx="3321">
                  <c:v>2</c:v>
                </c:pt>
                <c:pt idx="3322">
                  <c:v>9</c:v>
                </c:pt>
                <c:pt idx="3323">
                  <c:v>1</c:v>
                </c:pt>
                <c:pt idx="3324">
                  <c:v>6</c:v>
                </c:pt>
                <c:pt idx="3325">
                  <c:v>8</c:v>
                </c:pt>
                <c:pt idx="3326">
                  <c:v>5</c:v>
                </c:pt>
                <c:pt idx="3327">
                  <c:v>3</c:v>
                </c:pt>
                <c:pt idx="3328">
                  <c:v>1</c:v>
                </c:pt>
                <c:pt idx="3329">
                  <c:v>2</c:v>
                </c:pt>
                <c:pt idx="3330">
                  <c:v>1</c:v>
                </c:pt>
                <c:pt idx="3331">
                  <c:v>1</c:v>
                </c:pt>
                <c:pt idx="3332">
                  <c:v>1</c:v>
                </c:pt>
                <c:pt idx="3333">
                  <c:v>3</c:v>
                </c:pt>
                <c:pt idx="3334">
                  <c:v>1</c:v>
                </c:pt>
                <c:pt idx="3335">
                  <c:v>2</c:v>
                </c:pt>
                <c:pt idx="3336">
                  <c:v>2</c:v>
                </c:pt>
                <c:pt idx="3337">
                  <c:v>10</c:v>
                </c:pt>
                <c:pt idx="3338">
                  <c:v>7</c:v>
                </c:pt>
                <c:pt idx="3339">
                  <c:v>1</c:v>
                </c:pt>
                <c:pt idx="3340">
                  <c:v>1</c:v>
                </c:pt>
                <c:pt idx="3341">
                  <c:v>11</c:v>
                </c:pt>
                <c:pt idx="3342">
                  <c:v>3</c:v>
                </c:pt>
                <c:pt idx="3343">
                  <c:v>3</c:v>
                </c:pt>
                <c:pt idx="3344">
                  <c:v>1</c:v>
                </c:pt>
                <c:pt idx="3345">
                  <c:v>2</c:v>
                </c:pt>
                <c:pt idx="3346">
                  <c:v>2</c:v>
                </c:pt>
                <c:pt idx="3347">
                  <c:v>6</c:v>
                </c:pt>
                <c:pt idx="3348">
                  <c:v>1</c:v>
                </c:pt>
                <c:pt idx="3349">
                  <c:v>1</c:v>
                </c:pt>
                <c:pt idx="3350">
                  <c:v>2</c:v>
                </c:pt>
                <c:pt idx="3351">
                  <c:v>2</c:v>
                </c:pt>
                <c:pt idx="3352">
                  <c:v>1</c:v>
                </c:pt>
                <c:pt idx="3353">
                  <c:v>2</c:v>
                </c:pt>
                <c:pt idx="3354">
                  <c:v>2</c:v>
                </c:pt>
                <c:pt idx="3355">
                  <c:v>4</c:v>
                </c:pt>
                <c:pt idx="3356">
                  <c:v>2</c:v>
                </c:pt>
                <c:pt idx="3357">
                  <c:v>2</c:v>
                </c:pt>
                <c:pt idx="3358">
                  <c:v>2</c:v>
                </c:pt>
                <c:pt idx="3359">
                  <c:v>1</c:v>
                </c:pt>
                <c:pt idx="3360">
                  <c:v>1</c:v>
                </c:pt>
                <c:pt idx="3361">
                  <c:v>1</c:v>
                </c:pt>
                <c:pt idx="3362">
                  <c:v>6</c:v>
                </c:pt>
                <c:pt idx="3363">
                  <c:v>3</c:v>
                </c:pt>
                <c:pt idx="3364">
                  <c:v>1</c:v>
                </c:pt>
                <c:pt idx="3365">
                  <c:v>2</c:v>
                </c:pt>
                <c:pt idx="3366">
                  <c:v>3</c:v>
                </c:pt>
                <c:pt idx="3367">
                  <c:v>3</c:v>
                </c:pt>
                <c:pt idx="3368">
                  <c:v>1</c:v>
                </c:pt>
                <c:pt idx="3369">
                  <c:v>1</c:v>
                </c:pt>
                <c:pt idx="3370">
                  <c:v>2</c:v>
                </c:pt>
                <c:pt idx="3371">
                  <c:v>1</c:v>
                </c:pt>
                <c:pt idx="3372">
                  <c:v>7</c:v>
                </c:pt>
                <c:pt idx="3373">
                  <c:v>5</c:v>
                </c:pt>
                <c:pt idx="3374">
                  <c:v>1</c:v>
                </c:pt>
                <c:pt idx="3375">
                  <c:v>1</c:v>
                </c:pt>
                <c:pt idx="3376">
                  <c:v>3</c:v>
                </c:pt>
                <c:pt idx="3377">
                  <c:v>1</c:v>
                </c:pt>
                <c:pt idx="3378">
                  <c:v>2</c:v>
                </c:pt>
                <c:pt idx="3379">
                  <c:v>1</c:v>
                </c:pt>
                <c:pt idx="3380">
                  <c:v>7</c:v>
                </c:pt>
                <c:pt idx="3381">
                  <c:v>2</c:v>
                </c:pt>
                <c:pt idx="3382">
                  <c:v>1</c:v>
                </c:pt>
                <c:pt idx="3383">
                  <c:v>2</c:v>
                </c:pt>
                <c:pt idx="3384">
                  <c:v>2</c:v>
                </c:pt>
                <c:pt idx="3385">
                  <c:v>1</c:v>
                </c:pt>
                <c:pt idx="3386">
                  <c:v>9</c:v>
                </c:pt>
                <c:pt idx="3387">
                  <c:v>5</c:v>
                </c:pt>
                <c:pt idx="3388">
                  <c:v>2</c:v>
                </c:pt>
                <c:pt idx="3389">
                  <c:v>3</c:v>
                </c:pt>
                <c:pt idx="3390">
                  <c:v>14</c:v>
                </c:pt>
                <c:pt idx="3391">
                  <c:v>2</c:v>
                </c:pt>
                <c:pt idx="3392">
                  <c:v>1</c:v>
                </c:pt>
                <c:pt idx="3393">
                  <c:v>3</c:v>
                </c:pt>
                <c:pt idx="3394">
                  <c:v>1</c:v>
                </c:pt>
                <c:pt idx="3395">
                  <c:v>1</c:v>
                </c:pt>
                <c:pt idx="3396">
                  <c:v>3</c:v>
                </c:pt>
                <c:pt idx="3397">
                  <c:v>2</c:v>
                </c:pt>
                <c:pt idx="3398">
                  <c:v>1</c:v>
                </c:pt>
                <c:pt idx="3399">
                  <c:v>1</c:v>
                </c:pt>
                <c:pt idx="3400">
                  <c:v>2</c:v>
                </c:pt>
                <c:pt idx="3401">
                  <c:v>10</c:v>
                </c:pt>
                <c:pt idx="3402">
                  <c:v>1</c:v>
                </c:pt>
                <c:pt idx="3403">
                  <c:v>2</c:v>
                </c:pt>
                <c:pt idx="3404">
                  <c:v>1</c:v>
                </c:pt>
                <c:pt idx="3405">
                  <c:v>2</c:v>
                </c:pt>
                <c:pt idx="3406">
                  <c:v>1</c:v>
                </c:pt>
                <c:pt idx="3407">
                  <c:v>1</c:v>
                </c:pt>
                <c:pt idx="3408">
                  <c:v>2</c:v>
                </c:pt>
                <c:pt idx="3409">
                  <c:v>2</c:v>
                </c:pt>
                <c:pt idx="3410">
                  <c:v>1</c:v>
                </c:pt>
                <c:pt idx="3411">
                  <c:v>9</c:v>
                </c:pt>
                <c:pt idx="3412">
                  <c:v>1</c:v>
                </c:pt>
                <c:pt idx="3413">
                  <c:v>1</c:v>
                </c:pt>
                <c:pt idx="3414">
                  <c:v>4</c:v>
                </c:pt>
                <c:pt idx="3415">
                  <c:v>5</c:v>
                </c:pt>
                <c:pt idx="3416">
                  <c:v>13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3</c:v>
                </c:pt>
                <c:pt idx="3421">
                  <c:v>3</c:v>
                </c:pt>
                <c:pt idx="3422">
                  <c:v>2</c:v>
                </c:pt>
                <c:pt idx="3423">
                  <c:v>3</c:v>
                </c:pt>
                <c:pt idx="3424">
                  <c:v>2</c:v>
                </c:pt>
                <c:pt idx="3425">
                  <c:v>5</c:v>
                </c:pt>
                <c:pt idx="3426">
                  <c:v>4</c:v>
                </c:pt>
                <c:pt idx="3427">
                  <c:v>2</c:v>
                </c:pt>
                <c:pt idx="3428">
                  <c:v>1</c:v>
                </c:pt>
                <c:pt idx="3429">
                  <c:v>1</c:v>
                </c:pt>
                <c:pt idx="3430">
                  <c:v>2</c:v>
                </c:pt>
                <c:pt idx="3431">
                  <c:v>2</c:v>
                </c:pt>
                <c:pt idx="3432">
                  <c:v>1</c:v>
                </c:pt>
                <c:pt idx="3433">
                  <c:v>3</c:v>
                </c:pt>
                <c:pt idx="3434">
                  <c:v>1</c:v>
                </c:pt>
                <c:pt idx="3435">
                  <c:v>1</c:v>
                </c:pt>
                <c:pt idx="3436">
                  <c:v>8</c:v>
                </c:pt>
                <c:pt idx="3437">
                  <c:v>1</c:v>
                </c:pt>
                <c:pt idx="3438">
                  <c:v>1</c:v>
                </c:pt>
                <c:pt idx="3439">
                  <c:v>2</c:v>
                </c:pt>
                <c:pt idx="3440">
                  <c:v>1</c:v>
                </c:pt>
                <c:pt idx="3441">
                  <c:v>1</c:v>
                </c:pt>
                <c:pt idx="3442">
                  <c:v>1</c:v>
                </c:pt>
                <c:pt idx="3443">
                  <c:v>1</c:v>
                </c:pt>
                <c:pt idx="3444">
                  <c:v>1</c:v>
                </c:pt>
                <c:pt idx="3445">
                  <c:v>4</c:v>
                </c:pt>
                <c:pt idx="3446">
                  <c:v>1</c:v>
                </c:pt>
                <c:pt idx="3447">
                  <c:v>1</c:v>
                </c:pt>
                <c:pt idx="3448">
                  <c:v>2</c:v>
                </c:pt>
                <c:pt idx="3449">
                  <c:v>1</c:v>
                </c:pt>
                <c:pt idx="3450">
                  <c:v>2</c:v>
                </c:pt>
                <c:pt idx="3451">
                  <c:v>2</c:v>
                </c:pt>
                <c:pt idx="3452">
                  <c:v>2</c:v>
                </c:pt>
                <c:pt idx="3453">
                  <c:v>2</c:v>
                </c:pt>
                <c:pt idx="3454">
                  <c:v>2</c:v>
                </c:pt>
                <c:pt idx="3455">
                  <c:v>1</c:v>
                </c:pt>
                <c:pt idx="3456">
                  <c:v>3</c:v>
                </c:pt>
                <c:pt idx="3457">
                  <c:v>3</c:v>
                </c:pt>
                <c:pt idx="3458">
                  <c:v>6</c:v>
                </c:pt>
                <c:pt idx="3459">
                  <c:v>3</c:v>
                </c:pt>
                <c:pt idx="3460">
                  <c:v>1</c:v>
                </c:pt>
                <c:pt idx="3461">
                  <c:v>1</c:v>
                </c:pt>
                <c:pt idx="3462">
                  <c:v>4</c:v>
                </c:pt>
                <c:pt idx="3463">
                  <c:v>1</c:v>
                </c:pt>
                <c:pt idx="3464">
                  <c:v>8</c:v>
                </c:pt>
                <c:pt idx="3465">
                  <c:v>2</c:v>
                </c:pt>
                <c:pt idx="3466">
                  <c:v>3</c:v>
                </c:pt>
                <c:pt idx="3467">
                  <c:v>1</c:v>
                </c:pt>
                <c:pt idx="3468">
                  <c:v>7</c:v>
                </c:pt>
                <c:pt idx="3469">
                  <c:v>2</c:v>
                </c:pt>
                <c:pt idx="3470">
                  <c:v>1</c:v>
                </c:pt>
                <c:pt idx="3471">
                  <c:v>4</c:v>
                </c:pt>
                <c:pt idx="3472">
                  <c:v>3</c:v>
                </c:pt>
                <c:pt idx="3473">
                  <c:v>1</c:v>
                </c:pt>
                <c:pt idx="3474">
                  <c:v>1</c:v>
                </c:pt>
                <c:pt idx="3475">
                  <c:v>1</c:v>
                </c:pt>
                <c:pt idx="3476">
                  <c:v>1</c:v>
                </c:pt>
                <c:pt idx="3477">
                  <c:v>1</c:v>
                </c:pt>
                <c:pt idx="3478">
                  <c:v>4</c:v>
                </c:pt>
                <c:pt idx="3479">
                  <c:v>5</c:v>
                </c:pt>
                <c:pt idx="3480">
                  <c:v>1</c:v>
                </c:pt>
                <c:pt idx="3481">
                  <c:v>4</c:v>
                </c:pt>
                <c:pt idx="3482">
                  <c:v>1</c:v>
                </c:pt>
                <c:pt idx="3483">
                  <c:v>1</c:v>
                </c:pt>
                <c:pt idx="3484">
                  <c:v>1</c:v>
                </c:pt>
                <c:pt idx="3485">
                  <c:v>4</c:v>
                </c:pt>
                <c:pt idx="3486">
                  <c:v>2</c:v>
                </c:pt>
                <c:pt idx="3487">
                  <c:v>1</c:v>
                </c:pt>
                <c:pt idx="3488">
                  <c:v>6</c:v>
                </c:pt>
                <c:pt idx="3489">
                  <c:v>5</c:v>
                </c:pt>
                <c:pt idx="3490">
                  <c:v>3</c:v>
                </c:pt>
                <c:pt idx="3491">
                  <c:v>1</c:v>
                </c:pt>
                <c:pt idx="3492">
                  <c:v>2</c:v>
                </c:pt>
                <c:pt idx="3493">
                  <c:v>2</c:v>
                </c:pt>
                <c:pt idx="3494">
                  <c:v>7</c:v>
                </c:pt>
                <c:pt idx="3495">
                  <c:v>4</c:v>
                </c:pt>
                <c:pt idx="3496">
                  <c:v>1</c:v>
                </c:pt>
                <c:pt idx="3497">
                  <c:v>1</c:v>
                </c:pt>
                <c:pt idx="3498">
                  <c:v>16</c:v>
                </c:pt>
                <c:pt idx="3499">
                  <c:v>4</c:v>
                </c:pt>
                <c:pt idx="3500">
                  <c:v>6</c:v>
                </c:pt>
                <c:pt idx="3501">
                  <c:v>1</c:v>
                </c:pt>
                <c:pt idx="3502">
                  <c:v>9</c:v>
                </c:pt>
                <c:pt idx="3503">
                  <c:v>1</c:v>
                </c:pt>
                <c:pt idx="3504">
                  <c:v>6</c:v>
                </c:pt>
                <c:pt idx="3505">
                  <c:v>3</c:v>
                </c:pt>
                <c:pt idx="3506">
                  <c:v>7</c:v>
                </c:pt>
                <c:pt idx="3507">
                  <c:v>2</c:v>
                </c:pt>
                <c:pt idx="3508">
                  <c:v>7</c:v>
                </c:pt>
                <c:pt idx="3509">
                  <c:v>1</c:v>
                </c:pt>
                <c:pt idx="3510">
                  <c:v>5</c:v>
                </c:pt>
                <c:pt idx="3511">
                  <c:v>1</c:v>
                </c:pt>
                <c:pt idx="3512">
                  <c:v>1</c:v>
                </c:pt>
                <c:pt idx="3513">
                  <c:v>1</c:v>
                </c:pt>
                <c:pt idx="3514">
                  <c:v>1</c:v>
                </c:pt>
                <c:pt idx="3515">
                  <c:v>1</c:v>
                </c:pt>
                <c:pt idx="3516">
                  <c:v>1</c:v>
                </c:pt>
                <c:pt idx="3517">
                  <c:v>2</c:v>
                </c:pt>
                <c:pt idx="3518">
                  <c:v>3</c:v>
                </c:pt>
                <c:pt idx="3519">
                  <c:v>5</c:v>
                </c:pt>
                <c:pt idx="3520">
                  <c:v>3</c:v>
                </c:pt>
                <c:pt idx="3521">
                  <c:v>5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5</c:v>
                </c:pt>
                <c:pt idx="3526">
                  <c:v>3</c:v>
                </c:pt>
                <c:pt idx="3527">
                  <c:v>1</c:v>
                </c:pt>
                <c:pt idx="3528">
                  <c:v>5</c:v>
                </c:pt>
                <c:pt idx="3529">
                  <c:v>1</c:v>
                </c:pt>
                <c:pt idx="3530">
                  <c:v>6</c:v>
                </c:pt>
                <c:pt idx="3531">
                  <c:v>5</c:v>
                </c:pt>
                <c:pt idx="3532">
                  <c:v>3</c:v>
                </c:pt>
                <c:pt idx="3533">
                  <c:v>1</c:v>
                </c:pt>
                <c:pt idx="3534">
                  <c:v>2</c:v>
                </c:pt>
                <c:pt idx="3535">
                  <c:v>1</c:v>
                </c:pt>
                <c:pt idx="3536">
                  <c:v>2</c:v>
                </c:pt>
                <c:pt idx="3537">
                  <c:v>1</c:v>
                </c:pt>
                <c:pt idx="3538">
                  <c:v>1</c:v>
                </c:pt>
                <c:pt idx="3539">
                  <c:v>4</c:v>
                </c:pt>
                <c:pt idx="3540">
                  <c:v>5</c:v>
                </c:pt>
                <c:pt idx="3541">
                  <c:v>3</c:v>
                </c:pt>
                <c:pt idx="3542">
                  <c:v>2</c:v>
                </c:pt>
                <c:pt idx="3543">
                  <c:v>2</c:v>
                </c:pt>
                <c:pt idx="3544">
                  <c:v>5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4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4</c:v>
                </c:pt>
                <c:pt idx="3553">
                  <c:v>1</c:v>
                </c:pt>
                <c:pt idx="3554">
                  <c:v>1</c:v>
                </c:pt>
                <c:pt idx="3555">
                  <c:v>4</c:v>
                </c:pt>
                <c:pt idx="3556">
                  <c:v>9</c:v>
                </c:pt>
                <c:pt idx="3557">
                  <c:v>2</c:v>
                </c:pt>
                <c:pt idx="3558">
                  <c:v>8</c:v>
                </c:pt>
                <c:pt idx="3559">
                  <c:v>16</c:v>
                </c:pt>
                <c:pt idx="3560">
                  <c:v>4</c:v>
                </c:pt>
                <c:pt idx="3561">
                  <c:v>2</c:v>
                </c:pt>
                <c:pt idx="3562">
                  <c:v>2</c:v>
                </c:pt>
                <c:pt idx="3563">
                  <c:v>2</c:v>
                </c:pt>
                <c:pt idx="3564">
                  <c:v>5</c:v>
                </c:pt>
                <c:pt idx="3565">
                  <c:v>9</c:v>
                </c:pt>
                <c:pt idx="3566">
                  <c:v>1</c:v>
                </c:pt>
                <c:pt idx="3567">
                  <c:v>1</c:v>
                </c:pt>
                <c:pt idx="3568">
                  <c:v>2</c:v>
                </c:pt>
                <c:pt idx="3569">
                  <c:v>2</c:v>
                </c:pt>
                <c:pt idx="3570">
                  <c:v>1</c:v>
                </c:pt>
                <c:pt idx="3571">
                  <c:v>1</c:v>
                </c:pt>
                <c:pt idx="3572">
                  <c:v>1</c:v>
                </c:pt>
                <c:pt idx="3573">
                  <c:v>7</c:v>
                </c:pt>
                <c:pt idx="3574">
                  <c:v>1</c:v>
                </c:pt>
                <c:pt idx="3575">
                  <c:v>1</c:v>
                </c:pt>
                <c:pt idx="3576">
                  <c:v>1</c:v>
                </c:pt>
                <c:pt idx="3577">
                  <c:v>5</c:v>
                </c:pt>
                <c:pt idx="3578">
                  <c:v>2</c:v>
                </c:pt>
                <c:pt idx="3579">
                  <c:v>1</c:v>
                </c:pt>
                <c:pt idx="3580">
                  <c:v>1</c:v>
                </c:pt>
                <c:pt idx="3581">
                  <c:v>3</c:v>
                </c:pt>
                <c:pt idx="3582">
                  <c:v>2</c:v>
                </c:pt>
                <c:pt idx="3583">
                  <c:v>3</c:v>
                </c:pt>
                <c:pt idx="3584">
                  <c:v>2</c:v>
                </c:pt>
                <c:pt idx="3585">
                  <c:v>1</c:v>
                </c:pt>
                <c:pt idx="3586">
                  <c:v>2</c:v>
                </c:pt>
                <c:pt idx="3587">
                  <c:v>4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7</c:v>
                </c:pt>
                <c:pt idx="3592">
                  <c:v>1</c:v>
                </c:pt>
                <c:pt idx="3593">
                  <c:v>1</c:v>
                </c:pt>
                <c:pt idx="3594">
                  <c:v>3</c:v>
                </c:pt>
                <c:pt idx="3595">
                  <c:v>1</c:v>
                </c:pt>
                <c:pt idx="3596">
                  <c:v>1</c:v>
                </c:pt>
                <c:pt idx="3597">
                  <c:v>1</c:v>
                </c:pt>
                <c:pt idx="3598">
                  <c:v>7</c:v>
                </c:pt>
                <c:pt idx="3599">
                  <c:v>2</c:v>
                </c:pt>
                <c:pt idx="3600">
                  <c:v>1</c:v>
                </c:pt>
                <c:pt idx="3601">
                  <c:v>1</c:v>
                </c:pt>
                <c:pt idx="3602">
                  <c:v>3</c:v>
                </c:pt>
                <c:pt idx="3603">
                  <c:v>3</c:v>
                </c:pt>
                <c:pt idx="3604">
                  <c:v>4</c:v>
                </c:pt>
                <c:pt idx="3605">
                  <c:v>2</c:v>
                </c:pt>
                <c:pt idx="3606">
                  <c:v>1</c:v>
                </c:pt>
                <c:pt idx="3607">
                  <c:v>10</c:v>
                </c:pt>
                <c:pt idx="3608">
                  <c:v>9</c:v>
                </c:pt>
                <c:pt idx="3609">
                  <c:v>1</c:v>
                </c:pt>
                <c:pt idx="3610">
                  <c:v>3</c:v>
                </c:pt>
                <c:pt idx="3611">
                  <c:v>4</c:v>
                </c:pt>
                <c:pt idx="3612">
                  <c:v>3</c:v>
                </c:pt>
                <c:pt idx="3613">
                  <c:v>5</c:v>
                </c:pt>
                <c:pt idx="3614">
                  <c:v>1</c:v>
                </c:pt>
                <c:pt idx="3615">
                  <c:v>2</c:v>
                </c:pt>
                <c:pt idx="3616">
                  <c:v>3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4</c:v>
                </c:pt>
                <c:pt idx="3622">
                  <c:v>1</c:v>
                </c:pt>
                <c:pt idx="3623">
                  <c:v>4</c:v>
                </c:pt>
                <c:pt idx="3624">
                  <c:v>1</c:v>
                </c:pt>
                <c:pt idx="3625">
                  <c:v>1</c:v>
                </c:pt>
                <c:pt idx="3626">
                  <c:v>2</c:v>
                </c:pt>
                <c:pt idx="3627">
                  <c:v>11</c:v>
                </c:pt>
                <c:pt idx="3628">
                  <c:v>11</c:v>
                </c:pt>
                <c:pt idx="3629">
                  <c:v>1</c:v>
                </c:pt>
                <c:pt idx="3630">
                  <c:v>1</c:v>
                </c:pt>
                <c:pt idx="3631">
                  <c:v>10</c:v>
                </c:pt>
                <c:pt idx="3632">
                  <c:v>1</c:v>
                </c:pt>
                <c:pt idx="3633">
                  <c:v>7</c:v>
                </c:pt>
                <c:pt idx="3634">
                  <c:v>1</c:v>
                </c:pt>
                <c:pt idx="3635">
                  <c:v>3</c:v>
                </c:pt>
                <c:pt idx="3636">
                  <c:v>14</c:v>
                </c:pt>
                <c:pt idx="3637">
                  <c:v>5</c:v>
                </c:pt>
                <c:pt idx="3638">
                  <c:v>2</c:v>
                </c:pt>
                <c:pt idx="3639">
                  <c:v>2</c:v>
                </c:pt>
                <c:pt idx="3640">
                  <c:v>2</c:v>
                </c:pt>
                <c:pt idx="3641">
                  <c:v>2</c:v>
                </c:pt>
                <c:pt idx="3642">
                  <c:v>7</c:v>
                </c:pt>
                <c:pt idx="3643">
                  <c:v>1</c:v>
                </c:pt>
                <c:pt idx="3644">
                  <c:v>1</c:v>
                </c:pt>
                <c:pt idx="3645">
                  <c:v>4</c:v>
                </c:pt>
                <c:pt idx="3646">
                  <c:v>2</c:v>
                </c:pt>
                <c:pt idx="3647">
                  <c:v>4</c:v>
                </c:pt>
                <c:pt idx="3648">
                  <c:v>2</c:v>
                </c:pt>
                <c:pt idx="3649">
                  <c:v>3</c:v>
                </c:pt>
                <c:pt idx="3650">
                  <c:v>7</c:v>
                </c:pt>
                <c:pt idx="3651">
                  <c:v>9</c:v>
                </c:pt>
                <c:pt idx="3652">
                  <c:v>6</c:v>
                </c:pt>
                <c:pt idx="3653">
                  <c:v>6</c:v>
                </c:pt>
                <c:pt idx="3654">
                  <c:v>3</c:v>
                </c:pt>
                <c:pt idx="3655">
                  <c:v>4</c:v>
                </c:pt>
                <c:pt idx="3656">
                  <c:v>2</c:v>
                </c:pt>
                <c:pt idx="3657">
                  <c:v>3</c:v>
                </c:pt>
                <c:pt idx="3658">
                  <c:v>1</c:v>
                </c:pt>
                <c:pt idx="3659">
                  <c:v>1</c:v>
                </c:pt>
                <c:pt idx="3660">
                  <c:v>1</c:v>
                </c:pt>
                <c:pt idx="3661">
                  <c:v>1</c:v>
                </c:pt>
                <c:pt idx="3662">
                  <c:v>9</c:v>
                </c:pt>
                <c:pt idx="3663">
                  <c:v>3</c:v>
                </c:pt>
                <c:pt idx="3664">
                  <c:v>1</c:v>
                </c:pt>
                <c:pt idx="3665">
                  <c:v>3</c:v>
                </c:pt>
                <c:pt idx="3666">
                  <c:v>1</c:v>
                </c:pt>
                <c:pt idx="3667">
                  <c:v>5</c:v>
                </c:pt>
                <c:pt idx="3668">
                  <c:v>6</c:v>
                </c:pt>
                <c:pt idx="3669">
                  <c:v>1</c:v>
                </c:pt>
                <c:pt idx="3670">
                  <c:v>3</c:v>
                </c:pt>
                <c:pt idx="3671">
                  <c:v>1</c:v>
                </c:pt>
                <c:pt idx="3672">
                  <c:v>1</c:v>
                </c:pt>
                <c:pt idx="3673">
                  <c:v>3</c:v>
                </c:pt>
                <c:pt idx="3674">
                  <c:v>3</c:v>
                </c:pt>
                <c:pt idx="3675">
                  <c:v>12</c:v>
                </c:pt>
                <c:pt idx="3676">
                  <c:v>2</c:v>
                </c:pt>
                <c:pt idx="3677">
                  <c:v>1</c:v>
                </c:pt>
                <c:pt idx="3678">
                  <c:v>1</c:v>
                </c:pt>
                <c:pt idx="3679">
                  <c:v>5</c:v>
                </c:pt>
                <c:pt idx="3680">
                  <c:v>2</c:v>
                </c:pt>
                <c:pt idx="3681">
                  <c:v>1</c:v>
                </c:pt>
                <c:pt idx="3682">
                  <c:v>9</c:v>
                </c:pt>
                <c:pt idx="3683">
                  <c:v>2</c:v>
                </c:pt>
                <c:pt idx="3684">
                  <c:v>5</c:v>
                </c:pt>
                <c:pt idx="3685">
                  <c:v>1</c:v>
                </c:pt>
                <c:pt idx="3686">
                  <c:v>1</c:v>
                </c:pt>
                <c:pt idx="3687">
                  <c:v>1</c:v>
                </c:pt>
                <c:pt idx="3688">
                  <c:v>1</c:v>
                </c:pt>
                <c:pt idx="3689">
                  <c:v>1</c:v>
                </c:pt>
                <c:pt idx="3690">
                  <c:v>2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2</c:v>
                </c:pt>
                <c:pt idx="3695">
                  <c:v>2</c:v>
                </c:pt>
                <c:pt idx="3696">
                  <c:v>2</c:v>
                </c:pt>
                <c:pt idx="3697">
                  <c:v>2</c:v>
                </c:pt>
                <c:pt idx="3698">
                  <c:v>3</c:v>
                </c:pt>
                <c:pt idx="3699">
                  <c:v>1</c:v>
                </c:pt>
                <c:pt idx="3700">
                  <c:v>1</c:v>
                </c:pt>
                <c:pt idx="3701">
                  <c:v>1</c:v>
                </c:pt>
                <c:pt idx="3702">
                  <c:v>10</c:v>
                </c:pt>
                <c:pt idx="3703">
                  <c:v>1</c:v>
                </c:pt>
                <c:pt idx="3704">
                  <c:v>1</c:v>
                </c:pt>
                <c:pt idx="3705">
                  <c:v>1</c:v>
                </c:pt>
                <c:pt idx="3706">
                  <c:v>3</c:v>
                </c:pt>
                <c:pt idx="3707">
                  <c:v>1</c:v>
                </c:pt>
                <c:pt idx="3708">
                  <c:v>1</c:v>
                </c:pt>
                <c:pt idx="3709">
                  <c:v>2</c:v>
                </c:pt>
                <c:pt idx="3710">
                  <c:v>1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5</c:v>
                </c:pt>
                <c:pt idx="3716">
                  <c:v>3</c:v>
                </c:pt>
                <c:pt idx="3717">
                  <c:v>1</c:v>
                </c:pt>
                <c:pt idx="3718">
                  <c:v>1</c:v>
                </c:pt>
                <c:pt idx="3719">
                  <c:v>16</c:v>
                </c:pt>
                <c:pt idx="3720">
                  <c:v>1</c:v>
                </c:pt>
                <c:pt idx="3721">
                  <c:v>2</c:v>
                </c:pt>
                <c:pt idx="3722">
                  <c:v>1</c:v>
                </c:pt>
                <c:pt idx="3723">
                  <c:v>4</c:v>
                </c:pt>
                <c:pt idx="3724">
                  <c:v>1</c:v>
                </c:pt>
                <c:pt idx="3725">
                  <c:v>5</c:v>
                </c:pt>
                <c:pt idx="3726">
                  <c:v>2</c:v>
                </c:pt>
                <c:pt idx="3727">
                  <c:v>1</c:v>
                </c:pt>
                <c:pt idx="3728">
                  <c:v>9</c:v>
                </c:pt>
                <c:pt idx="3729">
                  <c:v>1</c:v>
                </c:pt>
                <c:pt idx="3730">
                  <c:v>8</c:v>
                </c:pt>
                <c:pt idx="3731">
                  <c:v>3</c:v>
                </c:pt>
                <c:pt idx="3732">
                  <c:v>1</c:v>
                </c:pt>
                <c:pt idx="3733">
                  <c:v>1</c:v>
                </c:pt>
                <c:pt idx="3734">
                  <c:v>2</c:v>
                </c:pt>
                <c:pt idx="3735">
                  <c:v>2</c:v>
                </c:pt>
                <c:pt idx="3736">
                  <c:v>1</c:v>
                </c:pt>
                <c:pt idx="3737">
                  <c:v>1</c:v>
                </c:pt>
                <c:pt idx="3738">
                  <c:v>2</c:v>
                </c:pt>
                <c:pt idx="3739">
                  <c:v>3</c:v>
                </c:pt>
                <c:pt idx="3740">
                  <c:v>1</c:v>
                </c:pt>
                <c:pt idx="3741">
                  <c:v>1</c:v>
                </c:pt>
                <c:pt idx="3742">
                  <c:v>1</c:v>
                </c:pt>
                <c:pt idx="3743">
                  <c:v>1</c:v>
                </c:pt>
                <c:pt idx="3744">
                  <c:v>14</c:v>
                </c:pt>
                <c:pt idx="3745">
                  <c:v>9</c:v>
                </c:pt>
                <c:pt idx="3746">
                  <c:v>3</c:v>
                </c:pt>
                <c:pt idx="3747">
                  <c:v>1</c:v>
                </c:pt>
                <c:pt idx="3748">
                  <c:v>1</c:v>
                </c:pt>
                <c:pt idx="3749">
                  <c:v>2</c:v>
                </c:pt>
                <c:pt idx="3750">
                  <c:v>1</c:v>
                </c:pt>
                <c:pt idx="3751">
                  <c:v>1</c:v>
                </c:pt>
                <c:pt idx="3752">
                  <c:v>3</c:v>
                </c:pt>
                <c:pt idx="3753">
                  <c:v>2</c:v>
                </c:pt>
                <c:pt idx="3754">
                  <c:v>1</c:v>
                </c:pt>
                <c:pt idx="3755">
                  <c:v>2</c:v>
                </c:pt>
                <c:pt idx="3756">
                  <c:v>2</c:v>
                </c:pt>
                <c:pt idx="3757">
                  <c:v>1</c:v>
                </c:pt>
                <c:pt idx="3758">
                  <c:v>10</c:v>
                </c:pt>
                <c:pt idx="3759">
                  <c:v>7</c:v>
                </c:pt>
                <c:pt idx="3760">
                  <c:v>1</c:v>
                </c:pt>
                <c:pt idx="3761">
                  <c:v>6</c:v>
                </c:pt>
                <c:pt idx="3762">
                  <c:v>1</c:v>
                </c:pt>
                <c:pt idx="3763">
                  <c:v>1</c:v>
                </c:pt>
                <c:pt idx="3764">
                  <c:v>4</c:v>
                </c:pt>
                <c:pt idx="3765">
                  <c:v>3</c:v>
                </c:pt>
                <c:pt idx="3766">
                  <c:v>6</c:v>
                </c:pt>
                <c:pt idx="3767">
                  <c:v>10</c:v>
                </c:pt>
                <c:pt idx="3768">
                  <c:v>4</c:v>
                </c:pt>
                <c:pt idx="3769">
                  <c:v>3</c:v>
                </c:pt>
                <c:pt idx="3770">
                  <c:v>1</c:v>
                </c:pt>
                <c:pt idx="3771">
                  <c:v>2</c:v>
                </c:pt>
                <c:pt idx="3772">
                  <c:v>1</c:v>
                </c:pt>
                <c:pt idx="3773">
                  <c:v>1</c:v>
                </c:pt>
                <c:pt idx="3774">
                  <c:v>1</c:v>
                </c:pt>
                <c:pt idx="3775">
                  <c:v>6</c:v>
                </c:pt>
                <c:pt idx="3776">
                  <c:v>1</c:v>
                </c:pt>
                <c:pt idx="3777">
                  <c:v>1</c:v>
                </c:pt>
                <c:pt idx="3778">
                  <c:v>13</c:v>
                </c:pt>
                <c:pt idx="3779">
                  <c:v>2</c:v>
                </c:pt>
                <c:pt idx="3780">
                  <c:v>1</c:v>
                </c:pt>
                <c:pt idx="3781">
                  <c:v>1</c:v>
                </c:pt>
                <c:pt idx="3782">
                  <c:v>2</c:v>
                </c:pt>
                <c:pt idx="3783">
                  <c:v>19</c:v>
                </c:pt>
                <c:pt idx="3784">
                  <c:v>7</c:v>
                </c:pt>
                <c:pt idx="3785">
                  <c:v>1</c:v>
                </c:pt>
                <c:pt idx="3786">
                  <c:v>5</c:v>
                </c:pt>
                <c:pt idx="3787">
                  <c:v>2</c:v>
                </c:pt>
                <c:pt idx="3788">
                  <c:v>7</c:v>
                </c:pt>
                <c:pt idx="3789">
                  <c:v>2</c:v>
                </c:pt>
                <c:pt idx="3790">
                  <c:v>5</c:v>
                </c:pt>
                <c:pt idx="3791">
                  <c:v>2</c:v>
                </c:pt>
                <c:pt idx="3792">
                  <c:v>1</c:v>
                </c:pt>
                <c:pt idx="3793">
                  <c:v>3</c:v>
                </c:pt>
                <c:pt idx="3794">
                  <c:v>7</c:v>
                </c:pt>
                <c:pt idx="3795">
                  <c:v>3</c:v>
                </c:pt>
                <c:pt idx="3796">
                  <c:v>1</c:v>
                </c:pt>
                <c:pt idx="3797">
                  <c:v>2</c:v>
                </c:pt>
                <c:pt idx="3798">
                  <c:v>3</c:v>
                </c:pt>
                <c:pt idx="3799">
                  <c:v>2</c:v>
                </c:pt>
                <c:pt idx="3800">
                  <c:v>1</c:v>
                </c:pt>
                <c:pt idx="3801">
                  <c:v>1</c:v>
                </c:pt>
                <c:pt idx="3802">
                  <c:v>1</c:v>
                </c:pt>
                <c:pt idx="3803">
                  <c:v>1</c:v>
                </c:pt>
                <c:pt idx="3804">
                  <c:v>2</c:v>
                </c:pt>
                <c:pt idx="3805">
                  <c:v>2</c:v>
                </c:pt>
                <c:pt idx="3806">
                  <c:v>4</c:v>
                </c:pt>
                <c:pt idx="3807">
                  <c:v>2</c:v>
                </c:pt>
                <c:pt idx="3808">
                  <c:v>1</c:v>
                </c:pt>
                <c:pt idx="3809">
                  <c:v>2</c:v>
                </c:pt>
                <c:pt idx="3810">
                  <c:v>2</c:v>
                </c:pt>
                <c:pt idx="3811">
                  <c:v>3</c:v>
                </c:pt>
                <c:pt idx="3812">
                  <c:v>4</c:v>
                </c:pt>
                <c:pt idx="3813">
                  <c:v>2</c:v>
                </c:pt>
                <c:pt idx="3814">
                  <c:v>2</c:v>
                </c:pt>
                <c:pt idx="3815">
                  <c:v>1</c:v>
                </c:pt>
                <c:pt idx="3816">
                  <c:v>1</c:v>
                </c:pt>
                <c:pt idx="3817">
                  <c:v>2</c:v>
                </c:pt>
                <c:pt idx="3818">
                  <c:v>1</c:v>
                </c:pt>
                <c:pt idx="3819">
                  <c:v>13</c:v>
                </c:pt>
                <c:pt idx="3820">
                  <c:v>2</c:v>
                </c:pt>
                <c:pt idx="3821">
                  <c:v>1</c:v>
                </c:pt>
                <c:pt idx="3822">
                  <c:v>7</c:v>
                </c:pt>
                <c:pt idx="3823">
                  <c:v>8</c:v>
                </c:pt>
                <c:pt idx="3824">
                  <c:v>1</c:v>
                </c:pt>
                <c:pt idx="3825">
                  <c:v>13</c:v>
                </c:pt>
                <c:pt idx="3826">
                  <c:v>1</c:v>
                </c:pt>
                <c:pt idx="3827">
                  <c:v>5</c:v>
                </c:pt>
                <c:pt idx="3828">
                  <c:v>3</c:v>
                </c:pt>
                <c:pt idx="3829">
                  <c:v>4</c:v>
                </c:pt>
                <c:pt idx="3830">
                  <c:v>2</c:v>
                </c:pt>
                <c:pt idx="3831">
                  <c:v>3</c:v>
                </c:pt>
                <c:pt idx="3832">
                  <c:v>1</c:v>
                </c:pt>
                <c:pt idx="3833">
                  <c:v>3</c:v>
                </c:pt>
                <c:pt idx="3834">
                  <c:v>6</c:v>
                </c:pt>
                <c:pt idx="3835">
                  <c:v>3</c:v>
                </c:pt>
                <c:pt idx="3836">
                  <c:v>3</c:v>
                </c:pt>
                <c:pt idx="3837">
                  <c:v>3</c:v>
                </c:pt>
                <c:pt idx="3838">
                  <c:v>2</c:v>
                </c:pt>
                <c:pt idx="3839">
                  <c:v>1</c:v>
                </c:pt>
                <c:pt idx="3840">
                  <c:v>7</c:v>
                </c:pt>
                <c:pt idx="3841">
                  <c:v>1</c:v>
                </c:pt>
                <c:pt idx="3842">
                  <c:v>1</c:v>
                </c:pt>
                <c:pt idx="3843">
                  <c:v>1</c:v>
                </c:pt>
                <c:pt idx="3844">
                  <c:v>1</c:v>
                </c:pt>
                <c:pt idx="3845">
                  <c:v>1</c:v>
                </c:pt>
                <c:pt idx="3846">
                  <c:v>10</c:v>
                </c:pt>
                <c:pt idx="3847">
                  <c:v>4</c:v>
                </c:pt>
                <c:pt idx="3848">
                  <c:v>1</c:v>
                </c:pt>
                <c:pt idx="3849">
                  <c:v>2</c:v>
                </c:pt>
                <c:pt idx="3850">
                  <c:v>1</c:v>
                </c:pt>
                <c:pt idx="3851">
                  <c:v>1</c:v>
                </c:pt>
                <c:pt idx="3852">
                  <c:v>12</c:v>
                </c:pt>
                <c:pt idx="3853">
                  <c:v>1</c:v>
                </c:pt>
                <c:pt idx="3854">
                  <c:v>1</c:v>
                </c:pt>
                <c:pt idx="3855">
                  <c:v>1</c:v>
                </c:pt>
                <c:pt idx="3856">
                  <c:v>3</c:v>
                </c:pt>
                <c:pt idx="3857">
                  <c:v>8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2</c:v>
                </c:pt>
                <c:pt idx="3864">
                  <c:v>6</c:v>
                </c:pt>
                <c:pt idx="3865">
                  <c:v>2</c:v>
                </c:pt>
                <c:pt idx="3866">
                  <c:v>1</c:v>
                </c:pt>
                <c:pt idx="3867">
                  <c:v>8</c:v>
                </c:pt>
                <c:pt idx="3868">
                  <c:v>6</c:v>
                </c:pt>
                <c:pt idx="3869">
                  <c:v>2</c:v>
                </c:pt>
                <c:pt idx="3870">
                  <c:v>2</c:v>
                </c:pt>
                <c:pt idx="3871">
                  <c:v>2</c:v>
                </c:pt>
                <c:pt idx="3872">
                  <c:v>1</c:v>
                </c:pt>
                <c:pt idx="3873">
                  <c:v>1</c:v>
                </c:pt>
                <c:pt idx="3874">
                  <c:v>4</c:v>
                </c:pt>
                <c:pt idx="3875">
                  <c:v>1</c:v>
                </c:pt>
                <c:pt idx="3876">
                  <c:v>11</c:v>
                </c:pt>
                <c:pt idx="3877">
                  <c:v>1</c:v>
                </c:pt>
                <c:pt idx="3878">
                  <c:v>4</c:v>
                </c:pt>
                <c:pt idx="3879">
                  <c:v>1</c:v>
                </c:pt>
                <c:pt idx="3880">
                  <c:v>4</c:v>
                </c:pt>
                <c:pt idx="3881">
                  <c:v>2</c:v>
                </c:pt>
                <c:pt idx="3882">
                  <c:v>1</c:v>
                </c:pt>
                <c:pt idx="3883">
                  <c:v>5</c:v>
                </c:pt>
                <c:pt idx="3884">
                  <c:v>1</c:v>
                </c:pt>
                <c:pt idx="3885">
                  <c:v>6</c:v>
                </c:pt>
                <c:pt idx="3886">
                  <c:v>2</c:v>
                </c:pt>
                <c:pt idx="3887">
                  <c:v>1</c:v>
                </c:pt>
                <c:pt idx="3888">
                  <c:v>6</c:v>
                </c:pt>
                <c:pt idx="3889">
                  <c:v>1</c:v>
                </c:pt>
                <c:pt idx="3890">
                  <c:v>3</c:v>
                </c:pt>
                <c:pt idx="3891">
                  <c:v>13</c:v>
                </c:pt>
                <c:pt idx="3892">
                  <c:v>1</c:v>
                </c:pt>
                <c:pt idx="3893">
                  <c:v>17</c:v>
                </c:pt>
                <c:pt idx="3894">
                  <c:v>1</c:v>
                </c:pt>
                <c:pt idx="3895">
                  <c:v>1</c:v>
                </c:pt>
                <c:pt idx="3896">
                  <c:v>7</c:v>
                </c:pt>
                <c:pt idx="3897">
                  <c:v>2</c:v>
                </c:pt>
                <c:pt idx="3898">
                  <c:v>2</c:v>
                </c:pt>
                <c:pt idx="3899">
                  <c:v>2</c:v>
                </c:pt>
                <c:pt idx="3900">
                  <c:v>2</c:v>
                </c:pt>
                <c:pt idx="3901">
                  <c:v>1</c:v>
                </c:pt>
                <c:pt idx="3902">
                  <c:v>1</c:v>
                </c:pt>
                <c:pt idx="3903">
                  <c:v>6</c:v>
                </c:pt>
                <c:pt idx="3904">
                  <c:v>2</c:v>
                </c:pt>
                <c:pt idx="3905">
                  <c:v>6</c:v>
                </c:pt>
                <c:pt idx="3906">
                  <c:v>9</c:v>
                </c:pt>
                <c:pt idx="3907">
                  <c:v>5</c:v>
                </c:pt>
                <c:pt idx="3908">
                  <c:v>4</c:v>
                </c:pt>
                <c:pt idx="3909">
                  <c:v>6</c:v>
                </c:pt>
                <c:pt idx="3910">
                  <c:v>1</c:v>
                </c:pt>
                <c:pt idx="3911">
                  <c:v>1</c:v>
                </c:pt>
                <c:pt idx="3912">
                  <c:v>7</c:v>
                </c:pt>
                <c:pt idx="3913">
                  <c:v>2</c:v>
                </c:pt>
                <c:pt idx="3914">
                  <c:v>1</c:v>
                </c:pt>
                <c:pt idx="3915">
                  <c:v>1</c:v>
                </c:pt>
                <c:pt idx="3916">
                  <c:v>1</c:v>
                </c:pt>
                <c:pt idx="3917">
                  <c:v>1</c:v>
                </c:pt>
                <c:pt idx="3918">
                  <c:v>1</c:v>
                </c:pt>
                <c:pt idx="3919">
                  <c:v>1</c:v>
                </c:pt>
                <c:pt idx="3920">
                  <c:v>1</c:v>
                </c:pt>
                <c:pt idx="3921">
                  <c:v>1</c:v>
                </c:pt>
                <c:pt idx="3922">
                  <c:v>3</c:v>
                </c:pt>
                <c:pt idx="3923">
                  <c:v>1</c:v>
                </c:pt>
                <c:pt idx="3924">
                  <c:v>2</c:v>
                </c:pt>
                <c:pt idx="3925">
                  <c:v>1</c:v>
                </c:pt>
                <c:pt idx="3926">
                  <c:v>1</c:v>
                </c:pt>
                <c:pt idx="3927">
                  <c:v>2</c:v>
                </c:pt>
                <c:pt idx="3928">
                  <c:v>2</c:v>
                </c:pt>
                <c:pt idx="3929">
                  <c:v>1</c:v>
                </c:pt>
                <c:pt idx="3930">
                  <c:v>1</c:v>
                </c:pt>
                <c:pt idx="3931">
                  <c:v>4</c:v>
                </c:pt>
                <c:pt idx="3932">
                  <c:v>6</c:v>
                </c:pt>
                <c:pt idx="3933">
                  <c:v>3</c:v>
                </c:pt>
                <c:pt idx="3934">
                  <c:v>1</c:v>
                </c:pt>
                <c:pt idx="3935">
                  <c:v>1</c:v>
                </c:pt>
                <c:pt idx="3936">
                  <c:v>2</c:v>
                </c:pt>
                <c:pt idx="3937">
                  <c:v>4</c:v>
                </c:pt>
                <c:pt idx="3938">
                  <c:v>4</c:v>
                </c:pt>
                <c:pt idx="3939">
                  <c:v>1</c:v>
                </c:pt>
                <c:pt idx="3940">
                  <c:v>1</c:v>
                </c:pt>
                <c:pt idx="3941">
                  <c:v>1</c:v>
                </c:pt>
                <c:pt idx="3942">
                  <c:v>1</c:v>
                </c:pt>
                <c:pt idx="3943">
                  <c:v>5</c:v>
                </c:pt>
                <c:pt idx="3944">
                  <c:v>1</c:v>
                </c:pt>
                <c:pt idx="3945">
                  <c:v>4</c:v>
                </c:pt>
                <c:pt idx="3946">
                  <c:v>5</c:v>
                </c:pt>
                <c:pt idx="3947">
                  <c:v>2</c:v>
                </c:pt>
                <c:pt idx="3948">
                  <c:v>1</c:v>
                </c:pt>
                <c:pt idx="3949">
                  <c:v>5</c:v>
                </c:pt>
                <c:pt idx="3950">
                  <c:v>1</c:v>
                </c:pt>
                <c:pt idx="3951">
                  <c:v>2</c:v>
                </c:pt>
                <c:pt idx="3952">
                  <c:v>1</c:v>
                </c:pt>
                <c:pt idx="3953">
                  <c:v>1</c:v>
                </c:pt>
                <c:pt idx="3954">
                  <c:v>2</c:v>
                </c:pt>
                <c:pt idx="3955">
                  <c:v>1</c:v>
                </c:pt>
                <c:pt idx="3956">
                  <c:v>1</c:v>
                </c:pt>
                <c:pt idx="3957">
                  <c:v>3</c:v>
                </c:pt>
                <c:pt idx="3958">
                  <c:v>1</c:v>
                </c:pt>
                <c:pt idx="3959">
                  <c:v>1</c:v>
                </c:pt>
                <c:pt idx="3960">
                  <c:v>1</c:v>
                </c:pt>
                <c:pt idx="3961">
                  <c:v>4</c:v>
                </c:pt>
                <c:pt idx="3962">
                  <c:v>3</c:v>
                </c:pt>
                <c:pt idx="3963">
                  <c:v>6</c:v>
                </c:pt>
                <c:pt idx="3964">
                  <c:v>1</c:v>
                </c:pt>
                <c:pt idx="3965">
                  <c:v>5</c:v>
                </c:pt>
                <c:pt idx="3966">
                  <c:v>1</c:v>
                </c:pt>
                <c:pt idx="3967">
                  <c:v>1</c:v>
                </c:pt>
                <c:pt idx="3968">
                  <c:v>22</c:v>
                </c:pt>
                <c:pt idx="3969">
                  <c:v>5</c:v>
                </c:pt>
                <c:pt idx="3970">
                  <c:v>1</c:v>
                </c:pt>
                <c:pt idx="3971">
                  <c:v>1</c:v>
                </c:pt>
                <c:pt idx="3972">
                  <c:v>2</c:v>
                </c:pt>
                <c:pt idx="3973">
                  <c:v>2</c:v>
                </c:pt>
                <c:pt idx="3974">
                  <c:v>5</c:v>
                </c:pt>
                <c:pt idx="3975">
                  <c:v>1</c:v>
                </c:pt>
                <c:pt idx="3976">
                  <c:v>4</c:v>
                </c:pt>
                <c:pt idx="3977">
                  <c:v>1</c:v>
                </c:pt>
                <c:pt idx="3978">
                  <c:v>1</c:v>
                </c:pt>
                <c:pt idx="3979">
                  <c:v>5</c:v>
                </c:pt>
                <c:pt idx="3980">
                  <c:v>2</c:v>
                </c:pt>
                <c:pt idx="3981">
                  <c:v>2</c:v>
                </c:pt>
                <c:pt idx="3982">
                  <c:v>3</c:v>
                </c:pt>
                <c:pt idx="3983">
                  <c:v>2</c:v>
                </c:pt>
                <c:pt idx="3984">
                  <c:v>1</c:v>
                </c:pt>
                <c:pt idx="3985">
                  <c:v>1</c:v>
                </c:pt>
                <c:pt idx="3986">
                  <c:v>7</c:v>
                </c:pt>
                <c:pt idx="3987">
                  <c:v>5</c:v>
                </c:pt>
                <c:pt idx="3988">
                  <c:v>1</c:v>
                </c:pt>
                <c:pt idx="3989">
                  <c:v>1</c:v>
                </c:pt>
                <c:pt idx="3990">
                  <c:v>7</c:v>
                </c:pt>
                <c:pt idx="3991">
                  <c:v>1</c:v>
                </c:pt>
                <c:pt idx="3992">
                  <c:v>2</c:v>
                </c:pt>
                <c:pt idx="3993">
                  <c:v>2</c:v>
                </c:pt>
                <c:pt idx="3994">
                  <c:v>7</c:v>
                </c:pt>
                <c:pt idx="3995">
                  <c:v>4</c:v>
                </c:pt>
                <c:pt idx="3996">
                  <c:v>3</c:v>
                </c:pt>
                <c:pt idx="3997">
                  <c:v>1</c:v>
                </c:pt>
                <c:pt idx="3998">
                  <c:v>1</c:v>
                </c:pt>
                <c:pt idx="3999">
                  <c:v>2</c:v>
                </c:pt>
                <c:pt idx="4000">
                  <c:v>2</c:v>
                </c:pt>
                <c:pt idx="4001">
                  <c:v>1</c:v>
                </c:pt>
                <c:pt idx="4002">
                  <c:v>1</c:v>
                </c:pt>
                <c:pt idx="4003">
                  <c:v>2</c:v>
                </c:pt>
                <c:pt idx="4004">
                  <c:v>1</c:v>
                </c:pt>
                <c:pt idx="4005">
                  <c:v>2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2</c:v>
                </c:pt>
                <c:pt idx="4010">
                  <c:v>1</c:v>
                </c:pt>
                <c:pt idx="4011">
                  <c:v>3</c:v>
                </c:pt>
                <c:pt idx="4012">
                  <c:v>11</c:v>
                </c:pt>
                <c:pt idx="4013">
                  <c:v>5</c:v>
                </c:pt>
                <c:pt idx="4014">
                  <c:v>5</c:v>
                </c:pt>
                <c:pt idx="4015">
                  <c:v>1</c:v>
                </c:pt>
                <c:pt idx="4016">
                  <c:v>1</c:v>
                </c:pt>
                <c:pt idx="4017">
                  <c:v>1</c:v>
                </c:pt>
                <c:pt idx="4018">
                  <c:v>5</c:v>
                </c:pt>
                <c:pt idx="4019">
                  <c:v>1</c:v>
                </c:pt>
                <c:pt idx="4020">
                  <c:v>7</c:v>
                </c:pt>
                <c:pt idx="4021">
                  <c:v>6</c:v>
                </c:pt>
                <c:pt idx="4022">
                  <c:v>2</c:v>
                </c:pt>
                <c:pt idx="4023">
                  <c:v>1</c:v>
                </c:pt>
                <c:pt idx="4024">
                  <c:v>1</c:v>
                </c:pt>
                <c:pt idx="4025">
                  <c:v>2</c:v>
                </c:pt>
                <c:pt idx="4026">
                  <c:v>2</c:v>
                </c:pt>
                <c:pt idx="4027">
                  <c:v>6</c:v>
                </c:pt>
                <c:pt idx="4028">
                  <c:v>2</c:v>
                </c:pt>
                <c:pt idx="4029">
                  <c:v>4</c:v>
                </c:pt>
                <c:pt idx="4030">
                  <c:v>2</c:v>
                </c:pt>
                <c:pt idx="4031">
                  <c:v>3</c:v>
                </c:pt>
                <c:pt idx="4032">
                  <c:v>1</c:v>
                </c:pt>
                <c:pt idx="4033">
                  <c:v>1</c:v>
                </c:pt>
                <c:pt idx="4034">
                  <c:v>2</c:v>
                </c:pt>
                <c:pt idx="4035">
                  <c:v>1</c:v>
                </c:pt>
                <c:pt idx="4036">
                  <c:v>5</c:v>
                </c:pt>
                <c:pt idx="4037">
                  <c:v>7</c:v>
                </c:pt>
                <c:pt idx="4038">
                  <c:v>2</c:v>
                </c:pt>
                <c:pt idx="4039">
                  <c:v>5</c:v>
                </c:pt>
                <c:pt idx="4040">
                  <c:v>6</c:v>
                </c:pt>
                <c:pt idx="4041">
                  <c:v>14</c:v>
                </c:pt>
                <c:pt idx="4042">
                  <c:v>1</c:v>
                </c:pt>
                <c:pt idx="4043">
                  <c:v>1</c:v>
                </c:pt>
                <c:pt idx="4044">
                  <c:v>7</c:v>
                </c:pt>
                <c:pt idx="4045">
                  <c:v>2</c:v>
                </c:pt>
                <c:pt idx="4046">
                  <c:v>2</c:v>
                </c:pt>
                <c:pt idx="4047">
                  <c:v>4</c:v>
                </c:pt>
                <c:pt idx="4048">
                  <c:v>2</c:v>
                </c:pt>
                <c:pt idx="4049">
                  <c:v>14</c:v>
                </c:pt>
                <c:pt idx="4050">
                  <c:v>1</c:v>
                </c:pt>
                <c:pt idx="4051">
                  <c:v>1</c:v>
                </c:pt>
                <c:pt idx="4052">
                  <c:v>3</c:v>
                </c:pt>
                <c:pt idx="4053">
                  <c:v>7</c:v>
                </c:pt>
                <c:pt idx="4054">
                  <c:v>1</c:v>
                </c:pt>
                <c:pt idx="4055">
                  <c:v>1</c:v>
                </c:pt>
                <c:pt idx="4056">
                  <c:v>4</c:v>
                </c:pt>
                <c:pt idx="4057">
                  <c:v>1</c:v>
                </c:pt>
                <c:pt idx="4058">
                  <c:v>1</c:v>
                </c:pt>
                <c:pt idx="4059">
                  <c:v>3</c:v>
                </c:pt>
                <c:pt idx="4060">
                  <c:v>2</c:v>
                </c:pt>
                <c:pt idx="4061">
                  <c:v>1</c:v>
                </c:pt>
                <c:pt idx="4062">
                  <c:v>3</c:v>
                </c:pt>
                <c:pt idx="4063">
                  <c:v>7</c:v>
                </c:pt>
                <c:pt idx="4064">
                  <c:v>3</c:v>
                </c:pt>
                <c:pt idx="4065">
                  <c:v>4</c:v>
                </c:pt>
                <c:pt idx="4066">
                  <c:v>1</c:v>
                </c:pt>
                <c:pt idx="4067">
                  <c:v>1</c:v>
                </c:pt>
                <c:pt idx="4068">
                  <c:v>1</c:v>
                </c:pt>
                <c:pt idx="4069">
                  <c:v>6</c:v>
                </c:pt>
                <c:pt idx="4070">
                  <c:v>2</c:v>
                </c:pt>
                <c:pt idx="4071">
                  <c:v>5</c:v>
                </c:pt>
                <c:pt idx="4072">
                  <c:v>1</c:v>
                </c:pt>
                <c:pt idx="4073">
                  <c:v>1</c:v>
                </c:pt>
                <c:pt idx="4074">
                  <c:v>2</c:v>
                </c:pt>
                <c:pt idx="4075">
                  <c:v>7</c:v>
                </c:pt>
                <c:pt idx="4076">
                  <c:v>5</c:v>
                </c:pt>
                <c:pt idx="4077">
                  <c:v>4</c:v>
                </c:pt>
                <c:pt idx="4078">
                  <c:v>1</c:v>
                </c:pt>
                <c:pt idx="4079">
                  <c:v>3</c:v>
                </c:pt>
                <c:pt idx="4080">
                  <c:v>4</c:v>
                </c:pt>
                <c:pt idx="4081">
                  <c:v>1</c:v>
                </c:pt>
                <c:pt idx="4082">
                  <c:v>1</c:v>
                </c:pt>
                <c:pt idx="4083">
                  <c:v>2</c:v>
                </c:pt>
                <c:pt idx="4084">
                  <c:v>2</c:v>
                </c:pt>
                <c:pt idx="4085">
                  <c:v>7</c:v>
                </c:pt>
                <c:pt idx="4086">
                  <c:v>2</c:v>
                </c:pt>
                <c:pt idx="4087">
                  <c:v>4</c:v>
                </c:pt>
                <c:pt idx="4088">
                  <c:v>21</c:v>
                </c:pt>
                <c:pt idx="4089">
                  <c:v>6</c:v>
                </c:pt>
                <c:pt idx="4090">
                  <c:v>1</c:v>
                </c:pt>
                <c:pt idx="4091">
                  <c:v>13</c:v>
                </c:pt>
                <c:pt idx="4092">
                  <c:v>2</c:v>
                </c:pt>
                <c:pt idx="4093">
                  <c:v>2</c:v>
                </c:pt>
                <c:pt idx="4094">
                  <c:v>4</c:v>
                </c:pt>
                <c:pt idx="4095">
                  <c:v>1</c:v>
                </c:pt>
                <c:pt idx="4096">
                  <c:v>3</c:v>
                </c:pt>
                <c:pt idx="4097">
                  <c:v>1</c:v>
                </c:pt>
                <c:pt idx="4098">
                  <c:v>8</c:v>
                </c:pt>
                <c:pt idx="4099">
                  <c:v>1</c:v>
                </c:pt>
                <c:pt idx="4100">
                  <c:v>2</c:v>
                </c:pt>
                <c:pt idx="4101">
                  <c:v>1</c:v>
                </c:pt>
                <c:pt idx="4102">
                  <c:v>2</c:v>
                </c:pt>
                <c:pt idx="4103">
                  <c:v>1</c:v>
                </c:pt>
                <c:pt idx="4104">
                  <c:v>1</c:v>
                </c:pt>
                <c:pt idx="4105">
                  <c:v>2</c:v>
                </c:pt>
                <c:pt idx="4106">
                  <c:v>3</c:v>
                </c:pt>
                <c:pt idx="4107">
                  <c:v>1</c:v>
                </c:pt>
                <c:pt idx="4108">
                  <c:v>5</c:v>
                </c:pt>
                <c:pt idx="4109">
                  <c:v>1</c:v>
                </c:pt>
                <c:pt idx="4110">
                  <c:v>1</c:v>
                </c:pt>
                <c:pt idx="4111">
                  <c:v>4</c:v>
                </c:pt>
                <c:pt idx="4112">
                  <c:v>4</c:v>
                </c:pt>
                <c:pt idx="4113">
                  <c:v>2</c:v>
                </c:pt>
                <c:pt idx="4114">
                  <c:v>2</c:v>
                </c:pt>
                <c:pt idx="4115">
                  <c:v>2</c:v>
                </c:pt>
                <c:pt idx="4116">
                  <c:v>3</c:v>
                </c:pt>
                <c:pt idx="4117">
                  <c:v>1</c:v>
                </c:pt>
                <c:pt idx="4118">
                  <c:v>3</c:v>
                </c:pt>
                <c:pt idx="4119">
                  <c:v>9</c:v>
                </c:pt>
                <c:pt idx="4120">
                  <c:v>11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9</c:v>
                </c:pt>
                <c:pt idx="4125">
                  <c:v>16</c:v>
                </c:pt>
                <c:pt idx="4126">
                  <c:v>4</c:v>
                </c:pt>
                <c:pt idx="4127">
                  <c:v>1</c:v>
                </c:pt>
                <c:pt idx="4128">
                  <c:v>1</c:v>
                </c:pt>
                <c:pt idx="4129">
                  <c:v>1</c:v>
                </c:pt>
                <c:pt idx="4130">
                  <c:v>9</c:v>
                </c:pt>
                <c:pt idx="4131">
                  <c:v>1</c:v>
                </c:pt>
                <c:pt idx="4132">
                  <c:v>6</c:v>
                </c:pt>
                <c:pt idx="4133">
                  <c:v>1</c:v>
                </c:pt>
                <c:pt idx="4134">
                  <c:v>4</c:v>
                </c:pt>
                <c:pt idx="4135">
                  <c:v>1</c:v>
                </c:pt>
                <c:pt idx="4136">
                  <c:v>2</c:v>
                </c:pt>
                <c:pt idx="4137">
                  <c:v>2</c:v>
                </c:pt>
                <c:pt idx="4138">
                  <c:v>4</c:v>
                </c:pt>
                <c:pt idx="4139">
                  <c:v>1</c:v>
                </c:pt>
                <c:pt idx="4140">
                  <c:v>1</c:v>
                </c:pt>
                <c:pt idx="4141">
                  <c:v>3</c:v>
                </c:pt>
                <c:pt idx="4142">
                  <c:v>1</c:v>
                </c:pt>
                <c:pt idx="4143">
                  <c:v>2</c:v>
                </c:pt>
                <c:pt idx="4144">
                  <c:v>1</c:v>
                </c:pt>
                <c:pt idx="4145">
                  <c:v>21</c:v>
                </c:pt>
                <c:pt idx="4146">
                  <c:v>2</c:v>
                </c:pt>
                <c:pt idx="4147">
                  <c:v>7</c:v>
                </c:pt>
                <c:pt idx="4148">
                  <c:v>3</c:v>
                </c:pt>
                <c:pt idx="4149">
                  <c:v>9</c:v>
                </c:pt>
                <c:pt idx="4150">
                  <c:v>1</c:v>
                </c:pt>
                <c:pt idx="4151">
                  <c:v>4</c:v>
                </c:pt>
                <c:pt idx="4152">
                  <c:v>3</c:v>
                </c:pt>
                <c:pt idx="4153">
                  <c:v>2</c:v>
                </c:pt>
                <c:pt idx="4154">
                  <c:v>4</c:v>
                </c:pt>
                <c:pt idx="4155">
                  <c:v>2</c:v>
                </c:pt>
                <c:pt idx="4156">
                  <c:v>1</c:v>
                </c:pt>
                <c:pt idx="4157">
                  <c:v>2</c:v>
                </c:pt>
                <c:pt idx="4158">
                  <c:v>1</c:v>
                </c:pt>
                <c:pt idx="4159">
                  <c:v>26</c:v>
                </c:pt>
                <c:pt idx="4160">
                  <c:v>2</c:v>
                </c:pt>
                <c:pt idx="4161">
                  <c:v>2</c:v>
                </c:pt>
                <c:pt idx="4162">
                  <c:v>3</c:v>
                </c:pt>
                <c:pt idx="4163">
                  <c:v>2</c:v>
                </c:pt>
                <c:pt idx="4164">
                  <c:v>4</c:v>
                </c:pt>
                <c:pt idx="4165">
                  <c:v>3</c:v>
                </c:pt>
                <c:pt idx="4166">
                  <c:v>5</c:v>
                </c:pt>
                <c:pt idx="4167">
                  <c:v>5</c:v>
                </c:pt>
                <c:pt idx="4168">
                  <c:v>1</c:v>
                </c:pt>
                <c:pt idx="4169">
                  <c:v>5</c:v>
                </c:pt>
                <c:pt idx="4170">
                  <c:v>1</c:v>
                </c:pt>
                <c:pt idx="4171">
                  <c:v>1</c:v>
                </c:pt>
                <c:pt idx="4172">
                  <c:v>1</c:v>
                </c:pt>
                <c:pt idx="4173">
                  <c:v>7</c:v>
                </c:pt>
                <c:pt idx="4174">
                  <c:v>1</c:v>
                </c:pt>
                <c:pt idx="4175">
                  <c:v>2</c:v>
                </c:pt>
                <c:pt idx="4176">
                  <c:v>1</c:v>
                </c:pt>
                <c:pt idx="4177">
                  <c:v>3</c:v>
                </c:pt>
                <c:pt idx="4178">
                  <c:v>1</c:v>
                </c:pt>
                <c:pt idx="4179">
                  <c:v>3</c:v>
                </c:pt>
                <c:pt idx="4180">
                  <c:v>12</c:v>
                </c:pt>
                <c:pt idx="4181">
                  <c:v>8</c:v>
                </c:pt>
                <c:pt idx="4182">
                  <c:v>9</c:v>
                </c:pt>
                <c:pt idx="4183">
                  <c:v>1</c:v>
                </c:pt>
                <c:pt idx="4184">
                  <c:v>7</c:v>
                </c:pt>
                <c:pt idx="4185">
                  <c:v>3</c:v>
                </c:pt>
                <c:pt idx="4186">
                  <c:v>1</c:v>
                </c:pt>
                <c:pt idx="4187">
                  <c:v>2</c:v>
                </c:pt>
                <c:pt idx="4188">
                  <c:v>2</c:v>
                </c:pt>
                <c:pt idx="4189">
                  <c:v>13</c:v>
                </c:pt>
                <c:pt idx="4190">
                  <c:v>1</c:v>
                </c:pt>
                <c:pt idx="4191">
                  <c:v>1</c:v>
                </c:pt>
                <c:pt idx="4192">
                  <c:v>5</c:v>
                </c:pt>
                <c:pt idx="4193">
                  <c:v>1</c:v>
                </c:pt>
                <c:pt idx="4194">
                  <c:v>2</c:v>
                </c:pt>
                <c:pt idx="4195">
                  <c:v>5</c:v>
                </c:pt>
                <c:pt idx="4196">
                  <c:v>1</c:v>
                </c:pt>
                <c:pt idx="4197">
                  <c:v>4</c:v>
                </c:pt>
                <c:pt idx="4198">
                  <c:v>1</c:v>
                </c:pt>
                <c:pt idx="4199">
                  <c:v>4</c:v>
                </c:pt>
                <c:pt idx="4200">
                  <c:v>12</c:v>
                </c:pt>
                <c:pt idx="4201">
                  <c:v>1</c:v>
                </c:pt>
                <c:pt idx="4202">
                  <c:v>1</c:v>
                </c:pt>
                <c:pt idx="4203">
                  <c:v>2</c:v>
                </c:pt>
                <c:pt idx="4204">
                  <c:v>2</c:v>
                </c:pt>
                <c:pt idx="4205">
                  <c:v>5</c:v>
                </c:pt>
                <c:pt idx="4206">
                  <c:v>1</c:v>
                </c:pt>
                <c:pt idx="4207">
                  <c:v>19</c:v>
                </c:pt>
                <c:pt idx="4208">
                  <c:v>4</c:v>
                </c:pt>
                <c:pt idx="4209">
                  <c:v>2</c:v>
                </c:pt>
                <c:pt idx="4210">
                  <c:v>1</c:v>
                </c:pt>
                <c:pt idx="4211">
                  <c:v>4</c:v>
                </c:pt>
                <c:pt idx="4212">
                  <c:v>10</c:v>
                </c:pt>
                <c:pt idx="4213">
                  <c:v>7</c:v>
                </c:pt>
                <c:pt idx="4214">
                  <c:v>3</c:v>
                </c:pt>
                <c:pt idx="4215">
                  <c:v>19</c:v>
                </c:pt>
                <c:pt idx="4216">
                  <c:v>3</c:v>
                </c:pt>
                <c:pt idx="4217">
                  <c:v>4</c:v>
                </c:pt>
                <c:pt idx="4218">
                  <c:v>1</c:v>
                </c:pt>
                <c:pt idx="4219">
                  <c:v>4</c:v>
                </c:pt>
                <c:pt idx="4220">
                  <c:v>1</c:v>
                </c:pt>
                <c:pt idx="4221">
                  <c:v>2</c:v>
                </c:pt>
                <c:pt idx="4222">
                  <c:v>4</c:v>
                </c:pt>
                <c:pt idx="4223">
                  <c:v>2</c:v>
                </c:pt>
                <c:pt idx="4224">
                  <c:v>3</c:v>
                </c:pt>
                <c:pt idx="4225">
                  <c:v>5</c:v>
                </c:pt>
                <c:pt idx="4226">
                  <c:v>2</c:v>
                </c:pt>
                <c:pt idx="4227">
                  <c:v>2</c:v>
                </c:pt>
                <c:pt idx="4228">
                  <c:v>2</c:v>
                </c:pt>
                <c:pt idx="4229">
                  <c:v>9</c:v>
                </c:pt>
                <c:pt idx="4230">
                  <c:v>7</c:v>
                </c:pt>
                <c:pt idx="4231">
                  <c:v>4</c:v>
                </c:pt>
                <c:pt idx="4232">
                  <c:v>4</c:v>
                </c:pt>
                <c:pt idx="4233">
                  <c:v>2</c:v>
                </c:pt>
                <c:pt idx="4234">
                  <c:v>1</c:v>
                </c:pt>
                <c:pt idx="4235">
                  <c:v>5</c:v>
                </c:pt>
                <c:pt idx="4236">
                  <c:v>1</c:v>
                </c:pt>
                <c:pt idx="4237">
                  <c:v>1</c:v>
                </c:pt>
                <c:pt idx="4238">
                  <c:v>1</c:v>
                </c:pt>
                <c:pt idx="4239">
                  <c:v>6</c:v>
                </c:pt>
                <c:pt idx="4240">
                  <c:v>3</c:v>
                </c:pt>
                <c:pt idx="4241">
                  <c:v>8</c:v>
                </c:pt>
                <c:pt idx="4242">
                  <c:v>3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9</c:v>
                </c:pt>
                <c:pt idx="4247">
                  <c:v>1</c:v>
                </c:pt>
                <c:pt idx="4248">
                  <c:v>1</c:v>
                </c:pt>
                <c:pt idx="4249">
                  <c:v>1</c:v>
                </c:pt>
                <c:pt idx="4250">
                  <c:v>1</c:v>
                </c:pt>
                <c:pt idx="4251">
                  <c:v>1</c:v>
                </c:pt>
                <c:pt idx="4252">
                  <c:v>1</c:v>
                </c:pt>
                <c:pt idx="4253">
                  <c:v>1</c:v>
                </c:pt>
                <c:pt idx="4254">
                  <c:v>2</c:v>
                </c:pt>
                <c:pt idx="4255">
                  <c:v>3</c:v>
                </c:pt>
                <c:pt idx="4256">
                  <c:v>1</c:v>
                </c:pt>
                <c:pt idx="4257">
                  <c:v>1</c:v>
                </c:pt>
                <c:pt idx="4258">
                  <c:v>8</c:v>
                </c:pt>
                <c:pt idx="4259">
                  <c:v>1</c:v>
                </c:pt>
                <c:pt idx="4260">
                  <c:v>2</c:v>
                </c:pt>
                <c:pt idx="4261">
                  <c:v>1</c:v>
                </c:pt>
                <c:pt idx="4262">
                  <c:v>7</c:v>
                </c:pt>
                <c:pt idx="4263">
                  <c:v>6</c:v>
                </c:pt>
                <c:pt idx="4264">
                  <c:v>2</c:v>
                </c:pt>
                <c:pt idx="4265">
                  <c:v>9</c:v>
                </c:pt>
                <c:pt idx="4266">
                  <c:v>2</c:v>
                </c:pt>
                <c:pt idx="4267">
                  <c:v>7</c:v>
                </c:pt>
                <c:pt idx="4268">
                  <c:v>4</c:v>
                </c:pt>
                <c:pt idx="4269">
                  <c:v>3</c:v>
                </c:pt>
                <c:pt idx="4270">
                  <c:v>2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9</c:v>
                </c:pt>
                <c:pt idx="4275">
                  <c:v>1</c:v>
                </c:pt>
                <c:pt idx="4276">
                  <c:v>1</c:v>
                </c:pt>
                <c:pt idx="4277">
                  <c:v>1</c:v>
                </c:pt>
                <c:pt idx="4278">
                  <c:v>5</c:v>
                </c:pt>
                <c:pt idx="4279">
                  <c:v>2</c:v>
                </c:pt>
                <c:pt idx="4280">
                  <c:v>10</c:v>
                </c:pt>
                <c:pt idx="4281">
                  <c:v>8</c:v>
                </c:pt>
                <c:pt idx="4282">
                  <c:v>1</c:v>
                </c:pt>
                <c:pt idx="4283">
                  <c:v>10</c:v>
                </c:pt>
                <c:pt idx="4284">
                  <c:v>2</c:v>
                </c:pt>
                <c:pt idx="4285">
                  <c:v>6</c:v>
                </c:pt>
                <c:pt idx="4286">
                  <c:v>2</c:v>
                </c:pt>
                <c:pt idx="4287">
                  <c:v>3</c:v>
                </c:pt>
                <c:pt idx="4288">
                  <c:v>4</c:v>
                </c:pt>
                <c:pt idx="4289">
                  <c:v>7</c:v>
                </c:pt>
                <c:pt idx="4290">
                  <c:v>4</c:v>
                </c:pt>
                <c:pt idx="4291">
                  <c:v>5</c:v>
                </c:pt>
                <c:pt idx="4292">
                  <c:v>4</c:v>
                </c:pt>
                <c:pt idx="4293">
                  <c:v>11</c:v>
                </c:pt>
                <c:pt idx="4294">
                  <c:v>1</c:v>
                </c:pt>
                <c:pt idx="4295">
                  <c:v>1</c:v>
                </c:pt>
                <c:pt idx="4296">
                  <c:v>7</c:v>
                </c:pt>
                <c:pt idx="4297">
                  <c:v>3</c:v>
                </c:pt>
                <c:pt idx="4298">
                  <c:v>9</c:v>
                </c:pt>
                <c:pt idx="4299">
                  <c:v>1</c:v>
                </c:pt>
                <c:pt idx="4300">
                  <c:v>4</c:v>
                </c:pt>
                <c:pt idx="4301">
                  <c:v>1</c:v>
                </c:pt>
                <c:pt idx="4302">
                  <c:v>1</c:v>
                </c:pt>
                <c:pt idx="4303">
                  <c:v>2</c:v>
                </c:pt>
                <c:pt idx="4304">
                  <c:v>1</c:v>
                </c:pt>
                <c:pt idx="4305">
                  <c:v>1</c:v>
                </c:pt>
                <c:pt idx="4306">
                  <c:v>2</c:v>
                </c:pt>
                <c:pt idx="4307">
                  <c:v>5</c:v>
                </c:pt>
                <c:pt idx="4308">
                  <c:v>4</c:v>
                </c:pt>
                <c:pt idx="4309">
                  <c:v>1</c:v>
                </c:pt>
                <c:pt idx="4310">
                  <c:v>2</c:v>
                </c:pt>
                <c:pt idx="4311">
                  <c:v>3</c:v>
                </c:pt>
                <c:pt idx="4312">
                  <c:v>1</c:v>
                </c:pt>
                <c:pt idx="4313">
                  <c:v>3</c:v>
                </c:pt>
                <c:pt idx="4314">
                  <c:v>1</c:v>
                </c:pt>
                <c:pt idx="4315">
                  <c:v>1</c:v>
                </c:pt>
                <c:pt idx="4316">
                  <c:v>3</c:v>
                </c:pt>
                <c:pt idx="4317">
                  <c:v>7</c:v>
                </c:pt>
                <c:pt idx="4318">
                  <c:v>1</c:v>
                </c:pt>
                <c:pt idx="4319">
                  <c:v>3</c:v>
                </c:pt>
                <c:pt idx="4320">
                  <c:v>1</c:v>
                </c:pt>
                <c:pt idx="4321">
                  <c:v>1</c:v>
                </c:pt>
                <c:pt idx="4322">
                  <c:v>3</c:v>
                </c:pt>
                <c:pt idx="4323">
                  <c:v>1</c:v>
                </c:pt>
                <c:pt idx="4324">
                  <c:v>1</c:v>
                </c:pt>
                <c:pt idx="4325">
                  <c:v>1</c:v>
                </c:pt>
                <c:pt idx="4326">
                  <c:v>1</c:v>
                </c:pt>
                <c:pt idx="4327">
                  <c:v>1</c:v>
                </c:pt>
                <c:pt idx="4328">
                  <c:v>1</c:v>
                </c:pt>
                <c:pt idx="4329">
                  <c:v>2</c:v>
                </c:pt>
                <c:pt idx="4330">
                  <c:v>1</c:v>
                </c:pt>
                <c:pt idx="4331">
                  <c:v>1</c:v>
                </c:pt>
                <c:pt idx="4332">
                  <c:v>2</c:v>
                </c:pt>
                <c:pt idx="4333">
                  <c:v>1</c:v>
                </c:pt>
                <c:pt idx="4334">
                  <c:v>4</c:v>
                </c:pt>
                <c:pt idx="4335">
                  <c:v>1</c:v>
                </c:pt>
                <c:pt idx="4336">
                  <c:v>1</c:v>
                </c:pt>
                <c:pt idx="4337">
                  <c:v>2</c:v>
                </c:pt>
                <c:pt idx="4338">
                  <c:v>1</c:v>
                </c:pt>
                <c:pt idx="4339">
                  <c:v>3</c:v>
                </c:pt>
                <c:pt idx="4340">
                  <c:v>1</c:v>
                </c:pt>
                <c:pt idx="4341">
                  <c:v>2</c:v>
                </c:pt>
                <c:pt idx="4342">
                  <c:v>2</c:v>
                </c:pt>
                <c:pt idx="4343">
                  <c:v>1</c:v>
                </c:pt>
                <c:pt idx="4344">
                  <c:v>1</c:v>
                </c:pt>
                <c:pt idx="4345">
                  <c:v>1</c:v>
                </c:pt>
                <c:pt idx="4346">
                  <c:v>1</c:v>
                </c:pt>
                <c:pt idx="4347">
                  <c:v>1</c:v>
                </c:pt>
                <c:pt idx="4348">
                  <c:v>3</c:v>
                </c:pt>
                <c:pt idx="4349">
                  <c:v>1</c:v>
                </c:pt>
                <c:pt idx="4350">
                  <c:v>5</c:v>
                </c:pt>
                <c:pt idx="4351">
                  <c:v>1</c:v>
                </c:pt>
                <c:pt idx="4352">
                  <c:v>1</c:v>
                </c:pt>
                <c:pt idx="4353">
                  <c:v>6</c:v>
                </c:pt>
                <c:pt idx="4354">
                  <c:v>15</c:v>
                </c:pt>
                <c:pt idx="4355">
                  <c:v>3</c:v>
                </c:pt>
                <c:pt idx="4356">
                  <c:v>10</c:v>
                </c:pt>
                <c:pt idx="4357">
                  <c:v>7</c:v>
                </c:pt>
                <c:pt idx="4358">
                  <c:v>2</c:v>
                </c:pt>
                <c:pt idx="4359">
                  <c:v>2</c:v>
                </c:pt>
                <c:pt idx="4360">
                  <c:v>1</c:v>
                </c:pt>
                <c:pt idx="4361">
                  <c:v>1</c:v>
                </c:pt>
                <c:pt idx="4362">
                  <c:v>1</c:v>
                </c:pt>
                <c:pt idx="4363">
                  <c:v>1</c:v>
                </c:pt>
                <c:pt idx="4364">
                  <c:v>1</c:v>
                </c:pt>
                <c:pt idx="4365">
                  <c:v>2</c:v>
                </c:pt>
                <c:pt idx="4366">
                  <c:v>3</c:v>
                </c:pt>
                <c:pt idx="4367">
                  <c:v>1</c:v>
                </c:pt>
                <c:pt idx="4368">
                  <c:v>1</c:v>
                </c:pt>
                <c:pt idx="4369">
                  <c:v>2</c:v>
                </c:pt>
                <c:pt idx="4370">
                  <c:v>2</c:v>
                </c:pt>
                <c:pt idx="4371">
                  <c:v>1</c:v>
                </c:pt>
                <c:pt idx="4372">
                  <c:v>5</c:v>
                </c:pt>
                <c:pt idx="4373">
                  <c:v>3</c:v>
                </c:pt>
                <c:pt idx="4374">
                  <c:v>1</c:v>
                </c:pt>
                <c:pt idx="4375">
                  <c:v>2</c:v>
                </c:pt>
                <c:pt idx="4376">
                  <c:v>9</c:v>
                </c:pt>
                <c:pt idx="4377">
                  <c:v>8</c:v>
                </c:pt>
                <c:pt idx="4378">
                  <c:v>2</c:v>
                </c:pt>
                <c:pt idx="4379">
                  <c:v>18</c:v>
                </c:pt>
                <c:pt idx="4380">
                  <c:v>3</c:v>
                </c:pt>
                <c:pt idx="4381">
                  <c:v>2</c:v>
                </c:pt>
                <c:pt idx="4382">
                  <c:v>1</c:v>
                </c:pt>
                <c:pt idx="4383">
                  <c:v>4</c:v>
                </c:pt>
                <c:pt idx="4384">
                  <c:v>5</c:v>
                </c:pt>
                <c:pt idx="4385">
                  <c:v>2</c:v>
                </c:pt>
                <c:pt idx="4386">
                  <c:v>1</c:v>
                </c:pt>
                <c:pt idx="4387">
                  <c:v>13</c:v>
                </c:pt>
                <c:pt idx="4388">
                  <c:v>3</c:v>
                </c:pt>
                <c:pt idx="4389">
                  <c:v>3</c:v>
                </c:pt>
                <c:pt idx="4390">
                  <c:v>3</c:v>
                </c:pt>
                <c:pt idx="4391">
                  <c:v>1</c:v>
                </c:pt>
                <c:pt idx="4392">
                  <c:v>10</c:v>
                </c:pt>
                <c:pt idx="4393">
                  <c:v>3</c:v>
                </c:pt>
                <c:pt idx="4394">
                  <c:v>2</c:v>
                </c:pt>
                <c:pt idx="4395">
                  <c:v>4</c:v>
                </c:pt>
                <c:pt idx="4396">
                  <c:v>4</c:v>
                </c:pt>
                <c:pt idx="4397">
                  <c:v>2</c:v>
                </c:pt>
                <c:pt idx="4398">
                  <c:v>2</c:v>
                </c:pt>
                <c:pt idx="4399">
                  <c:v>1</c:v>
                </c:pt>
                <c:pt idx="4400">
                  <c:v>2</c:v>
                </c:pt>
                <c:pt idx="4401">
                  <c:v>1</c:v>
                </c:pt>
                <c:pt idx="4402">
                  <c:v>2</c:v>
                </c:pt>
                <c:pt idx="4403">
                  <c:v>5</c:v>
                </c:pt>
                <c:pt idx="4404">
                  <c:v>20</c:v>
                </c:pt>
                <c:pt idx="4405">
                  <c:v>3</c:v>
                </c:pt>
                <c:pt idx="4406">
                  <c:v>3</c:v>
                </c:pt>
                <c:pt idx="4407">
                  <c:v>1</c:v>
                </c:pt>
                <c:pt idx="4408">
                  <c:v>1</c:v>
                </c:pt>
                <c:pt idx="4409">
                  <c:v>2</c:v>
                </c:pt>
                <c:pt idx="4410">
                  <c:v>5</c:v>
                </c:pt>
                <c:pt idx="4411">
                  <c:v>2</c:v>
                </c:pt>
                <c:pt idx="4412">
                  <c:v>2</c:v>
                </c:pt>
                <c:pt idx="4413">
                  <c:v>1</c:v>
                </c:pt>
                <c:pt idx="4414">
                  <c:v>4</c:v>
                </c:pt>
                <c:pt idx="4415">
                  <c:v>3</c:v>
                </c:pt>
                <c:pt idx="4416">
                  <c:v>4</c:v>
                </c:pt>
                <c:pt idx="4417">
                  <c:v>4</c:v>
                </c:pt>
                <c:pt idx="4418">
                  <c:v>7</c:v>
                </c:pt>
                <c:pt idx="4419">
                  <c:v>2</c:v>
                </c:pt>
                <c:pt idx="4420">
                  <c:v>5</c:v>
                </c:pt>
                <c:pt idx="4421">
                  <c:v>2</c:v>
                </c:pt>
                <c:pt idx="4422">
                  <c:v>8</c:v>
                </c:pt>
                <c:pt idx="4423">
                  <c:v>1</c:v>
                </c:pt>
                <c:pt idx="4424">
                  <c:v>1</c:v>
                </c:pt>
                <c:pt idx="4425">
                  <c:v>2</c:v>
                </c:pt>
                <c:pt idx="4426">
                  <c:v>3</c:v>
                </c:pt>
                <c:pt idx="4427">
                  <c:v>1</c:v>
                </c:pt>
                <c:pt idx="4428">
                  <c:v>1</c:v>
                </c:pt>
                <c:pt idx="4429">
                  <c:v>2</c:v>
                </c:pt>
                <c:pt idx="4430">
                  <c:v>1</c:v>
                </c:pt>
                <c:pt idx="4431">
                  <c:v>1</c:v>
                </c:pt>
                <c:pt idx="4432">
                  <c:v>1</c:v>
                </c:pt>
                <c:pt idx="4433">
                  <c:v>3</c:v>
                </c:pt>
                <c:pt idx="4434">
                  <c:v>1</c:v>
                </c:pt>
                <c:pt idx="4435">
                  <c:v>4</c:v>
                </c:pt>
                <c:pt idx="4436">
                  <c:v>1</c:v>
                </c:pt>
                <c:pt idx="4437">
                  <c:v>10</c:v>
                </c:pt>
                <c:pt idx="4438">
                  <c:v>1</c:v>
                </c:pt>
                <c:pt idx="4439">
                  <c:v>8</c:v>
                </c:pt>
                <c:pt idx="4440">
                  <c:v>3</c:v>
                </c:pt>
                <c:pt idx="4441">
                  <c:v>8</c:v>
                </c:pt>
                <c:pt idx="4442">
                  <c:v>1</c:v>
                </c:pt>
                <c:pt idx="4443">
                  <c:v>3</c:v>
                </c:pt>
                <c:pt idx="4444">
                  <c:v>3</c:v>
                </c:pt>
                <c:pt idx="4445">
                  <c:v>3</c:v>
                </c:pt>
                <c:pt idx="4446">
                  <c:v>3</c:v>
                </c:pt>
                <c:pt idx="4447">
                  <c:v>3</c:v>
                </c:pt>
                <c:pt idx="4448">
                  <c:v>1</c:v>
                </c:pt>
                <c:pt idx="4449">
                  <c:v>1</c:v>
                </c:pt>
                <c:pt idx="4450">
                  <c:v>1</c:v>
                </c:pt>
                <c:pt idx="4451">
                  <c:v>2</c:v>
                </c:pt>
                <c:pt idx="4452">
                  <c:v>6</c:v>
                </c:pt>
                <c:pt idx="4453">
                  <c:v>6</c:v>
                </c:pt>
                <c:pt idx="4454">
                  <c:v>5</c:v>
                </c:pt>
                <c:pt idx="4455">
                  <c:v>1</c:v>
                </c:pt>
                <c:pt idx="4456">
                  <c:v>3</c:v>
                </c:pt>
                <c:pt idx="4457">
                  <c:v>1</c:v>
                </c:pt>
                <c:pt idx="4458">
                  <c:v>2</c:v>
                </c:pt>
                <c:pt idx="4459">
                  <c:v>1</c:v>
                </c:pt>
                <c:pt idx="4460">
                  <c:v>2</c:v>
                </c:pt>
                <c:pt idx="4461">
                  <c:v>1</c:v>
                </c:pt>
                <c:pt idx="4462">
                  <c:v>3</c:v>
                </c:pt>
                <c:pt idx="4463">
                  <c:v>2</c:v>
                </c:pt>
                <c:pt idx="4464">
                  <c:v>7</c:v>
                </c:pt>
                <c:pt idx="4465">
                  <c:v>1</c:v>
                </c:pt>
                <c:pt idx="4466">
                  <c:v>4</c:v>
                </c:pt>
                <c:pt idx="4467">
                  <c:v>2</c:v>
                </c:pt>
                <c:pt idx="4468">
                  <c:v>3</c:v>
                </c:pt>
                <c:pt idx="4469">
                  <c:v>1</c:v>
                </c:pt>
                <c:pt idx="4470">
                  <c:v>4</c:v>
                </c:pt>
                <c:pt idx="4471">
                  <c:v>1</c:v>
                </c:pt>
                <c:pt idx="4472">
                  <c:v>1</c:v>
                </c:pt>
                <c:pt idx="4473">
                  <c:v>3</c:v>
                </c:pt>
                <c:pt idx="4474">
                  <c:v>3</c:v>
                </c:pt>
                <c:pt idx="4475">
                  <c:v>1</c:v>
                </c:pt>
                <c:pt idx="4476">
                  <c:v>1</c:v>
                </c:pt>
                <c:pt idx="4477">
                  <c:v>6</c:v>
                </c:pt>
                <c:pt idx="4478">
                  <c:v>2</c:v>
                </c:pt>
                <c:pt idx="4479">
                  <c:v>2</c:v>
                </c:pt>
                <c:pt idx="4480">
                  <c:v>1</c:v>
                </c:pt>
                <c:pt idx="4481">
                  <c:v>2</c:v>
                </c:pt>
                <c:pt idx="4482">
                  <c:v>1</c:v>
                </c:pt>
                <c:pt idx="4483">
                  <c:v>1</c:v>
                </c:pt>
                <c:pt idx="4484">
                  <c:v>2</c:v>
                </c:pt>
                <c:pt idx="4485">
                  <c:v>1</c:v>
                </c:pt>
                <c:pt idx="4486">
                  <c:v>1</c:v>
                </c:pt>
                <c:pt idx="4487">
                  <c:v>12</c:v>
                </c:pt>
                <c:pt idx="4488">
                  <c:v>1</c:v>
                </c:pt>
                <c:pt idx="4489">
                  <c:v>1</c:v>
                </c:pt>
                <c:pt idx="4490">
                  <c:v>1</c:v>
                </c:pt>
                <c:pt idx="4491">
                  <c:v>2</c:v>
                </c:pt>
                <c:pt idx="4492">
                  <c:v>1</c:v>
                </c:pt>
                <c:pt idx="4493">
                  <c:v>1</c:v>
                </c:pt>
                <c:pt idx="4494">
                  <c:v>7</c:v>
                </c:pt>
                <c:pt idx="4495">
                  <c:v>6</c:v>
                </c:pt>
                <c:pt idx="4496">
                  <c:v>1</c:v>
                </c:pt>
                <c:pt idx="4497">
                  <c:v>2</c:v>
                </c:pt>
                <c:pt idx="4498">
                  <c:v>15</c:v>
                </c:pt>
                <c:pt idx="4499">
                  <c:v>1</c:v>
                </c:pt>
                <c:pt idx="4500">
                  <c:v>1</c:v>
                </c:pt>
                <c:pt idx="4501">
                  <c:v>9</c:v>
                </c:pt>
                <c:pt idx="4502">
                  <c:v>1</c:v>
                </c:pt>
                <c:pt idx="4503">
                  <c:v>1</c:v>
                </c:pt>
                <c:pt idx="4504">
                  <c:v>1</c:v>
                </c:pt>
                <c:pt idx="4505">
                  <c:v>1</c:v>
                </c:pt>
                <c:pt idx="4506">
                  <c:v>3</c:v>
                </c:pt>
                <c:pt idx="4507">
                  <c:v>3</c:v>
                </c:pt>
                <c:pt idx="4508">
                  <c:v>2</c:v>
                </c:pt>
                <c:pt idx="4509">
                  <c:v>1</c:v>
                </c:pt>
                <c:pt idx="4510">
                  <c:v>1</c:v>
                </c:pt>
                <c:pt idx="4511">
                  <c:v>2</c:v>
                </c:pt>
                <c:pt idx="4512">
                  <c:v>1</c:v>
                </c:pt>
                <c:pt idx="4513">
                  <c:v>1</c:v>
                </c:pt>
                <c:pt idx="4514">
                  <c:v>1</c:v>
                </c:pt>
                <c:pt idx="4515">
                  <c:v>3</c:v>
                </c:pt>
                <c:pt idx="4516">
                  <c:v>2</c:v>
                </c:pt>
                <c:pt idx="4517">
                  <c:v>8</c:v>
                </c:pt>
                <c:pt idx="4518">
                  <c:v>2</c:v>
                </c:pt>
                <c:pt idx="4519">
                  <c:v>5</c:v>
                </c:pt>
                <c:pt idx="4520">
                  <c:v>1</c:v>
                </c:pt>
                <c:pt idx="4521">
                  <c:v>4</c:v>
                </c:pt>
                <c:pt idx="4522">
                  <c:v>3</c:v>
                </c:pt>
                <c:pt idx="4523">
                  <c:v>1</c:v>
                </c:pt>
                <c:pt idx="4524">
                  <c:v>3</c:v>
                </c:pt>
                <c:pt idx="4525">
                  <c:v>18</c:v>
                </c:pt>
                <c:pt idx="4526">
                  <c:v>3</c:v>
                </c:pt>
                <c:pt idx="4527">
                  <c:v>3</c:v>
                </c:pt>
                <c:pt idx="4528">
                  <c:v>1</c:v>
                </c:pt>
                <c:pt idx="4529">
                  <c:v>1</c:v>
                </c:pt>
                <c:pt idx="4530">
                  <c:v>2</c:v>
                </c:pt>
                <c:pt idx="4531">
                  <c:v>5</c:v>
                </c:pt>
                <c:pt idx="4532">
                  <c:v>4</c:v>
                </c:pt>
                <c:pt idx="4533">
                  <c:v>8</c:v>
                </c:pt>
                <c:pt idx="4534">
                  <c:v>4</c:v>
                </c:pt>
                <c:pt idx="4535">
                  <c:v>4</c:v>
                </c:pt>
                <c:pt idx="4536">
                  <c:v>1</c:v>
                </c:pt>
                <c:pt idx="4537">
                  <c:v>3</c:v>
                </c:pt>
                <c:pt idx="4538">
                  <c:v>1</c:v>
                </c:pt>
                <c:pt idx="4539">
                  <c:v>29</c:v>
                </c:pt>
                <c:pt idx="4540">
                  <c:v>3</c:v>
                </c:pt>
                <c:pt idx="4541">
                  <c:v>1</c:v>
                </c:pt>
                <c:pt idx="4542">
                  <c:v>1</c:v>
                </c:pt>
                <c:pt idx="4543">
                  <c:v>5</c:v>
                </c:pt>
                <c:pt idx="4544">
                  <c:v>2</c:v>
                </c:pt>
                <c:pt idx="4545">
                  <c:v>1</c:v>
                </c:pt>
                <c:pt idx="4546">
                  <c:v>1</c:v>
                </c:pt>
                <c:pt idx="4547">
                  <c:v>1</c:v>
                </c:pt>
                <c:pt idx="4548">
                  <c:v>3</c:v>
                </c:pt>
                <c:pt idx="4549">
                  <c:v>11</c:v>
                </c:pt>
                <c:pt idx="4550">
                  <c:v>2</c:v>
                </c:pt>
                <c:pt idx="4551">
                  <c:v>2</c:v>
                </c:pt>
                <c:pt idx="4552">
                  <c:v>2</c:v>
                </c:pt>
                <c:pt idx="4553">
                  <c:v>2</c:v>
                </c:pt>
                <c:pt idx="4554">
                  <c:v>4</c:v>
                </c:pt>
                <c:pt idx="4555">
                  <c:v>13</c:v>
                </c:pt>
                <c:pt idx="4556">
                  <c:v>5</c:v>
                </c:pt>
                <c:pt idx="4557">
                  <c:v>2</c:v>
                </c:pt>
                <c:pt idx="4558">
                  <c:v>2</c:v>
                </c:pt>
                <c:pt idx="4559">
                  <c:v>4</c:v>
                </c:pt>
                <c:pt idx="4560">
                  <c:v>1</c:v>
                </c:pt>
                <c:pt idx="4561">
                  <c:v>2</c:v>
                </c:pt>
                <c:pt idx="4562">
                  <c:v>4</c:v>
                </c:pt>
                <c:pt idx="4563">
                  <c:v>1</c:v>
                </c:pt>
                <c:pt idx="4564">
                  <c:v>2</c:v>
                </c:pt>
                <c:pt idx="4565">
                  <c:v>2</c:v>
                </c:pt>
                <c:pt idx="4566">
                  <c:v>2</c:v>
                </c:pt>
                <c:pt idx="4567">
                  <c:v>2</c:v>
                </c:pt>
                <c:pt idx="4568">
                  <c:v>6</c:v>
                </c:pt>
                <c:pt idx="4569">
                  <c:v>3</c:v>
                </c:pt>
                <c:pt idx="4570">
                  <c:v>2</c:v>
                </c:pt>
                <c:pt idx="4571">
                  <c:v>1</c:v>
                </c:pt>
                <c:pt idx="4572">
                  <c:v>2</c:v>
                </c:pt>
                <c:pt idx="4573">
                  <c:v>1</c:v>
                </c:pt>
                <c:pt idx="4574">
                  <c:v>2</c:v>
                </c:pt>
                <c:pt idx="4575">
                  <c:v>2</c:v>
                </c:pt>
                <c:pt idx="4576">
                  <c:v>3</c:v>
                </c:pt>
                <c:pt idx="4577">
                  <c:v>4</c:v>
                </c:pt>
                <c:pt idx="4578">
                  <c:v>1</c:v>
                </c:pt>
                <c:pt idx="4579">
                  <c:v>1</c:v>
                </c:pt>
                <c:pt idx="4580">
                  <c:v>5</c:v>
                </c:pt>
                <c:pt idx="4581">
                  <c:v>3</c:v>
                </c:pt>
                <c:pt idx="4582">
                  <c:v>1</c:v>
                </c:pt>
                <c:pt idx="4583">
                  <c:v>1</c:v>
                </c:pt>
                <c:pt idx="4584">
                  <c:v>1</c:v>
                </c:pt>
                <c:pt idx="4585">
                  <c:v>1</c:v>
                </c:pt>
                <c:pt idx="4586">
                  <c:v>2</c:v>
                </c:pt>
                <c:pt idx="4587">
                  <c:v>1</c:v>
                </c:pt>
                <c:pt idx="4588">
                  <c:v>5</c:v>
                </c:pt>
                <c:pt idx="4589">
                  <c:v>2</c:v>
                </c:pt>
                <c:pt idx="4590">
                  <c:v>2</c:v>
                </c:pt>
                <c:pt idx="4591">
                  <c:v>1</c:v>
                </c:pt>
                <c:pt idx="4592">
                  <c:v>1</c:v>
                </c:pt>
                <c:pt idx="4593">
                  <c:v>1</c:v>
                </c:pt>
                <c:pt idx="4594">
                  <c:v>6</c:v>
                </c:pt>
                <c:pt idx="4595">
                  <c:v>13</c:v>
                </c:pt>
                <c:pt idx="4596">
                  <c:v>6</c:v>
                </c:pt>
                <c:pt idx="4597">
                  <c:v>2</c:v>
                </c:pt>
                <c:pt idx="4598">
                  <c:v>7</c:v>
                </c:pt>
                <c:pt idx="4599">
                  <c:v>1</c:v>
                </c:pt>
                <c:pt idx="4600">
                  <c:v>1</c:v>
                </c:pt>
                <c:pt idx="4601">
                  <c:v>1</c:v>
                </c:pt>
                <c:pt idx="4602">
                  <c:v>1</c:v>
                </c:pt>
                <c:pt idx="4603">
                  <c:v>1</c:v>
                </c:pt>
                <c:pt idx="4604">
                  <c:v>5</c:v>
                </c:pt>
                <c:pt idx="4605">
                  <c:v>4</c:v>
                </c:pt>
                <c:pt idx="4606">
                  <c:v>11</c:v>
                </c:pt>
                <c:pt idx="4607">
                  <c:v>3</c:v>
                </c:pt>
                <c:pt idx="4608">
                  <c:v>2</c:v>
                </c:pt>
                <c:pt idx="4609">
                  <c:v>1</c:v>
                </c:pt>
                <c:pt idx="4610">
                  <c:v>5</c:v>
                </c:pt>
                <c:pt idx="4611">
                  <c:v>1</c:v>
                </c:pt>
                <c:pt idx="4612">
                  <c:v>1</c:v>
                </c:pt>
                <c:pt idx="4613">
                  <c:v>3</c:v>
                </c:pt>
                <c:pt idx="4614">
                  <c:v>2</c:v>
                </c:pt>
                <c:pt idx="4615">
                  <c:v>3</c:v>
                </c:pt>
                <c:pt idx="4616">
                  <c:v>4</c:v>
                </c:pt>
                <c:pt idx="4617">
                  <c:v>1</c:v>
                </c:pt>
                <c:pt idx="4618">
                  <c:v>2</c:v>
                </c:pt>
                <c:pt idx="4619">
                  <c:v>3</c:v>
                </c:pt>
                <c:pt idx="4620">
                  <c:v>1</c:v>
                </c:pt>
                <c:pt idx="4621">
                  <c:v>3</c:v>
                </c:pt>
                <c:pt idx="4622">
                  <c:v>2</c:v>
                </c:pt>
                <c:pt idx="4623">
                  <c:v>4</c:v>
                </c:pt>
                <c:pt idx="4624">
                  <c:v>5</c:v>
                </c:pt>
                <c:pt idx="4625">
                  <c:v>6</c:v>
                </c:pt>
                <c:pt idx="4626">
                  <c:v>1</c:v>
                </c:pt>
                <c:pt idx="4627">
                  <c:v>2</c:v>
                </c:pt>
                <c:pt idx="4628">
                  <c:v>1</c:v>
                </c:pt>
                <c:pt idx="4629">
                  <c:v>1</c:v>
                </c:pt>
                <c:pt idx="4630">
                  <c:v>2</c:v>
                </c:pt>
                <c:pt idx="4631">
                  <c:v>2</c:v>
                </c:pt>
                <c:pt idx="4632">
                  <c:v>1</c:v>
                </c:pt>
                <c:pt idx="4633">
                  <c:v>4</c:v>
                </c:pt>
                <c:pt idx="4634">
                  <c:v>1</c:v>
                </c:pt>
                <c:pt idx="4635">
                  <c:v>1</c:v>
                </c:pt>
                <c:pt idx="4636">
                  <c:v>1</c:v>
                </c:pt>
                <c:pt idx="4637">
                  <c:v>7</c:v>
                </c:pt>
                <c:pt idx="4638">
                  <c:v>2</c:v>
                </c:pt>
                <c:pt idx="4639">
                  <c:v>1</c:v>
                </c:pt>
                <c:pt idx="4640">
                  <c:v>1</c:v>
                </c:pt>
                <c:pt idx="4641">
                  <c:v>14</c:v>
                </c:pt>
                <c:pt idx="4642">
                  <c:v>1</c:v>
                </c:pt>
                <c:pt idx="4643">
                  <c:v>4</c:v>
                </c:pt>
                <c:pt idx="4644">
                  <c:v>1</c:v>
                </c:pt>
                <c:pt idx="4645">
                  <c:v>2</c:v>
                </c:pt>
                <c:pt idx="4646">
                  <c:v>5</c:v>
                </c:pt>
                <c:pt idx="4647">
                  <c:v>2</c:v>
                </c:pt>
                <c:pt idx="4648">
                  <c:v>2</c:v>
                </c:pt>
                <c:pt idx="4649">
                  <c:v>1</c:v>
                </c:pt>
                <c:pt idx="4650">
                  <c:v>4</c:v>
                </c:pt>
                <c:pt idx="4651">
                  <c:v>1</c:v>
                </c:pt>
                <c:pt idx="4652">
                  <c:v>2</c:v>
                </c:pt>
                <c:pt idx="4653">
                  <c:v>1</c:v>
                </c:pt>
                <c:pt idx="4654">
                  <c:v>2</c:v>
                </c:pt>
                <c:pt idx="4655">
                  <c:v>7</c:v>
                </c:pt>
                <c:pt idx="4656">
                  <c:v>1</c:v>
                </c:pt>
                <c:pt idx="4657">
                  <c:v>2</c:v>
                </c:pt>
                <c:pt idx="4658">
                  <c:v>4</c:v>
                </c:pt>
                <c:pt idx="4659">
                  <c:v>1</c:v>
                </c:pt>
                <c:pt idx="4660">
                  <c:v>1</c:v>
                </c:pt>
                <c:pt idx="4661">
                  <c:v>8</c:v>
                </c:pt>
                <c:pt idx="4662">
                  <c:v>1</c:v>
                </c:pt>
                <c:pt idx="4663">
                  <c:v>5</c:v>
                </c:pt>
                <c:pt idx="4664">
                  <c:v>47</c:v>
                </c:pt>
                <c:pt idx="4665">
                  <c:v>1</c:v>
                </c:pt>
                <c:pt idx="4666">
                  <c:v>2</c:v>
                </c:pt>
                <c:pt idx="4667">
                  <c:v>5</c:v>
                </c:pt>
                <c:pt idx="4668">
                  <c:v>1</c:v>
                </c:pt>
                <c:pt idx="4669">
                  <c:v>1</c:v>
                </c:pt>
                <c:pt idx="4670">
                  <c:v>6</c:v>
                </c:pt>
                <c:pt idx="4671">
                  <c:v>6</c:v>
                </c:pt>
                <c:pt idx="4672">
                  <c:v>1</c:v>
                </c:pt>
                <c:pt idx="4673">
                  <c:v>2</c:v>
                </c:pt>
                <c:pt idx="4674">
                  <c:v>2</c:v>
                </c:pt>
                <c:pt idx="4675">
                  <c:v>1</c:v>
                </c:pt>
                <c:pt idx="4676">
                  <c:v>3</c:v>
                </c:pt>
                <c:pt idx="4677">
                  <c:v>1</c:v>
                </c:pt>
                <c:pt idx="4678">
                  <c:v>1</c:v>
                </c:pt>
                <c:pt idx="4679">
                  <c:v>1</c:v>
                </c:pt>
                <c:pt idx="4680">
                  <c:v>2</c:v>
                </c:pt>
                <c:pt idx="4681">
                  <c:v>1</c:v>
                </c:pt>
                <c:pt idx="4682">
                  <c:v>1</c:v>
                </c:pt>
                <c:pt idx="4683">
                  <c:v>3</c:v>
                </c:pt>
                <c:pt idx="4684">
                  <c:v>1</c:v>
                </c:pt>
                <c:pt idx="4685">
                  <c:v>1</c:v>
                </c:pt>
                <c:pt idx="4686">
                  <c:v>1</c:v>
                </c:pt>
                <c:pt idx="4687">
                  <c:v>15</c:v>
                </c:pt>
                <c:pt idx="4688">
                  <c:v>7</c:v>
                </c:pt>
                <c:pt idx="4689">
                  <c:v>3</c:v>
                </c:pt>
                <c:pt idx="4690">
                  <c:v>5</c:v>
                </c:pt>
                <c:pt idx="4691">
                  <c:v>1</c:v>
                </c:pt>
                <c:pt idx="4692">
                  <c:v>3</c:v>
                </c:pt>
                <c:pt idx="4693">
                  <c:v>1</c:v>
                </c:pt>
                <c:pt idx="4694">
                  <c:v>3</c:v>
                </c:pt>
                <c:pt idx="4695">
                  <c:v>2</c:v>
                </c:pt>
                <c:pt idx="4696">
                  <c:v>3</c:v>
                </c:pt>
                <c:pt idx="4697">
                  <c:v>18</c:v>
                </c:pt>
                <c:pt idx="4698">
                  <c:v>2</c:v>
                </c:pt>
                <c:pt idx="4699">
                  <c:v>3</c:v>
                </c:pt>
                <c:pt idx="4700">
                  <c:v>1</c:v>
                </c:pt>
                <c:pt idx="4701">
                  <c:v>4</c:v>
                </c:pt>
                <c:pt idx="4702">
                  <c:v>4</c:v>
                </c:pt>
                <c:pt idx="4703">
                  <c:v>4</c:v>
                </c:pt>
                <c:pt idx="4704">
                  <c:v>5</c:v>
                </c:pt>
                <c:pt idx="4705">
                  <c:v>5</c:v>
                </c:pt>
                <c:pt idx="4706">
                  <c:v>1</c:v>
                </c:pt>
                <c:pt idx="4707">
                  <c:v>2</c:v>
                </c:pt>
                <c:pt idx="4708">
                  <c:v>1</c:v>
                </c:pt>
                <c:pt idx="4709">
                  <c:v>2</c:v>
                </c:pt>
                <c:pt idx="4710">
                  <c:v>7</c:v>
                </c:pt>
                <c:pt idx="4711">
                  <c:v>1</c:v>
                </c:pt>
                <c:pt idx="4712">
                  <c:v>1</c:v>
                </c:pt>
                <c:pt idx="4713">
                  <c:v>2</c:v>
                </c:pt>
                <c:pt idx="4714">
                  <c:v>14</c:v>
                </c:pt>
                <c:pt idx="4715">
                  <c:v>4</c:v>
                </c:pt>
                <c:pt idx="4716">
                  <c:v>14</c:v>
                </c:pt>
                <c:pt idx="4717">
                  <c:v>1</c:v>
                </c:pt>
                <c:pt idx="4718">
                  <c:v>1</c:v>
                </c:pt>
                <c:pt idx="4719">
                  <c:v>1</c:v>
                </c:pt>
                <c:pt idx="4720">
                  <c:v>1</c:v>
                </c:pt>
                <c:pt idx="4721">
                  <c:v>5</c:v>
                </c:pt>
                <c:pt idx="4722">
                  <c:v>1</c:v>
                </c:pt>
                <c:pt idx="4723">
                  <c:v>2</c:v>
                </c:pt>
                <c:pt idx="4724">
                  <c:v>1</c:v>
                </c:pt>
                <c:pt idx="4725">
                  <c:v>13</c:v>
                </c:pt>
                <c:pt idx="4726">
                  <c:v>2</c:v>
                </c:pt>
                <c:pt idx="4727">
                  <c:v>2</c:v>
                </c:pt>
                <c:pt idx="4728">
                  <c:v>2</c:v>
                </c:pt>
                <c:pt idx="4729">
                  <c:v>1</c:v>
                </c:pt>
                <c:pt idx="4730">
                  <c:v>1</c:v>
                </c:pt>
                <c:pt idx="4731">
                  <c:v>5</c:v>
                </c:pt>
                <c:pt idx="4732">
                  <c:v>4</c:v>
                </c:pt>
                <c:pt idx="4733">
                  <c:v>1</c:v>
                </c:pt>
                <c:pt idx="4734">
                  <c:v>2</c:v>
                </c:pt>
                <c:pt idx="4735">
                  <c:v>2</c:v>
                </c:pt>
                <c:pt idx="4736">
                  <c:v>5</c:v>
                </c:pt>
                <c:pt idx="4737">
                  <c:v>3</c:v>
                </c:pt>
                <c:pt idx="4738">
                  <c:v>1</c:v>
                </c:pt>
                <c:pt idx="4739">
                  <c:v>1</c:v>
                </c:pt>
                <c:pt idx="4740">
                  <c:v>1</c:v>
                </c:pt>
                <c:pt idx="4741">
                  <c:v>1</c:v>
                </c:pt>
                <c:pt idx="4742">
                  <c:v>2</c:v>
                </c:pt>
                <c:pt idx="4743">
                  <c:v>3</c:v>
                </c:pt>
                <c:pt idx="4744">
                  <c:v>2</c:v>
                </c:pt>
                <c:pt idx="4745">
                  <c:v>1</c:v>
                </c:pt>
                <c:pt idx="4746">
                  <c:v>7</c:v>
                </c:pt>
                <c:pt idx="4747">
                  <c:v>1</c:v>
                </c:pt>
                <c:pt idx="4748">
                  <c:v>1</c:v>
                </c:pt>
                <c:pt idx="4749">
                  <c:v>1</c:v>
                </c:pt>
                <c:pt idx="4750">
                  <c:v>1</c:v>
                </c:pt>
                <c:pt idx="4751">
                  <c:v>3</c:v>
                </c:pt>
                <c:pt idx="4752">
                  <c:v>4</c:v>
                </c:pt>
                <c:pt idx="4753">
                  <c:v>1</c:v>
                </c:pt>
                <c:pt idx="4754">
                  <c:v>1</c:v>
                </c:pt>
                <c:pt idx="4755">
                  <c:v>1</c:v>
                </c:pt>
                <c:pt idx="4756">
                  <c:v>1</c:v>
                </c:pt>
                <c:pt idx="4757">
                  <c:v>4</c:v>
                </c:pt>
                <c:pt idx="4758">
                  <c:v>4</c:v>
                </c:pt>
                <c:pt idx="4759">
                  <c:v>1</c:v>
                </c:pt>
                <c:pt idx="4760">
                  <c:v>2</c:v>
                </c:pt>
                <c:pt idx="4761">
                  <c:v>2</c:v>
                </c:pt>
                <c:pt idx="4762">
                  <c:v>5</c:v>
                </c:pt>
                <c:pt idx="4763">
                  <c:v>1</c:v>
                </c:pt>
                <c:pt idx="4764">
                  <c:v>1</c:v>
                </c:pt>
                <c:pt idx="4765">
                  <c:v>1</c:v>
                </c:pt>
                <c:pt idx="4766">
                  <c:v>3</c:v>
                </c:pt>
                <c:pt idx="4767">
                  <c:v>1</c:v>
                </c:pt>
                <c:pt idx="4768">
                  <c:v>2</c:v>
                </c:pt>
                <c:pt idx="4769">
                  <c:v>1</c:v>
                </c:pt>
                <c:pt idx="4770">
                  <c:v>2</c:v>
                </c:pt>
                <c:pt idx="4771">
                  <c:v>1</c:v>
                </c:pt>
                <c:pt idx="4772">
                  <c:v>3</c:v>
                </c:pt>
                <c:pt idx="4773">
                  <c:v>1</c:v>
                </c:pt>
                <c:pt idx="4774">
                  <c:v>1</c:v>
                </c:pt>
                <c:pt idx="4775">
                  <c:v>2</c:v>
                </c:pt>
                <c:pt idx="4776">
                  <c:v>2</c:v>
                </c:pt>
                <c:pt idx="4777">
                  <c:v>1</c:v>
                </c:pt>
                <c:pt idx="4778">
                  <c:v>5</c:v>
                </c:pt>
                <c:pt idx="4779">
                  <c:v>5</c:v>
                </c:pt>
                <c:pt idx="4780">
                  <c:v>4</c:v>
                </c:pt>
                <c:pt idx="4781">
                  <c:v>1</c:v>
                </c:pt>
                <c:pt idx="4782">
                  <c:v>6</c:v>
                </c:pt>
                <c:pt idx="4783">
                  <c:v>1</c:v>
                </c:pt>
                <c:pt idx="4784">
                  <c:v>1</c:v>
                </c:pt>
                <c:pt idx="4785">
                  <c:v>7</c:v>
                </c:pt>
                <c:pt idx="4786">
                  <c:v>2</c:v>
                </c:pt>
                <c:pt idx="4787">
                  <c:v>5</c:v>
                </c:pt>
                <c:pt idx="4788">
                  <c:v>7</c:v>
                </c:pt>
                <c:pt idx="4789">
                  <c:v>2</c:v>
                </c:pt>
                <c:pt idx="4790">
                  <c:v>4</c:v>
                </c:pt>
                <c:pt idx="4791">
                  <c:v>2</c:v>
                </c:pt>
                <c:pt idx="4792">
                  <c:v>6</c:v>
                </c:pt>
                <c:pt idx="4793">
                  <c:v>2</c:v>
                </c:pt>
                <c:pt idx="4794">
                  <c:v>1</c:v>
                </c:pt>
                <c:pt idx="4795">
                  <c:v>1</c:v>
                </c:pt>
                <c:pt idx="4796">
                  <c:v>2</c:v>
                </c:pt>
                <c:pt idx="4797">
                  <c:v>1</c:v>
                </c:pt>
                <c:pt idx="4798">
                  <c:v>1</c:v>
                </c:pt>
                <c:pt idx="4799">
                  <c:v>1</c:v>
                </c:pt>
                <c:pt idx="4800">
                  <c:v>3</c:v>
                </c:pt>
                <c:pt idx="4801">
                  <c:v>1</c:v>
                </c:pt>
                <c:pt idx="4802">
                  <c:v>1</c:v>
                </c:pt>
                <c:pt idx="4803">
                  <c:v>3</c:v>
                </c:pt>
                <c:pt idx="4804">
                  <c:v>2</c:v>
                </c:pt>
                <c:pt idx="4805">
                  <c:v>1</c:v>
                </c:pt>
                <c:pt idx="4806">
                  <c:v>1</c:v>
                </c:pt>
                <c:pt idx="4807">
                  <c:v>12</c:v>
                </c:pt>
                <c:pt idx="4808">
                  <c:v>2</c:v>
                </c:pt>
                <c:pt idx="4809">
                  <c:v>2</c:v>
                </c:pt>
                <c:pt idx="4810">
                  <c:v>4</c:v>
                </c:pt>
                <c:pt idx="4811">
                  <c:v>2</c:v>
                </c:pt>
                <c:pt idx="4812">
                  <c:v>4</c:v>
                </c:pt>
                <c:pt idx="4813">
                  <c:v>7</c:v>
                </c:pt>
                <c:pt idx="4814">
                  <c:v>1</c:v>
                </c:pt>
                <c:pt idx="4815">
                  <c:v>2</c:v>
                </c:pt>
                <c:pt idx="4816">
                  <c:v>6</c:v>
                </c:pt>
                <c:pt idx="4817">
                  <c:v>10</c:v>
                </c:pt>
                <c:pt idx="4818">
                  <c:v>1</c:v>
                </c:pt>
                <c:pt idx="4819">
                  <c:v>2</c:v>
                </c:pt>
                <c:pt idx="4820">
                  <c:v>4</c:v>
                </c:pt>
                <c:pt idx="4821">
                  <c:v>1</c:v>
                </c:pt>
                <c:pt idx="4822">
                  <c:v>3</c:v>
                </c:pt>
                <c:pt idx="4823">
                  <c:v>1</c:v>
                </c:pt>
                <c:pt idx="4824">
                  <c:v>1</c:v>
                </c:pt>
                <c:pt idx="4825">
                  <c:v>3</c:v>
                </c:pt>
                <c:pt idx="4826">
                  <c:v>7</c:v>
                </c:pt>
                <c:pt idx="4827">
                  <c:v>1</c:v>
                </c:pt>
                <c:pt idx="4828">
                  <c:v>1</c:v>
                </c:pt>
                <c:pt idx="4829">
                  <c:v>1</c:v>
                </c:pt>
                <c:pt idx="4830">
                  <c:v>2</c:v>
                </c:pt>
                <c:pt idx="4831">
                  <c:v>2</c:v>
                </c:pt>
                <c:pt idx="4832">
                  <c:v>5</c:v>
                </c:pt>
                <c:pt idx="4833">
                  <c:v>1</c:v>
                </c:pt>
                <c:pt idx="4834">
                  <c:v>1</c:v>
                </c:pt>
                <c:pt idx="4835">
                  <c:v>8</c:v>
                </c:pt>
                <c:pt idx="4836">
                  <c:v>1</c:v>
                </c:pt>
                <c:pt idx="4837">
                  <c:v>2</c:v>
                </c:pt>
                <c:pt idx="4838">
                  <c:v>5</c:v>
                </c:pt>
                <c:pt idx="4839">
                  <c:v>4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2</c:v>
                </c:pt>
                <c:pt idx="4844">
                  <c:v>6</c:v>
                </c:pt>
                <c:pt idx="4845">
                  <c:v>3</c:v>
                </c:pt>
                <c:pt idx="4846">
                  <c:v>3</c:v>
                </c:pt>
                <c:pt idx="4847">
                  <c:v>1</c:v>
                </c:pt>
                <c:pt idx="4848">
                  <c:v>1</c:v>
                </c:pt>
                <c:pt idx="4849">
                  <c:v>5</c:v>
                </c:pt>
                <c:pt idx="4850">
                  <c:v>2</c:v>
                </c:pt>
                <c:pt idx="4851">
                  <c:v>3</c:v>
                </c:pt>
                <c:pt idx="4852">
                  <c:v>1</c:v>
                </c:pt>
                <c:pt idx="4853">
                  <c:v>1</c:v>
                </c:pt>
                <c:pt idx="4854">
                  <c:v>1</c:v>
                </c:pt>
                <c:pt idx="4855">
                  <c:v>2</c:v>
                </c:pt>
                <c:pt idx="4856">
                  <c:v>3</c:v>
                </c:pt>
                <c:pt idx="4857">
                  <c:v>1</c:v>
                </c:pt>
                <c:pt idx="4858">
                  <c:v>3</c:v>
                </c:pt>
                <c:pt idx="4859">
                  <c:v>3</c:v>
                </c:pt>
                <c:pt idx="4860">
                  <c:v>2</c:v>
                </c:pt>
                <c:pt idx="4861">
                  <c:v>1</c:v>
                </c:pt>
                <c:pt idx="4862">
                  <c:v>1</c:v>
                </c:pt>
                <c:pt idx="4863">
                  <c:v>4</c:v>
                </c:pt>
                <c:pt idx="4864">
                  <c:v>1</c:v>
                </c:pt>
                <c:pt idx="4865">
                  <c:v>2</c:v>
                </c:pt>
                <c:pt idx="4866">
                  <c:v>4</c:v>
                </c:pt>
                <c:pt idx="4867">
                  <c:v>3</c:v>
                </c:pt>
                <c:pt idx="4868">
                  <c:v>1</c:v>
                </c:pt>
                <c:pt idx="4869">
                  <c:v>4</c:v>
                </c:pt>
                <c:pt idx="4870">
                  <c:v>1</c:v>
                </c:pt>
                <c:pt idx="4871">
                  <c:v>2</c:v>
                </c:pt>
                <c:pt idx="4872">
                  <c:v>2</c:v>
                </c:pt>
                <c:pt idx="4873">
                  <c:v>8</c:v>
                </c:pt>
                <c:pt idx="4874">
                  <c:v>2</c:v>
                </c:pt>
                <c:pt idx="4875">
                  <c:v>21</c:v>
                </c:pt>
                <c:pt idx="4876">
                  <c:v>1</c:v>
                </c:pt>
                <c:pt idx="4877">
                  <c:v>6</c:v>
                </c:pt>
                <c:pt idx="4878">
                  <c:v>1</c:v>
                </c:pt>
                <c:pt idx="4879">
                  <c:v>1</c:v>
                </c:pt>
                <c:pt idx="4880">
                  <c:v>1</c:v>
                </c:pt>
                <c:pt idx="4881">
                  <c:v>1</c:v>
                </c:pt>
                <c:pt idx="4882">
                  <c:v>6</c:v>
                </c:pt>
                <c:pt idx="4883">
                  <c:v>1</c:v>
                </c:pt>
                <c:pt idx="4884">
                  <c:v>9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3</c:v>
                </c:pt>
                <c:pt idx="4891">
                  <c:v>2</c:v>
                </c:pt>
                <c:pt idx="4892">
                  <c:v>5</c:v>
                </c:pt>
                <c:pt idx="4893">
                  <c:v>1</c:v>
                </c:pt>
                <c:pt idx="4894">
                  <c:v>1</c:v>
                </c:pt>
                <c:pt idx="4895">
                  <c:v>3</c:v>
                </c:pt>
                <c:pt idx="4896">
                  <c:v>3</c:v>
                </c:pt>
                <c:pt idx="4897">
                  <c:v>6</c:v>
                </c:pt>
                <c:pt idx="4898">
                  <c:v>1</c:v>
                </c:pt>
                <c:pt idx="4899">
                  <c:v>6</c:v>
                </c:pt>
                <c:pt idx="4900">
                  <c:v>2</c:v>
                </c:pt>
                <c:pt idx="4901">
                  <c:v>2</c:v>
                </c:pt>
                <c:pt idx="4902">
                  <c:v>6</c:v>
                </c:pt>
                <c:pt idx="4903">
                  <c:v>1</c:v>
                </c:pt>
                <c:pt idx="4904">
                  <c:v>2</c:v>
                </c:pt>
                <c:pt idx="4905">
                  <c:v>2</c:v>
                </c:pt>
                <c:pt idx="4906">
                  <c:v>8</c:v>
                </c:pt>
                <c:pt idx="4907">
                  <c:v>2</c:v>
                </c:pt>
                <c:pt idx="4908">
                  <c:v>1</c:v>
                </c:pt>
                <c:pt idx="4909">
                  <c:v>17</c:v>
                </c:pt>
                <c:pt idx="4910">
                  <c:v>1</c:v>
                </c:pt>
                <c:pt idx="4911">
                  <c:v>2</c:v>
                </c:pt>
                <c:pt idx="4912">
                  <c:v>1</c:v>
                </c:pt>
                <c:pt idx="4913">
                  <c:v>5</c:v>
                </c:pt>
                <c:pt idx="4914">
                  <c:v>8</c:v>
                </c:pt>
                <c:pt idx="4915">
                  <c:v>1</c:v>
                </c:pt>
                <c:pt idx="4916">
                  <c:v>1</c:v>
                </c:pt>
                <c:pt idx="4917">
                  <c:v>2</c:v>
                </c:pt>
                <c:pt idx="4918">
                  <c:v>6</c:v>
                </c:pt>
                <c:pt idx="4919">
                  <c:v>9</c:v>
                </c:pt>
                <c:pt idx="4920">
                  <c:v>4</c:v>
                </c:pt>
                <c:pt idx="4921">
                  <c:v>6</c:v>
                </c:pt>
                <c:pt idx="4922">
                  <c:v>1</c:v>
                </c:pt>
                <c:pt idx="4923">
                  <c:v>1</c:v>
                </c:pt>
                <c:pt idx="4924">
                  <c:v>6</c:v>
                </c:pt>
                <c:pt idx="4925">
                  <c:v>7</c:v>
                </c:pt>
                <c:pt idx="4926">
                  <c:v>2</c:v>
                </c:pt>
                <c:pt idx="4927">
                  <c:v>12</c:v>
                </c:pt>
                <c:pt idx="4928">
                  <c:v>1</c:v>
                </c:pt>
                <c:pt idx="4929">
                  <c:v>1</c:v>
                </c:pt>
                <c:pt idx="4930">
                  <c:v>1</c:v>
                </c:pt>
                <c:pt idx="4931">
                  <c:v>2</c:v>
                </c:pt>
                <c:pt idx="4932">
                  <c:v>1</c:v>
                </c:pt>
                <c:pt idx="4933">
                  <c:v>6</c:v>
                </c:pt>
                <c:pt idx="4934">
                  <c:v>1</c:v>
                </c:pt>
                <c:pt idx="4935">
                  <c:v>5</c:v>
                </c:pt>
                <c:pt idx="4936">
                  <c:v>2</c:v>
                </c:pt>
                <c:pt idx="4937">
                  <c:v>2</c:v>
                </c:pt>
                <c:pt idx="4938">
                  <c:v>1</c:v>
                </c:pt>
                <c:pt idx="4939">
                  <c:v>3</c:v>
                </c:pt>
                <c:pt idx="4940">
                  <c:v>1</c:v>
                </c:pt>
                <c:pt idx="4941">
                  <c:v>2</c:v>
                </c:pt>
                <c:pt idx="4942">
                  <c:v>3</c:v>
                </c:pt>
                <c:pt idx="4943">
                  <c:v>4</c:v>
                </c:pt>
                <c:pt idx="4944">
                  <c:v>2</c:v>
                </c:pt>
                <c:pt idx="4945">
                  <c:v>3</c:v>
                </c:pt>
                <c:pt idx="4946">
                  <c:v>5</c:v>
                </c:pt>
                <c:pt idx="4947">
                  <c:v>1</c:v>
                </c:pt>
                <c:pt idx="4948">
                  <c:v>1</c:v>
                </c:pt>
                <c:pt idx="4949">
                  <c:v>1</c:v>
                </c:pt>
                <c:pt idx="4950">
                  <c:v>1</c:v>
                </c:pt>
                <c:pt idx="4951">
                  <c:v>4</c:v>
                </c:pt>
                <c:pt idx="4952">
                  <c:v>1</c:v>
                </c:pt>
                <c:pt idx="4953">
                  <c:v>9</c:v>
                </c:pt>
                <c:pt idx="4954">
                  <c:v>2</c:v>
                </c:pt>
                <c:pt idx="4955">
                  <c:v>1</c:v>
                </c:pt>
                <c:pt idx="4956">
                  <c:v>7</c:v>
                </c:pt>
                <c:pt idx="4957">
                  <c:v>7</c:v>
                </c:pt>
                <c:pt idx="4958">
                  <c:v>1</c:v>
                </c:pt>
                <c:pt idx="4959">
                  <c:v>4</c:v>
                </c:pt>
                <c:pt idx="4960">
                  <c:v>3</c:v>
                </c:pt>
                <c:pt idx="4961">
                  <c:v>3</c:v>
                </c:pt>
                <c:pt idx="4962">
                  <c:v>3</c:v>
                </c:pt>
                <c:pt idx="4963">
                  <c:v>1</c:v>
                </c:pt>
                <c:pt idx="4964">
                  <c:v>2</c:v>
                </c:pt>
                <c:pt idx="4965">
                  <c:v>2</c:v>
                </c:pt>
                <c:pt idx="4966">
                  <c:v>4</c:v>
                </c:pt>
                <c:pt idx="4967">
                  <c:v>2</c:v>
                </c:pt>
                <c:pt idx="4968">
                  <c:v>4</c:v>
                </c:pt>
                <c:pt idx="4969">
                  <c:v>2</c:v>
                </c:pt>
                <c:pt idx="4970">
                  <c:v>9</c:v>
                </c:pt>
                <c:pt idx="4971">
                  <c:v>1</c:v>
                </c:pt>
                <c:pt idx="4972">
                  <c:v>4</c:v>
                </c:pt>
                <c:pt idx="4973">
                  <c:v>1</c:v>
                </c:pt>
                <c:pt idx="4974">
                  <c:v>1</c:v>
                </c:pt>
                <c:pt idx="4975">
                  <c:v>1</c:v>
                </c:pt>
                <c:pt idx="4976">
                  <c:v>6</c:v>
                </c:pt>
                <c:pt idx="4977">
                  <c:v>6</c:v>
                </c:pt>
                <c:pt idx="4978">
                  <c:v>1</c:v>
                </c:pt>
                <c:pt idx="4979">
                  <c:v>1</c:v>
                </c:pt>
                <c:pt idx="4980">
                  <c:v>1</c:v>
                </c:pt>
                <c:pt idx="4981">
                  <c:v>1</c:v>
                </c:pt>
                <c:pt idx="4982">
                  <c:v>5</c:v>
                </c:pt>
                <c:pt idx="4983">
                  <c:v>1</c:v>
                </c:pt>
                <c:pt idx="4984">
                  <c:v>1</c:v>
                </c:pt>
                <c:pt idx="4985">
                  <c:v>3</c:v>
                </c:pt>
                <c:pt idx="4986">
                  <c:v>2</c:v>
                </c:pt>
                <c:pt idx="4987">
                  <c:v>2</c:v>
                </c:pt>
                <c:pt idx="4988">
                  <c:v>10</c:v>
                </c:pt>
                <c:pt idx="4989">
                  <c:v>2</c:v>
                </c:pt>
                <c:pt idx="4990">
                  <c:v>3</c:v>
                </c:pt>
                <c:pt idx="4991">
                  <c:v>2</c:v>
                </c:pt>
                <c:pt idx="4992">
                  <c:v>3</c:v>
                </c:pt>
                <c:pt idx="4993">
                  <c:v>3</c:v>
                </c:pt>
                <c:pt idx="4994">
                  <c:v>1</c:v>
                </c:pt>
                <c:pt idx="4995">
                  <c:v>1</c:v>
                </c:pt>
                <c:pt idx="4996">
                  <c:v>1</c:v>
                </c:pt>
                <c:pt idx="4997">
                  <c:v>1</c:v>
                </c:pt>
                <c:pt idx="4998">
                  <c:v>3</c:v>
                </c:pt>
                <c:pt idx="4999">
                  <c:v>8</c:v>
                </c:pt>
                <c:pt idx="5000">
                  <c:v>1</c:v>
                </c:pt>
                <c:pt idx="5001">
                  <c:v>1</c:v>
                </c:pt>
                <c:pt idx="5002">
                  <c:v>1</c:v>
                </c:pt>
                <c:pt idx="5003">
                  <c:v>4</c:v>
                </c:pt>
                <c:pt idx="5004">
                  <c:v>1</c:v>
                </c:pt>
                <c:pt idx="5005">
                  <c:v>1</c:v>
                </c:pt>
                <c:pt idx="5006">
                  <c:v>4</c:v>
                </c:pt>
                <c:pt idx="5007">
                  <c:v>5</c:v>
                </c:pt>
                <c:pt idx="5008">
                  <c:v>2</c:v>
                </c:pt>
                <c:pt idx="5009">
                  <c:v>2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2</c:v>
                </c:pt>
                <c:pt idx="5014">
                  <c:v>5</c:v>
                </c:pt>
                <c:pt idx="5015">
                  <c:v>10</c:v>
                </c:pt>
                <c:pt idx="5016">
                  <c:v>4</c:v>
                </c:pt>
                <c:pt idx="5017">
                  <c:v>7</c:v>
                </c:pt>
                <c:pt idx="5018">
                  <c:v>1</c:v>
                </c:pt>
                <c:pt idx="5019">
                  <c:v>3</c:v>
                </c:pt>
                <c:pt idx="5020">
                  <c:v>2</c:v>
                </c:pt>
                <c:pt idx="5021">
                  <c:v>1</c:v>
                </c:pt>
                <c:pt idx="5022">
                  <c:v>8</c:v>
                </c:pt>
                <c:pt idx="5023">
                  <c:v>1</c:v>
                </c:pt>
                <c:pt idx="5024">
                  <c:v>2</c:v>
                </c:pt>
                <c:pt idx="5025">
                  <c:v>5</c:v>
                </c:pt>
                <c:pt idx="5026">
                  <c:v>6</c:v>
                </c:pt>
                <c:pt idx="5027">
                  <c:v>6</c:v>
                </c:pt>
                <c:pt idx="5028">
                  <c:v>7</c:v>
                </c:pt>
                <c:pt idx="5029">
                  <c:v>1</c:v>
                </c:pt>
                <c:pt idx="5030">
                  <c:v>2</c:v>
                </c:pt>
                <c:pt idx="5031">
                  <c:v>21</c:v>
                </c:pt>
                <c:pt idx="5032">
                  <c:v>1</c:v>
                </c:pt>
                <c:pt idx="5033">
                  <c:v>2</c:v>
                </c:pt>
                <c:pt idx="5034">
                  <c:v>2</c:v>
                </c:pt>
                <c:pt idx="5035">
                  <c:v>1</c:v>
                </c:pt>
                <c:pt idx="5036">
                  <c:v>7</c:v>
                </c:pt>
                <c:pt idx="5037">
                  <c:v>3</c:v>
                </c:pt>
                <c:pt idx="5038">
                  <c:v>4</c:v>
                </c:pt>
                <c:pt idx="5039">
                  <c:v>1</c:v>
                </c:pt>
                <c:pt idx="5040">
                  <c:v>6</c:v>
                </c:pt>
                <c:pt idx="5041">
                  <c:v>6</c:v>
                </c:pt>
                <c:pt idx="5042">
                  <c:v>2</c:v>
                </c:pt>
                <c:pt idx="5043">
                  <c:v>1</c:v>
                </c:pt>
                <c:pt idx="5044">
                  <c:v>3</c:v>
                </c:pt>
                <c:pt idx="5045">
                  <c:v>1</c:v>
                </c:pt>
                <c:pt idx="5046">
                  <c:v>1</c:v>
                </c:pt>
                <c:pt idx="5047">
                  <c:v>9</c:v>
                </c:pt>
                <c:pt idx="5048">
                  <c:v>2</c:v>
                </c:pt>
                <c:pt idx="5049">
                  <c:v>2</c:v>
                </c:pt>
                <c:pt idx="5050">
                  <c:v>1</c:v>
                </c:pt>
                <c:pt idx="5051">
                  <c:v>1</c:v>
                </c:pt>
                <c:pt idx="5052">
                  <c:v>39</c:v>
                </c:pt>
                <c:pt idx="5053">
                  <c:v>9</c:v>
                </c:pt>
                <c:pt idx="5054">
                  <c:v>3</c:v>
                </c:pt>
                <c:pt idx="5055">
                  <c:v>3</c:v>
                </c:pt>
                <c:pt idx="5056">
                  <c:v>2</c:v>
                </c:pt>
                <c:pt idx="5057">
                  <c:v>1</c:v>
                </c:pt>
                <c:pt idx="5058">
                  <c:v>3</c:v>
                </c:pt>
                <c:pt idx="5059">
                  <c:v>1</c:v>
                </c:pt>
                <c:pt idx="5060">
                  <c:v>2</c:v>
                </c:pt>
                <c:pt idx="5061">
                  <c:v>3</c:v>
                </c:pt>
                <c:pt idx="5062">
                  <c:v>1</c:v>
                </c:pt>
                <c:pt idx="5063">
                  <c:v>14</c:v>
                </c:pt>
                <c:pt idx="5064">
                  <c:v>4</c:v>
                </c:pt>
                <c:pt idx="5065">
                  <c:v>3</c:v>
                </c:pt>
                <c:pt idx="5066">
                  <c:v>4</c:v>
                </c:pt>
                <c:pt idx="5067">
                  <c:v>1</c:v>
                </c:pt>
                <c:pt idx="5068">
                  <c:v>8</c:v>
                </c:pt>
                <c:pt idx="5069">
                  <c:v>1</c:v>
                </c:pt>
                <c:pt idx="5070">
                  <c:v>3</c:v>
                </c:pt>
                <c:pt idx="5071">
                  <c:v>4</c:v>
                </c:pt>
                <c:pt idx="5072">
                  <c:v>2</c:v>
                </c:pt>
                <c:pt idx="5073">
                  <c:v>8</c:v>
                </c:pt>
                <c:pt idx="5074">
                  <c:v>4</c:v>
                </c:pt>
                <c:pt idx="5075">
                  <c:v>1</c:v>
                </c:pt>
                <c:pt idx="5076">
                  <c:v>1</c:v>
                </c:pt>
                <c:pt idx="5077">
                  <c:v>2</c:v>
                </c:pt>
                <c:pt idx="5078">
                  <c:v>1</c:v>
                </c:pt>
                <c:pt idx="5079">
                  <c:v>3</c:v>
                </c:pt>
                <c:pt idx="5080">
                  <c:v>2</c:v>
                </c:pt>
                <c:pt idx="5081">
                  <c:v>5</c:v>
                </c:pt>
                <c:pt idx="5082">
                  <c:v>1</c:v>
                </c:pt>
                <c:pt idx="5083">
                  <c:v>4</c:v>
                </c:pt>
                <c:pt idx="5084">
                  <c:v>2</c:v>
                </c:pt>
                <c:pt idx="5085">
                  <c:v>14</c:v>
                </c:pt>
                <c:pt idx="5086">
                  <c:v>15</c:v>
                </c:pt>
                <c:pt idx="5087">
                  <c:v>16</c:v>
                </c:pt>
                <c:pt idx="5088">
                  <c:v>2</c:v>
                </c:pt>
                <c:pt idx="5089">
                  <c:v>1</c:v>
                </c:pt>
                <c:pt idx="5090">
                  <c:v>1</c:v>
                </c:pt>
                <c:pt idx="5091">
                  <c:v>3</c:v>
                </c:pt>
                <c:pt idx="5092">
                  <c:v>3</c:v>
                </c:pt>
                <c:pt idx="5093">
                  <c:v>3</c:v>
                </c:pt>
                <c:pt idx="5094">
                  <c:v>5</c:v>
                </c:pt>
                <c:pt idx="5095">
                  <c:v>1</c:v>
                </c:pt>
                <c:pt idx="5096">
                  <c:v>2</c:v>
                </c:pt>
                <c:pt idx="5097">
                  <c:v>2</c:v>
                </c:pt>
                <c:pt idx="5098">
                  <c:v>3</c:v>
                </c:pt>
                <c:pt idx="5099">
                  <c:v>2</c:v>
                </c:pt>
                <c:pt idx="5100">
                  <c:v>4</c:v>
                </c:pt>
                <c:pt idx="5101">
                  <c:v>2</c:v>
                </c:pt>
                <c:pt idx="5102">
                  <c:v>1</c:v>
                </c:pt>
                <c:pt idx="5103">
                  <c:v>6</c:v>
                </c:pt>
                <c:pt idx="5104">
                  <c:v>1</c:v>
                </c:pt>
                <c:pt idx="5105">
                  <c:v>15</c:v>
                </c:pt>
                <c:pt idx="5106">
                  <c:v>3</c:v>
                </c:pt>
                <c:pt idx="5107">
                  <c:v>1</c:v>
                </c:pt>
                <c:pt idx="5108">
                  <c:v>2</c:v>
                </c:pt>
                <c:pt idx="5109">
                  <c:v>1</c:v>
                </c:pt>
                <c:pt idx="5110">
                  <c:v>4</c:v>
                </c:pt>
                <c:pt idx="5111">
                  <c:v>4</c:v>
                </c:pt>
                <c:pt idx="5112">
                  <c:v>1</c:v>
                </c:pt>
                <c:pt idx="5113">
                  <c:v>6</c:v>
                </c:pt>
                <c:pt idx="5114">
                  <c:v>1</c:v>
                </c:pt>
                <c:pt idx="5115">
                  <c:v>5</c:v>
                </c:pt>
                <c:pt idx="5116">
                  <c:v>1</c:v>
                </c:pt>
                <c:pt idx="5117">
                  <c:v>2</c:v>
                </c:pt>
                <c:pt idx="5118">
                  <c:v>1</c:v>
                </c:pt>
                <c:pt idx="5119">
                  <c:v>2</c:v>
                </c:pt>
                <c:pt idx="5120">
                  <c:v>2</c:v>
                </c:pt>
                <c:pt idx="5121">
                  <c:v>2</c:v>
                </c:pt>
                <c:pt idx="5122">
                  <c:v>1</c:v>
                </c:pt>
                <c:pt idx="5123">
                  <c:v>3</c:v>
                </c:pt>
                <c:pt idx="5124">
                  <c:v>1</c:v>
                </c:pt>
                <c:pt idx="5125">
                  <c:v>1</c:v>
                </c:pt>
                <c:pt idx="5126">
                  <c:v>3</c:v>
                </c:pt>
                <c:pt idx="5127">
                  <c:v>19</c:v>
                </c:pt>
                <c:pt idx="5128">
                  <c:v>2</c:v>
                </c:pt>
                <c:pt idx="5129">
                  <c:v>1</c:v>
                </c:pt>
                <c:pt idx="5130">
                  <c:v>2</c:v>
                </c:pt>
                <c:pt idx="5131">
                  <c:v>7</c:v>
                </c:pt>
                <c:pt idx="5132">
                  <c:v>2</c:v>
                </c:pt>
                <c:pt idx="5133">
                  <c:v>2</c:v>
                </c:pt>
                <c:pt idx="5134">
                  <c:v>2</c:v>
                </c:pt>
                <c:pt idx="5135">
                  <c:v>4</c:v>
                </c:pt>
                <c:pt idx="5136">
                  <c:v>4</c:v>
                </c:pt>
                <c:pt idx="5137">
                  <c:v>9</c:v>
                </c:pt>
                <c:pt idx="5138">
                  <c:v>1</c:v>
                </c:pt>
                <c:pt idx="5139">
                  <c:v>1</c:v>
                </c:pt>
                <c:pt idx="5140">
                  <c:v>1</c:v>
                </c:pt>
                <c:pt idx="5141">
                  <c:v>6</c:v>
                </c:pt>
                <c:pt idx="5142">
                  <c:v>5</c:v>
                </c:pt>
                <c:pt idx="5143">
                  <c:v>6</c:v>
                </c:pt>
                <c:pt idx="5144">
                  <c:v>3</c:v>
                </c:pt>
                <c:pt idx="5145">
                  <c:v>7</c:v>
                </c:pt>
                <c:pt idx="5146">
                  <c:v>2</c:v>
                </c:pt>
                <c:pt idx="5147">
                  <c:v>1</c:v>
                </c:pt>
                <c:pt idx="5148">
                  <c:v>2</c:v>
                </c:pt>
                <c:pt idx="5149">
                  <c:v>3</c:v>
                </c:pt>
                <c:pt idx="5150">
                  <c:v>1</c:v>
                </c:pt>
                <c:pt idx="5151">
                  <c:v>1</c:v>
                </c:pt>
                <c:pt idx="5152">
                  <c:v>1</c:v>
                </c:pt>
                <c:pt idx="5153">
                  <c:v>4</c:v>
                </c:pt>
                <c:pt idx="5154">
                  <c:v>2</c:v>
                </c:pt>
                <c:pt idx="5155">
                  <c:v>1</c:v>
                </c:pt>
                <c:pt idx="5156">
                  <c:v>1</c:v>
                </c:pt>
                <c:pt idx="5157">
                  <c:v>4</c:v>
                </c:pt>
                <c:pt idx="5158">
                  <c:v>4</c:v>
                </c:pt>
                <c:pt idx="5159">
                  <c:v>2</c:v>
                </c:pt>
                <c:pt idx="5160">
                  <c:v>1</c:v>
                </c:pt>
                <c:pt idx="5161">
                  <c:v>1</c:v>
                </c:pt>
                <c:pt idx="5162">
                  <c:v>1</c:v>
                </c:pt>
                <c:pt idx="5163">
                  <c:v>1</c:v>
                </c:pt>
                <c:pt idx="5164">
                  <c:v>1</c:v>
                </c:pt>
                <c:pt idx="5165">
                  <c:v>1</c:v>
                </c:pt>
                <c:pt idx="5166">
                  <c:v>3</c:v>
                </c:pt>
                <c:pt idx="5167">
                  <c:v>1</c:v>
                </c:pt>
                <c:pt idx="5168">
                  <c:v>1</c:v>
                </c:pt>
                <c:pt idx="5169">
                  <c:v>25</c:v>
                </c:pt>
                <c:pt idx="5170">
                  <c:v>1</c:v>
                </c:pt>
                <c:pt idx="5171">
                  <c:v>1</c:v>
                </c:pt>
                <c:pt idx="5172">
                  <c:v>1</c:v>
                </c:pt>
                <c:pt idx="5173">
                  <c:v>1</c:v>
                </c:pt>
                <c:pt idx="5174">
                  <c:v>1</c:v>
                </c:pt>
                <c:pt idx="5175">
                  <c:v>4</c:v>
                </c:pt>
                <c:pt idx="5176">
                  <c:v>1</c:v>
                </c:pt>
                <c:pt idx="5177">
                  <c:v>1</c:v>
                </c:pt>
                <c:pt idx="5178">
                  <c:v>7</c:v>
                </c:pt>
                <c:pt idx="5179">
                  <c:v>4</c:v>
                </c:pt>
                <c:pt idx="5180">
                  <c:v>1</c:v>
                </c:pt>
                <c:pt idx="5181">
                  <c:v>2</c:v>
                </c:pt>
                <c:pt idx="5182">
                  <c:v>2</c:v>
                </c:pt>
                <c:pt idx="5183">
                  <c:v>5</c:v>
                </c:pt>
                <c:pt idx="5184">
                  <c:v>1</c:v>
                </c:pt>
                <c:pt idx="5185">
                  <c:v>1</c:v>
                </c:pt>
                <c:pt idx="5186">
                  <c:v>3</c:v>
                </c:pt>
                <c:pt idx="5187">
                  <c:v>4</c:v>
                </c:pt>
                <c:pt idx="5188">
                  <c:v>2</c:v>
                </c:pt>
                <c:pt idx="5189">
                  <c:v>6</c:v>
                </c:pt>
                <c:pt idx="5190">
                  <c:v>1</c:v>
                </c:pt>
                <c:pt idx="5191">
                  <c:v>1</c:v>
                </c:pt>
                <c:pt idx="5192">
                  <c:v>7</c:v>
                </c:pt>
                <c:pt idx="5193">
                  <c:v>1</c:v>
                </c:pt>
                <c:pt idx="5194">
                  <c:v>2</c:v>
                </c:pt>
                <c:pt idx="5195">
                  <c:v>1</c:v>
                </c:pt>
                <c:pt idx="5196">
                  <c:v>2</c:v>
                </c:pt>
                <c:pt idx="5197">
                  <c:v>9</c:v>
                </c:pt>
                <c:pt idx="5198">
                  <c:v>8</c:v>
                </c:pt>
                <c:pt idx="5199">
                  <c:v>2</c:v>
                </c:pt>
                <c:pt idx="5200">
                  <c:v>1</c:v>
                </c:pt>
                <c:pt idx="5201">
                  <c:v>1</c:v>
                </c:pt>
                <c:pt idx="5202">
                  <c:v>2</c:v>
                </c:pt>
                <c:pt idx="5203">
                  <c:v>3</c:v>
                </c:pt>
                <c:pt idx="5204">
                  <c:v>1</c:v>
                </c:pt>
                <c:pt idx="5205">
                  <c:v>7</c:v>
                </c:pt>
                <c:pt idx="5206">
                  <c:v>1</c:v>
                </c:pt>
                <c:pt idx="5207">
                  <c:v>7</c:v>
                </c:pt>
                <c:pt idx="5208">
                  <c:v>8</c:v>
                </c:pt>
                <c:pt idx="5209">
                  <c:v>2</c:v>
                </c:pt>
                <c:pt idx="5210">
                  <c:v>1</c:v>
                </c:pt>
                <c:pt idx="5211">
                  <c:v>2</c:v>
                </c:pt>
                <c:pt idx="5212">
                  <c:v>5</c:v>
                </c:pt>
                <c:pt idx="5213">
                  <c:v>1</c:v>
                </c:pt>
                <c:pt idx="5214">
                  <c:v>4</c:v>
                </c:pt>
                <c:pt idx="5215">
                  <c:v>1</c:v>
                </c:pt>
                <c:pt idx="5216">
                  <c:v>2</c:v>
                </c:pt>
                <c:pt idx="5217">
                  <c:v>5</c:v>
                </c:pt>
                <c:pt idx="5218">
                  <c:v>1</c:v>
                </c:pt>
                <c:pt idx="5219">
                  <c:v>1</c:v>
                </c:pt>
                <c:pt idx="5220">
                  <c:v>4</c:v>
                </c:pt>
                <c:pt idx="5221">
                  <c:v>12</c:v>
                </c:pt>
                <c:pt idx="5222">
                  <c:v>3</c:v>
                </c:pt>
                <c:pt idx="5223">
                  <c:v>2</c:v>
                </c:pt>
                <c:pt idx="5224">
                  <c:v>5</c:v>
                </c:pt>
                <c:pt idx="5225">
                  <c:v>6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2</c:v>
                </c:pt>
                <c:pt idx="5230">
                  <c:v>1</c:v>
                </c:pt>
                <c:pt idx="5231">
                  <c:v>3</c:v>
                </c:pt>
                <c:pt idx="5232">
                  <c:v>3</c:v>
                </c:pt>
                <c:pt idx="5233">
                  <c:v>1</c:v>
                </c:pt>
                <c:pt idx="5234">
                  <c:v>2</c:v>
                </c:pt>
                <c:pt idx="5235">
                  <c:v>7</c:v>
                </c:pt>
                <c:pt idx="5236">
                  <c:v>1</c:v>
                </c:pt>
                <c:pt idx="5237">
                  <c:v>4</c:v>
                </c:pt>
                <c:pt idx="5238">
                  <c:v>1</c:v>
                </c:pt>
                <c:pt idx="5239">
                  <c:v>1</c:v>
                </c:pt>
                <c:pt idx="5240">
                  <c:v>2</c:v>
                </c:pt>
                <c:pt idx="5241">
                  <c:v>6</c:v>
                </c:pt>
                <c:pt idx="5242">
                  <c:v>1</c:v>
                </c:pt>
                <c:pt idx="5243">
                  <c:v>1</c:v>
                </c:pt>
                <c:pt idx="5244">
                  <c:v>4</c:v>
                </c:pt>
                <c:pt idx="5245">
                  <c:v>1</c:v>
                </c:pt>
                <c:pt idx="5246">
                  <c:v>1</c:v>
                </c:pt>
                <c:pt idx="5247">
                  <c:v>2</c:v>
                </c:pt>
                <c:pt idx="5248">
                  <c:v>3</c:v>
                </c:pt>
                <c:pt idx="5249">
                  <c:v>1</c:v>
                </c:pt>
                <c:pt idx="5250">
                  <c:v>2</c:v>
                </c:pt>
                <c:pt idx="5251">
                  <c:v>3</c:v>
                </c:pt>
                <c:pt idx="5252">
                  <c:v>3</c:v>
                </c:pt>
                <c:pt idx="5253">
                  <c:v>9</c:v>
                </c:pt>
                <c:pt idx="5254">
                  <c:v>1</c:v>
                </c:pt>
                <c:pt idx="5255">
                  <c:v>1</c:v>
                </c:pt>
                <c:pt idx="5256">
                  <c:v>4</c:v>
                </c:pt>
                <c:pt idx="5257">
                  <c:v>3</c:v>
                </c:pt>
                <c:pt idx="5258">
                  <c:v>1</c:v>
                </c:pt>
                <c:pt idx="5259">
                  <c:v>3</c:v>
                </c:pt>
                <c:pt idx="5260">
                  <c:v>12</c:v>
                </c:pt>
                <c:pt idx="5261">
                  <c:v>1</c:v>
                </c:pt>
                <c:pt idx="5262">
                  <c:v>1</c:v>
                </c:pt>
                <c:pt idx="5263">
                  <c:v>1</c:v>
                </c:pt>
                <c:pt idx="5264">
                  <c:v>3</c:v>
                </c:pt>
                <c:pt idx="5265">
                  <c:v>6</c:v>
                </c:pt>
                <c:pt idx="5266">
                  <c:v>2</c:v>
                </c:pt>
                <c:pt idx="5267">
                  <c:v>2</c:v>
                </c:pt>
                <c:pt idx="5268">
                  <c:v>1</c:v>
                </c:pt>
                <c:pt idx="5269">
                  <c:v>4</c:v>
                </c:pt>
                <c:pt idx="5270">
                  <c:v>6</c:v>
                </c:pt>
                <c:pt idx="5271">
                  <c:v>10</c:v>
                </c:pt>
                <c:pt idx="5272">
                  <c:v>1</c:v>
                </c:pt>
                <c:pt idx="5273">
                  <c:v>1</c:v>
                </c:pt>
                <c:pt idx="5274">
                  <c:v>4</c:v>
                </c:pt>
                <c:pt idx="5275">
                  <c:v>1</c:v>
                </c:pt>
                <c:pt idx="5276">
                  <c:v>1</c:v>
                </c:pt>
                <c:pt idx="5277">
                  <c:v>11</c:v>
                </c:pt>
                <c:pt idx="5278">
                  <c:v>4</c:v>
                </c:pt>
                <c:pt idx="5279">
                  <c:v>1</c:v>
                </c:pt>
                <c:pt idx="5280">
                  <c:v>2</c:v>
                </c:pt>
                <c:pt idx="5281">
                  <c:v>2</c:v>
                </c:pt>
                <c:pt idx="5282">
                  <c:v>1</c:v>
                </c:pt>
                <c:pt idx="5283">
                  <c:v>8</c:v>
                </c:pt>
                <c:pt idx="5284">
                  <c:v>1</c:v>
                </c:pt>
                <c:pt idx="5285">
                  <c:v>1</c:v>
                </c:pt>
                <c:pt idx="5286">
                  <c:v>2</c:v>
                </c:pt>
                <c:pt idx="5287">
                  <c:v>2</c:v>
                </c:pt>
                <c:pt idx="5288">
                  <c:v>5</c:v>
                </c:pt>
                <c:pt idx="5289">
                  <c:v>2</c:v>
                </c:pt>
                <c:pt idx="5290">
                  <c:v>2</c:v>
                </c:pt>
                <c:pt idx="5291">
                  <c:v>1</c:v>
                </c:pt>
                <c:pt idx="5292">
                  <c:v>1</c:v>
                </c:pt>
                <c:pt idx="5293">
                  <c:v>7</c:v>
                </c:pt>
                <c:pt idx="5294">
                  <c:v>2</c:v>
                </c:pt>
                <c:pt idx="5295">
                  <c:v>2</c:v>
                </c:pt>
                <c:pt idx="5296">
                  <c:v>3</c:v>
                </c:pt>
                <c:pt idx="5297">
                  <c:v>1</c:v>
                </c:pt>
                <c:pt idx="5298">
                  <c:v>5</c:v>
                </c:pt>
                <c:pt idx="5299">
                  <c:v>2</c:v>
                </c:pt>
                <c:pt idx="5300">
                  <c:v>13</c:v>
                </c:pt>
                <c:pt idx="5301">
                  <c:v>8</c:v>
                </c:pt>
                <c:pt idx="5302">
                  <c:v>7</c:v>
                </c:pt>
                <c:pt idx="5303">
                  <c:v>8</c:v>
                </c:pt>
                <c:pt idx="5304">
                  <c:v>10</c:v>
                </c:pt>
                <c:pt idx="5305">
                  <c:v>10</c:v>
                </c:pt>
                <c:pt idx="5306">
                  <c:v>1</c:v>
                </c:pt>
                <c:pt idx="5307">
                  <c:v>3</c:v>
                </c:pt>
                <c:pt idx="5308">
                  <c:v>3</c:v>
                </c:pt>
                <c:pt idx="5309">
                  <c:v>7</c:v>
                </c:pt>
                <c:pt idx="5310">
                  <c:v>1</c:v>
                </c:pt>
                <c:pt idx="5311">
                  <c:v>2</c:v>
                </c:pt>
                <c:pt idx="5312">
                  <c:v>1</c:v>
                </c:pt>
                <c:pt idx="5313">
                  <c:v>1</c:v>
                </c:pt>
                <c:pt idx="5314">
                  <c:v>2</c:v>
                </c:pt>
                <c:pt idx="5315">
                  <c:v>1</c:v>
                </c:pt>
                <c:pt idx="5316">
                  <c:v>1</c:v>
                </c:pt>
                <c:pt idx="5317">
                  <c:v>6</c:v>
                </c:pt>
                <c:pt idx="5318">
                  <c:v>1</c:v>
                </c:pt>
                <c:pt idx="5319">
                  <c:v>3</c:v>
                </c:pt>
                <c:pt idx="5320">
                  <c:v>4</c:v>
                </c:pt>
                <c:pt idx="5321">
                  <c:v>2</c:v>
                </c:pt>
                <c:pt idx="5322">
                  <c:v>1</c:v>
                </c:pt>
                <c:pt idx="5323">
                  <c:v>3</c:v>
                </c:pt>
                <c:pt idx="5324">
                  <c:v>1</c:v>
                </c:pt>
                <c:pt idx="5325">
                  <c:v>14</c:v>
                </c:pt>
                <c:pt idx="5326">
                  <c:v>2</c:v>
                </c:pt>
                <c:pt idx="5327">
                  <c:v>1</c:v>
                </c:pt>
                <c:pt idx="5328">
                  <c:v>1</c:v>
                </c:pt>
                <c:pt idx="5329">
                  <c:v>1</c:v>
                </c:pt>
                <c:pt idx="5330">
                  <c:v>7</c:v>
                </c:pt>
                <c:pt idx="5331">
                  <c:v>6</c:v>
                </c:pt>
                <c:pt idx="5332">
                  <c:v>2</c:v>
                </c:pt>
                <c:pt idx="5333">
                  <c:v>1</c:v>
                </c:pt>
                <c:pt idx="5334">
                  <c:v>4</c:v>
                </c:pt>
                <c:pt idx="5335">
                  <c:v>1</c:v>
                </c:pt>
                <c:pt idx="5336">
                  <c:v>2</c:v>
                </c:pt>
                <c:pt idx="5337">
                  <c:v>8</c:v>
                </c:pt>
                <c:pt idx="5338">
                  <c:v>1</c:v>
                </c:pt>
                <c:pt idx="5339">
                  <c:v>1</c:v>
                </c:pt>
                <c:pt idx="5340">
                  <c:v>10</c:v>
                </c:pt>
                <c:pt idx="5341">
                  <c:v>3</c:v>
                </c:pt>
                <c:pt idx="5342">
                  <c:v>1</c:v>
                </c:pt>
                <c:pt idx="5343">
                  <c:v>3</c:v>
                </c:pt>
                <c:pt idx="5344">
                  <c:v>1</c:v>
                </c:pt>
                <c:pt idx="5345">
                  <c:v>10</c:v>
                </c:pt>
                <c:pt idx="5346">
                  <c:v>5</c:v>
                </c:pt>
                <c:pt idx="5347">
                  <c:v>2</c:v>
                </c:pt>
                <c:pt idx="5348">
                  <c:v>1</c:v>
                </c:pt>
                <c:pt idx="5349">
                  <c:v>2</c:v>
                </c:pt>
                <c:pt idx="5350">
                  <c:v>2</c:v>
                </c:pt>
                <c:pt idx="5351">
                  <c:v>8</c:v>
                </c:pt>
                <c:pt idx="5352">
                  <c:v>4</c:v>
                </c:pt>
                <c:pt idx="5353">
                  <c:v>3</c:v>
                </c:pt>
                <c:pt idx="5354">
                  <c:v>1</c:v>
                </c:pt>
                <c:pt idx="5355">
                  <c:v>2</c:v>
                </c:pt>
                <c:pt idx="5356">
                  <c:v>1</c:v>
                </c:pt>
                <c:pt idx="5357">
                  <c:v>2</c:v>
                </c:pt>
                <c:pt idx="5358">
                  <c:v>7</c:v>
                </c:pt>
                <c:pt idx="5359">
                  <c:v>6</c:v>
                </c:pt>
                <c:pt idx="5360">
                  <c:v>9</c:v>
                </c:pt>
                <c:pt idx="5361">
                  <c:v>1</c:v>
                </c:pt>
                <c:pt idx="5362">
                  <c:v>1</c:v>
                </c:pt>
                <c:pt idx="5363">
                  <c:v>2</c:v>
                </c:pt>
                <c:pt idx="5364">
                  <c:v>2</c:v>
                </c:pt>
                <c:pt idx="5365">
                  <c:v>2</c:v>
                </c:pt>
                <c:pt idx="5366">
                  <c:v>1</c:v>
                </c:pt>
                <c:pt idx="5367">
                  <c:v>4</c:v>
                </c:pt>
                <c:pt idx="5368">
                  <c:v>3</c:v>
                </c:pt>
                <c:pt idx="5369">
                  <c:v>6</c:v>
                </c:pt>
                <c:pt idx="5370">
                  <c:v>2</c:v>
                </c:pt>
                <c:pt idx="5371">
                  <c:v>1</c:v>
                </c:pt>
                <c:pt idx="5372">
                  <c:v>1</c:v>
                </c:pt>
                <c:pt idx="5373">
                  <c:v>2</c:v>
                </c:pt>
                <c:pt idx="5374">
                  <c:v>7</c:v>
                </c:pt>
                <c:pt idx="5375">
                  <c:v>5</c:v>
                </c:pt>
                <c:pt idx="5376">
                  <c:v>3</c:v>
                </c:pt>
                <c:pt idx="5377">
                  <c:v>9</c:v>
                </c:pt>
                <c:pt idx="5378">
                  <c:v>11</c:v>
                </c:pt>
                <c:pt idx="5379">
                  <c:v>3</c:v>
                </c:pt>
                <c:pt idx="5380">
                  <c:v>2</c:v>
                </c:pt>
                <c:pt idx="5381">
                  <c:v>1</c:v>
                </c:pt>
                <c:pt idx="5382">
                  <c:v>5</c:v>
                </c:pt>
                <c:pt idx="5383">
                  <c:v>2</c:v>
                </c:pt>
                <c:pt idx="5384">
                  <c:v>6</c:v>
                </c:pt>
                <c:pt idx="5385">
                  <c:v>2</c:v>
                </c:pt>
                <c:pt idx="5386">
                  <c:v>5</c:v>
                </c:pt>
                <c:pt idx="5387">
                  <c:v>1</c:v>
                </c:pt>
                <c:pt idx="5388">
                  <c:v>7</c:v>
                </c:pt>
                <c:pt idx="5389">
                  <c:v>1</c:v>
                </c:pt>
                <c:pt idx="5390">
                  <c:v>2</c:v>
                </c:pt>
                <c:pt idx="5391">
                  <c:v>2</c:v>
                </c:pt>
                <c:pt idx="5392">
                  <c:v>1</c:v>
                </c:pt>
                <c:pt idx="5393">
                  <c:v>1</c:v>
                </c:pt>
                <c:pt idx="5394">
                  <c:v>15</c:v>
                </c:pt>
                <c:pt idx="5395">
                  <c:v>9</c:v>
                </c:pt>
                <c:pt idx="5396">
                  <c:v>1</c:v>
                </c:pt>
                <c:pt idx="5397">
                  <c:v>2</c:v>
                </c:pt>
                <c:pt idx="5398">
                  <c:v>1</c:v>
                </c:pt>
                <c:pt idx="5399">
                  <c:v>1</c:v>
                </c:pt>
                <c:pt idx="5400">
                  <c:v>1</c:v>
                </c:pt>
                <c:pt idx="5401">
                  <c:v>1</c:v>
                </c:pt>
                <c:pt idx="5402">
                  <c:v>1</c:v>
                </c:pt>
                <c:pt idx="5403">
                  <c:v>1</c:v>
                </c:pt>
                <c:pt idx="5404">
                  <c:v>1</c:v>
                </c:pt>
                <c:pt idx="5405">
                  <c:v>1</c:v>
                </c:pt>
                <c:pt idx="5406">
                  <c:v>1</c:v>
                </c:pt>
                <c:pt idx="5407">
                  <c:v>1</c:v>
                </c:pt>
                <c:pt idx="5408">
                  <c:v>3</c:v>
                </c:pt>
                <c:pt idx="5409">
                  <c:v>7</c:v>
                </c:pt>
                <c:pt idx="5410">
                  <c:v>8</c:v>
                </c:pt>
                <c:pt idx="5411">
                  <c:v>1</c:v>
                </c:pt>
                <c:pt idx="5412">
                  <c:v>2</c:v>
                </c:pt>
                <c:pt idx="5413">
                  <c:v>6</c:v>
                </c:pt>
                <c:pt idx="5414">
                  <c:v>1</c:v>
                </c:pt>
                <c:pt idx="5415">
                  <c:v>1</c:v>
                </c:pt>
                <c:pt idx="5416">
                  <c:v>5</c:v>
                </c:pt>
                <c:pt idx="5417">
                  <c:v>1</c:v>
                </c:pt>
                <c:pt idx="5418">
                  <c:v>1</c:v>
                </c:pt>
                <c:pt idx="5419">
                  <c:v>7</c:v>
                </c:pt>
                <c:pt idx="5420">
                  <c:v>3</c:v>
                </c:pt>
                <c:pt idx="5421">
                  <c:v>3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4</c:v>
                </c:pt>
                <c:pt idx="5426">
                  <c:v>2</c:v>
                </c:pt>
                <c:pt idx="5427">
                  <c:v>2</c:v>
                </c:pt>
                <c:pt idx="5428">
                  <c:v>1</c:v>
                </c:pt>
                <c:pt idx="5429">
                  <c:v>1</c:v>
                </c:pt>
                <c:pt idx="5430">
                  <c:v>3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5</c:v>
                </c:pt>
                <c:pt idx="5435">
                  <c:v>2</c:v>
                </c:pt>
                <c:pt idx="5436">
                  <c:v>6</c:v>
                </c:pt>
                <c:pt idx="5437">
                  <c:v>4</c:v>
                </c:pt>
                <c:pt idx="5438">
                  <c:v>2</c:v>
                </c:pt>
                <c:pt idx="5439">
                  <c:v>5</c:v>
                </c:pt>
                <c:pt idx="5440">
                  <c:v>7</c:v>
                </c:pt>
                <c:pt idx="5441">
                  <c:v>2</c:v>
                </c:pt>
                <c:pt idx="5442">
                  <c:v>2</c:v>
                </c:pt>
                <c:pt idx="5443">
                  <c:v>3</c:v>
                </c:pt>
                <c:pt idx="5444">
                  <c:v>4</c:v>
                </c:pt>
                <c:pt idx="5445">
                  <c:v>1</c:v>
                </c:pt>
                <c:pt idx="5446">
                  <c:v>7</c:v>
                </c:pt>
                <c:pt idx="5447">
                  <c:v>2</c:v>
                </c:pt>
                <c:pt idx="5448">
                  <c:v>3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3</c:v>
                </c:pt>
                <c:pt idx="5454">
                  <c:v>1</c:v>
                </c:pt>
                <c:pt idx="5455">
                  <c:v>4</c:v>
                </c:pt>
                <c:pt idx="5456">
                  <c:v>1</c:v>
                </c:pt>
                <c:pt idx="5457">
                  <c:v>1</c:v>
                </c:pt>
                <c:pt idx="5458">
                  <c:v>5</c:v>
                </c:pt>
                <c:pt idx="5459">
                  <c:v>1</c:v>
                </c:pt>
                <c:pt idx="5460">
                  <c:v>3</c:v>
                </c:pt>
                <c:pt idx="5461">
                  <c:v>1</c:v>
                </c:pt>
                <c:pt idx="5462">
                  <c:v>1</c:v>
                </c:pt>
                <c:pt idx="5463">
                  <c:v>13</c:v>
                </c:pt>
                <c:pt idx="5464">
                  <c:v>1</c:v>
                </c:pt>
                <c:pt idx="5465">
                  <c:v>7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8</c:v>
                </c:pt>
                <c:pt idx="5470">
                  <c:v>1</c:v>
                </c:pt>
                <c:pt idx="5471">
                  <c:v>1</c:v>
                </c:pt>
                <c:pt idx="5472">
                  <c:v>2</c:v>
                </c:pt>
                <c:pt idx="5473">
                  <c:v>5</c:v>
                </c:pt>
                <c:pt idx="5474">
                  <c:v>1</c:v>
                </c:pt>
                <c:pt idx="5475">
                  <c:v>10</c:v>
                </c:pt>
                <c:pt idx="5476">
                  <c:v>4</c:v>
                </c:pt>
                <c:pt idx="5477">
                  <c:v>1</c:v>
                </c:pt>
                <c:pt idx="5478">
                  <c:v>4</c:v>
                </c:pt>
                <c:pt idx="5479">
                  <c:v>1</c:v>
                </c:pt>
                <c:pt idx="5480">
                  <c:v>1</c:v>
                </c:pt>
                <c:pt idx="5481">
                  <c:v>8</c:v>
                </c:pt>
                <c:pt idx="5482">
                  <c:v>2</c:v>
                </c:pt>
                <c:pt idx="5483">
                  <c:v>5</c:v>
                </c:pt>
                <c:pt idx="5484">
                  <c:v>6</c:v>
                </c:pt>
                <c:pt idx="5485">
                  <c:v>1</c:v>
                </c:pt>
                <c:pt idx="5486">
                  <c:v>1</c:v>
                </c:pt>
                <c:pt idx="5487">
                  <c:v>1</c:v>
                </c:pt>
                <c:pt idx="5488">
                  <c:v>1</c:v>
                </c:pt>
                <c:pt idx="5489">
                  <c:v>1</c:v>
                </c:pt>
                <c:pt idx="5490">
                  <c:v>2</c:v>
                </c:pt>
                <c:pt idx="5491">
                  <c:v>3</c:v>
                </c:pt>
                <c:pt idx="5492">
                  <c:v>1</c:v>
                </c:pt>
                <c:pt idx="5493">
                  <c:v>6</c:v>
                </c:pt>
                <c:pt idx="5494">
                  <c:v>2</c:v>
                </c:pt>
                <c:pt idx="5495">
                  <c:v>4</c:v>
                </c:pt>
                <c:pt idx="5496">
                  <c:v>2</c:v>
                </c:pt>
                <c:pt idx="5497">
                  <c:v>1</c:v>
                </c:pt>
                <c:pt idx="5498">
                  <c:v>6</c:v>
                </c:pt>
                <c:pt idx="5499">
                  <c:v>7</c:v>
                </c:pt>
                <c:pt idx="5500">
                  <c:v>2</c:v>
                </c:pt>
                <c:pt idx="5501">
                  <c:v>2</c:v>
                </c:pt>
                <c:pt idx="5502">
                  <c:v>1</c:v>
                </c:pt>
                <c:pt idx="5503">
                  <c:v>1</c:v>
                </c:pt>
                <c:pt idx="5504">
                  <c:v>1</c:v>
                </c:pt>
                <c:pt idx="5505">
                  <c:v>1</c:v>
                </c:pt>
                <c:pt idx="5506">
                  <c:v>3</c:v>
                </c:pt>
                <c:pt idx="5507">
                  <c:v>1</c:v>
                </c:pt>
                <c:pt idx="5508">
                  <c:v>2</c:v>
                </c:pt>
                <c:pt idx="5509">
                  <c:v>1</c:v>
                </c:pt>
                <c:pt idx="5510">
                  <c:v>2</c:v>
                </c:pt>
                <c:pt idx="5511">
                  <c:v>1</c:v>
                </c:pt>
                <c:pt idx="5512">
                  <c:v>1</c:v>
                </c:pt>
                <c:pt idx="5513">
                  <c:v>1</c:v>
                </c:pt>
                <c:pt idx="5514">
                  <c:v>3</c:v>
                </c:pt>
                <c:pt idx="5515">
                  <c:v>1</c:v>
                </c:pt>
                <c:pt idx="5516">
                  <c:v>1</c:v>
                </c:pt>
                <c:pt idx="5517">
                  <c:v>3</c:v>
                </c:pt>
                <c:pt idx="5518">
                  <c:v>2</c:v>
                </c:pt>
                <c:pt idx="5519">
                  <c:v>5</c:v>
                </c:pt>
                <c:pt idx="5520">
                  <c:v>1</c:v>
                </c:pt>
                <c:pt idx="5521">
                  <c:v>3</c:v>
                </c:pt>
                <c:pt idx="5522">
                  <c:v>2</c:v>
                </c:pt>
                <c:pt idx="5523">
                  <c:v>3</c:v>
                </c:pt>
                <c:pt idx="5524">
                  <c:v>1</c:v>
                </c:pt>
                <c:pt idx="5525">
                  <c:v>2</c:v>
                </c:pt>
                <c:pt idx="5526">
                  <c:v>17</c:v>
                </c:pt>
                <c:pt idx="5527">
                  <c:v>4</c:v>
                </c:pt>
                <c:pt idx="5528">
                  <c:v>3</c:v>
                </c:pt>
                <c:pt idx="5529">
                  <c:v>2</c:v>
                </c:pt>
                <c:pt idx="5530">
                  <c:v>1</c:v>
                </c:pt>
                <c:pt idx="5531">
                  <c:v>2</c:v>
                </c:pt>
                <c:pt idx="5532">
                  <c:v>1</c:v>
                </c:pt>
                <c:pt idx="5533">
                  <c:v>1</c:v>
                </c:pt>
                <c:pt idx="5534">
                  <c:v>10</c:v>
                </c:pt>
                <c:pt idx="5535">
                  <c:v>1</c:v>
                </c:pt>
                <c:pt idx="5536">
                  <c:v>4</c:v>
                </c:pt>
                <c:pt idx="5537">
                  <c:v>1</c:v>
                </c:pt>
                <c:pt idx="5538">
                  <c:v>8</c:v>
                </c:pt>
                <c:pt idx="5539">
                  <c:v>1</c:v>
                </c:pt>
                <c:pt idx="5540">
                  <c:v>2</c:v>
                </c:pt>
                <c:pt idx="5541">
                  <c:v>2</c:v>
                </c:pt>
                <c:pt idx="5542">
                  <c:v>1</c:v>
                </c:pt>
                <c:pt idx="5543">
                  <c:v>2</c:v>
                </c:pt>
                <c:pt idx="5544">
                  <c:v>7</c:v>
                </c:pt>
                <c:pt idx="5545">
                  <c:v>4</c:v>
                </c:pt>
                <c:pt idx="5546">
                  <c:v>2</c:v>
                </c:pt>
                <c:pt idx="5547">
                  <c:v>3</c:v>
                </c:pt>
                <c:pt idx="5548">
                  <c:v>1</c:v>
                </c:pt>
                <c:pt idx="5549">
                  <c:v>1</c:v>
                </c:pt>
                <c:pt idx="5550">
                  <c:v>2</c:v>
                </c:pt>
                <c:pt idx="5551">
                  <c:v>2</c:v>
                </c:pt>
                <c:pt idx="5552">
                  <c:v>1</c:v>
                </c:pt>
                <c:pt idx="5553">
                  <c:v>2</c:v>
                </c:pt>
                <c:pt idx="5554">
                  <c:v>1</c:v>
                </c:pt>
                <c:pt idx="5555">
                  <c:v>2</c:v>
                </c:pt>
                <c:pt idx="5556">
                  <c:v>1</c:v>
                </c:pt>
                <c:pt idx="5557">
                  <c:v>13</c:v>
                </c:pt>
                <c:pt idx="5558">
                  <c:v>5</c:v>
                </c:pt>
                <c:pt idx="5559">
                  <c:v>1</c:v>
                </c:pt>
                <c:pt idx="5560">
                  <c:v>8</c:v>
                </c:pt>
                <c:pt idx="5561">
                  <c:v>2</c:v>
                </c:pt>
                <c:pt idx="5562">
                  <c:v>1</c:v>
                </c:pt>
                <c:pt idx="5563">
                  <c:v>1</c:v>
                </c:pt>
                <c:pt idx="5564">
                  <c:v>1</c:v>
                </c:pt>
                <c:pt idx="5565">
                  <c:v>20</c:v>
                </c:pt>
                <c:pt idx="5566">
                  <c:v>2</c:v>
                </c:pt>
                <c:pt idx="5567">
                  <c:v>2</c:v>
                </c:pt>
                <c:pt idx="5568">
                  <c:v>1</c:v>
                </c:pt>
                <c:pt idx="5569">
                  <c:v>1</c:v>
                </c:pt>
                <c:pt idx="5570">
                  <c:v>1</c:v>
                </c:pt>
                <c:pt idx="5571">
                  <c:v>2</c:v>
                </c:pt>
                <c:pt idx="5572">
                  <c:v>1</c:v>
                </c:pt>
                <c:pt idx="5573">
                  <c:v>4</c:v>
                </c:pt>
                <c:pt idx="5574">
                  <c:v>3</c:v>
                </c:pt>
                <c:pt idx="5575">
                  <c:v>3</c:v>
                </c:pt>
                <c:pt idx="5576">
                  <c:v>3</c:v>
                </c:pt>
                <c:pt idx="5577">
                  <c:v>1</c:v>
                </c:pt>
                <c:pt idx="5578">
                  <c:v>2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3</c:v>
                </c:pt>
                <c:pt idx="5584">
                  <c:v>1</c:v>
                </c:pt>
                <c:pt idx="5585">
                  <c:v>7</c:v>
                </c:pt>
                <c:pt idx="5586">
                  <c:v>1</c:v>
                </c:pt>
                <c:pt idx="5587">
                  <c:v>2</c:v>
                </c:pt>
                <c:pt idx="5588">
                  <c:v>1</c:v>
                </c:pt>
                <c:pt idx="5589">
                  <c:v>4</c:v>
                </c:pt>
                <c:pt idx="5590">
                  <c:v>1</c:v>
                </c:pt>
                <c:pt idx="5591">
                  <c:v>2</c:v>
                </c:pt>
                <c:pt idx="5592">
                  <c:v>2</c:v>
                </c:pt>
                <c:pt idx="5593">
                  <c:v>3</c:v>
                </c:pt>
                <c:pt idx="5594">
                  <c:v>1</c:v>
                </c:pt>
                <c:pt idx="5595">
                  <c:v>4</c:v>
                </c:pt>
                <c:pt idx="5596">
                  <c:v>4</c:v>
                </c:pt>
                <c:pt idx="5597">
                  <c:v>5</c:v>
                </c:pt>
                <c:pt idx="5598">
                  <c:v>1</c:v>
                </c:pt>
                <c:pt idx="5599">
                  <c:v>2</c:v>
                </c:pt>
                <c:pt idx="5600">
                  <c:v>3</c:v>
                </c:pt>
                <c:pt idx="5601">
                  <c:v>1</c:v>
                </c:pt>
                <c:pt idx="5602">
                  <c:v>3</c:v>
                </c:pt>
                <c:pt idx="5603">
                  <c:v>3</c:v>
                </c:pt>
                <c:pt idx="5604">
                  <c:v>2</c:v>
                </c:pt>
                <c:pt idx="5605">
                  <c:v>4</c:v>
                </c:pt>
                <c:pt idx="5606">
                  <c:v>1</c:v>
                </c:pt>
                <c:pt idx="5607">
                  <c:v>1</c:v>
                </c:pt>
                <c:pt idx="5608">
                  <c:v>2</c:v>
                </c:pt>
                <c:pt idx="5609">
                  <c:v>3</c:v>
                </c:pt>
                <c:pt idx="5610">
                  <c:v>13</c:v>
                </c:pt>
                <c:pt idx="5611">
                  <c:v>1</c:v>
                </c:pt>
                <c:pt idx="5612">
                  <c:v>1</c:v>
                </c:pt>
                <c:pt idx="5613">
                  <c:v>1</c:v>
                </c:pt>
                <c:pt idx="5614">
                  <c:v>1</c:v>
                </c:pt>
                <c:pt idx="5615">
                  <c:v>1</c:v>
                </c:pt>
                <c:pt idx="5616">
                  <c:v>2</c:v>
                </c:pt>
                <c:pt idx="5617">
                  <c:v>1</c:v>
                </c:pt>
                <c:pt idx="5618">
                  <c:v>3</c:v>
                </c:pt>
                <c:pt idx="5619">
                  <c:v>1</c:v>
                </c:pt>
                <c:pt idx="5620">
                  <c:v>1</c:v>
                </c:pt>
                <c:pt idx="5621">
                  <c:v>4</c:v>
                </c:pt>
                <c:pt idx="5622">
                  <c:v>3</c:v>
                </c:pt>
                <c:pt idx="5623">
                  <c:v>3</c:v>
                </c:pt>
                <c:pt idx="5624">
                  <c:v>1</c:v>
                </c:pt>
                <c:pt idx="5625">
                  <c:v>2</c:v>
                </c:pt>
                <c:pt idx="5626">
                  <c:v>3</c:v>
                </c:pt>
                <c:pt idx="5627">
                  <c:v>1</c:v>
                </c:pt>
                <c:pt idx="5628">
                  <c:v>2</c:v>
                </c:pt>
                <c:pt idx="5629">
                  <c:v>1</c:v>
                </c:pt>
                <c:pt idx="5630">
                  <c:v>1</c:v>
                </c:pt>
                <c:pt idx="5631">
                  <c:v>1</c:v>
                </c:pt>
                <c:pt idx="5632">
                  <c:v>1</c:v>
                </c:pt>
                <c:pt idx="5633">
                  <c:v>4</c:v>
                </c:pt>
                <c:pt idx="5634">
                  <c:v>2</c:v>
                </c:pt>
                <c:pt idx="5635">
                  <c:v>3</c:v>
                </c:pt>
                <c:pt idx="5636">
                  <c:v>1</c:v>
                </c:pt>
                <c:pt idx="5637">
                  <c:v>2</c:v>
                </c:pt>
                <c:pt idx="5638">
                  <c:v>3</c:v>
                </c:pt>
                <c:pt idx="5639">
                  <c:v>2</c:v>
                </c:pt>
                <c:pt idx="5640">
                  <c:v>1</c:v>
                </c:pt>
                <c:pt idx="5641">
                  <c:v>2</c:v>
                </c:pt>
                <c:pt idx="5642">
                  <c:v>2</c:v>
                </c:pt>
                <c:pt idx="5643">
                  <c:v>2</c:v>
                </c:pt>
                <c:pt idx="5644">
                  <c:v>4</c:v>
                </c:pt>
                <c:pt idx="5645">
                  <c:v>8</c:v>
                </c:pt>
                <c:pt idx="5646">
                  <c:v>1</c:v>
                </c:pt>
                <c:pt idx="5647">
                  <c:v>5</c:v>
                </c:pt>
                <c:pt idx="5648">
                  <c:v>4</c:v>
                </c:pt>
                <c:pt idx="5649">
                  <c:v>2</c:v>
                </c:pt>
                <c:pt idx="5650">
                  <c:v>4</c:v>
                </c:pt>
                <c:pt idx="5651">
                  <c:v>1</c:v>
                </c:pt>
                <c:pt idx="5652">
                  <c:v>5</c:v>
                </c:pt>
                <c:pt idx="5653">
                  <c:v>1</c:v>
                </c:pt>
                <c:pt idx="5654">
                  <c:v>5</c:v>
                </c:pt>
                <c:pt idx="5655">
                  <c:v>1</c:v>
                </c:pt>
                <c:pt idx="5656">
                  <c:v>15</c:v>
                </c:pt>
                <c:pt idx="5657">
                  <c:v>2</c:v>
                </c:pt>
                <c:pt idx="5658">
                  <c:v>8</c:v>
                </c:pt>
                <c:pt idx="5659">
                  <c:v>3</c:v>
                </c:pt>
                <c:pt idx="5660">
                  <c:v>1</c:v>
                </c:pt>
                <c:pt idx="5661">
                  <c:v>3</c:v>
                </c:pt>
                <c:pt idx="5662">
                  <c:v>2</c:v>
                </c:pt>
                <c:pt idx="5663">
                  <c:v>1</c:v>
                </c:pt>
                <c:pt idx="5664">
                  <c:v>1</c:v>
                </c:pt>
                <c:pt idx="5665">
                  <c:v>3</c:v>
                </c:pt>
                <c:pt idx="5666">
                  <c:v>1</c:v>
                </c:pt>
                <c:pt idx="5667">
                  <c:v>3</c:v>
                </c:pt>
                <c:pt idx="5668">
                  <c:v>1</c:v>
                </c:pt>
                <c:pt idx="5669">
                  <c:v>1</c:v>
                </c:pt>
                <c:pt idx="5670">
                  <c:v>3</c:v>
                </c:pt>
                <c:pt idx="5671">
                  <c:v>4</c:v>
                </c:pt>
                <c:pt idx="5672">
                  <c:v>1</c:v>
                </c:pt>
                <c:pt idx="5673">
                  <c:v>1</c:v>
                </c:pt>
                <c:pt idx="5674">
                  <c:v>1</c:v>
                </c:pt>
                <c:pt idx="5675">
                  <c:v>2</c:v>
                </c:pt>
                <c:pt idx="5676">
                  <c:v>7</c:v>
                </c:pt>
                <c:pt idx="5677">
                  <c:v>1</c:v>
                </c:pt>
                <c:pt idx="5678">
                  <c:v>1</c:v>
                </c:pt>
                <c:pt idx="5679">
                  <c:v>2</c:v>
                </c:pt>
                <c:pt idx="5680">
                  <c:v>1</c:v>
                </c:pt>
                <c:pt idx="5681">
                  <c:v>2</c:v>
                </c:pt>
                <c:pt idx="5682">
                  <c:v>1</c:v>
                </c:pt>
                <c:pt idx="5683">
                  <c:v>6</c:v>
                </c:pt>
                <c:pt idx="5684">
                  <c:v>1</c:v>
                </c:pt>
                <c:pt idx="5685">
                  <c:v>2</c:v>
                </c:pt>
                <c:pt idx="5686">
                  <c:v>6</c:v>
                </c:pt>
                <c:pt idx="5687">
                  <c:v>5</c:v>
                </c:pt>
                <c:pt idx="5688">
                  <c:v>3</c:v>
                </c:pt>
                <c:pt idx="5689">
                  <c:v>3</c:v>
                </c:pt>
                <c:pt idx="5690">
                  <c:v>1</c:v>
                </c:pt>
                <c:pt idx="5691">
                  <c:v>3</c:v>
                </c:pt>
                <c:pt idx="5692">
                  <c:v>1</c:v>
                </c:pt>
                <c:pt idx="5693">
                  <c:v>1</c:v>
                </c:pt>
                <c:pt idx="5694">
                  <c:v>2</c:v>
                </c:pt>
                <c:pt idx="5695">
                  <c:v>6</c:v>
                </c:pt>
                <c:pt idx="5696">
                  <c:v>1</c:v>
                </c:pt>
                <c:pt idx="5697">
                  <c:v>1</c:v>
                </c:pt>
                <c:pt idx="5698">
                  <c:v>2</c:v>
                </c:pt>
                <c:pt idx="5699">
                  <c:v>2</c:v>
                </c:pt>
                <c:pt idx="5700">
                  <c:v>3</c:v>
                </c:pt>
                <c:pt idx="5701">
                  <c:v>2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2</c:v>
                </c:pt>
                <c:pt idx="5708">
                  <c:v>3</c:v>
                </c:pt>
                <c:pt idx="5709">
                  <c:v>1</c:v>
                </c:pt>
                <c:pt idx="5710">
                  <c:v>2</c:v>
                </c:pt>
                <c:pt idx="5711">
                  <c:v>1</c:v>
                </c:pt>
                <c:pt idx="5712">
                  <c:v>3</c:v>
                </c:pt>
                <c:pt idx="5713">
                  <c:v>4</c:v>
                </c:pt>
                <c:pt idx="5714">
                  <c:v>1</c:v>
                </c:pt>
                <c:pt idx="5715">
                  <c:v>2</c:v>
                </c:pt>
                <c:pt idx="5716">
                  <c:v>1</c:v>
                </c:pt>
                <c:pt idx="5717">
                  <c:v>2</c:v>
                </c:pt>
                <c:pt idx="5718">
                  <c:v>1</c:v>
                </c:pt>
                <c:pt idx="5719">
                  <c:v>1</c:v>
                </c:pt>
                <c:pt idx="5720">
                  <c:v>2</c:v>
                </c:pt>
                <c:pt idx="5721">
                  <c:v>1</c:v>
                </c:pt>
                <c:pt idx="5722">
                  <c:v>12</c:v>
                </c:pt>
                <c:pt idx="5723">
                  <c:v>2</c:v>
                </c:pt>
                <c:pt idx="5724">
                  <c:v>1</c:v>
                </c:pt>
                <c:pt idx="5725">
                  <c:v>1</c:v>
                </c:pt>
                <c:pt idx="5726">
                  <c:v>2</c:v>
                </c:pt>
                <c:pt idx="5727">
                  <c:v>2</c:v>
                </c:pt>
                <c:pt idx="5728">
                  <c:v>2</c:v>
                </c:pt>
                <c:pt idx="5729">
                  <c:v>4</c:v>
                </c:pt>
                <c:pt idx="5730">
                  <c:v>2</c:v>
                </c:pt>
                <c:pt idx="5731">
                  <c:v>2</c:v>
                </c:pt>
                <c:pt idx="5732">
                  <c:v>1</c:v>
                </c:pt>
                <c:pt idx="5733">
                  <c:v>8</c:v>
                </c:pt>
                <c:pt idx="5734">
                  <c:v>3</c:v>
                </c:pt>
                <c:pt idx="5735">
                  <c:v>4</c:v>
                </c:pt>
                <c:pt idx="5736">
                  <c:v>1</c:v>
                </c:pt>
                <c:pt idx="5737">
                  <c:v>1</c:v>
                </c:pt>
                <c:pt idx="5738">
                  <c:v>1</c:v>
                </c:pt>
                <c:pt idx="5739">
                  <c:v>1</c:v>
                </c:pt>
                <c:pt idx="5740">
                  <c:v>1</c:v>
                </c:pt>
                <c:pt idx="5741">
                  <c:v>1</c:v>
                </c:pt>
                <c:pt idx="5742">
                  <c:v>1</c:v>
                </c:pt>
                <c:pt idx="5743">
                  <c:v>3</c:v>
                </c:pt>
                <c:pt idx="5744">
                  <c:v>3</c:v>
                </c:pt>
                <c:pt idx="5745">
                  <c:v>2</c:v>
                </c:pt>
                <c:pt idx="5746">
                  <c:v>6</c:v>
                </c:pt>
                <c:pt idx="5747">
                  <c:v>1</c:v>
                </c:pt>
                <c:pt idx="5748">
                  <c:v>6</c:v>
                </c:pt>
                <c:pt idx="5749">
                  <c:v>1</c:v>
                </c:pt>
                <c:pt idx="5750">
                  <c:v>2</c:v>
                </c:pt>
                <c:pt idx="5751">
                  <c:v>4</c:v>
                </c:pt>
                <c:pt idx="5752">
                  <c:v>1</c:v>
                </c:pt>
                <c:pt idx="5753">
                  <c:v>4</c:v>
                </c:pt>
                <c:pt idx="5754">
                  <c:v>1</c:v>
                </c:pt>
                <c:pt idx="5755">
                  <c:v>6</c:v>
                </c:pt>
                <c:pt idx="5756">
                  <c:v>8</c:v>
                </c:pt>
                <c:pt idx="5757">
                  <c:v>4</c:v>
                </c:pt>
                <c:pt idx="5758">
                  <c:v>1</c:v>
                </c:pt>
                <c:pt idx="5759">
                  <c:v>1</c:v>
                </c:pt>
                <c:pt idx="5760">
                  <c:v>1</c:v>
                </c:pt>
                <c:pt idx="5761">
                  <c:v>3</c:v>
                </c:pt>
                <c:pt idx="5762">
                  <c:v>3</c:v>
                </c:pt>
                <c:pt idx="5763">
                  <c:v>1</c:v>
                </c:pt>
                <c:pt idx="5764">
                  <c:v>1</c:v>
                </c:pt>
                <c:pt idx="5765">
                  <c:v>2</c:v>
                </c:pt>
                <c:pt idx="5766">
                  <c:v>1</c:v>
                </c:pt>
                <c:pt idx="5767">
                  <c:v>2</c:v>
                </c:pt>
                <c:pt idx="5768">
                  <c:v>8</c:v>
                </c:pt>
                <c:pt idx="5769">
                  <c:v>2</c:v>
                </c:pt>
                <c:pt idx="5770">
                  <c:v>1</c:v>
                </c:pt>
                <c:pt idx="5771">
                  <c:v>1</c:v>
                </c:pt>
                <c:pt idx="5772">
                  <c:v>3</c:v>
                </c:pt>
                <c:pt idx="5773">
                  <c:v>2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2</c:v>
                </c:pt>
                <c:pt idx="5778">
                  <c:v>2</c:v>
                </c:pt>
                <c:pt idx="5779">
                  <c:v>2</c:v>
                </c:pt>
                <c:pt idx="5780">
                  <c:v>4</c:v>
                </c:pt>
                <c:pt idx="5781">
                  <c:v>1</c:v>
                </c:pt>
                <c:pt idx="5782">
                  <c:v>3</c:v>
                </c:pt>
                <c:pt idx="5783">
                  <c:v>4</c:v>
                </c:pt>
                <c:pt idx="5784">
                  <c:v>1</c:v>
                </c:pt>
                <c:pt idx="5785">
                  <c:v>1</c:v>
                </c:pt>
                <c:pt idx="5786">
                  <c:v>7</c:v>
                </c:pt>
                <c:pt idx="5787">
                  <c:v>7</c:v>
                </c:pt>
                <c:pt idx="5788">
                  <c:v>3</c:v>
                </c:pt>
                <c:pt idx="5789">
                  <c:v>4</c:v>
                </c:pt>
                <c:pt idx="5790">
                  <c:v>2</c:v>
                </c:pt>
                <c:pt idx="5791">
                  <c:v>4</c:v>
                </c:pt>
                <c:pt idx="5792">
                  <c:v>3</c:v>
                </c:pt>
                <c:pt idx="5793">
                  <c:v>1</c:v>
                </c:pt>
                <c:pt idx="5794">
                  <c:v>2</c:v>
                </c:pt>
                <c:pt idx="5795">
                  <c:v>1</c:v>
                </c:pt>
                <c:pt idx="5796">
                  <c:v>1</c:v>
                </c:pt>
                <c:pt idx="5797">
                  <c:v>4</c:v>
                </c:pt>
                <c:pt idx="5798">
                  <c:v>5</c:v>
                </c:pt>
                <c:pt idx="5799">
                  <c:v>6</c:v>
                </c:pt>
                <c:pt idx="5800">
                  <c:v>2</c:v>
                </c:pt>
                <c:pt idx="5801">
                  <c:v>2</c:v>
                </c:pt>
                <c:pt idx="5802">
                  <c:v>7</c:v>
                </c:pt>
                <c:pt idx="5803">
                  <c:v>4</c:v>
                </c:pt>
                <c:pt idx="5804">
                  <c:v>2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3</c:v>
                </c:pt>
                <c:pt idx="5809">
                  <c:v>1</c:v>
                </c:pt>
                <c:pt idx="5810">
                  <c:v>2</c:v>
                </c:pt>
                <c:pt idx="5811">
                  <c:v>1</c:v>
                </c:pt>
                <c:pt idx="5812">
                  <c:v>5</c:v>
                </c:pt>
                <c:pt idx="5813">
                  <c:v>1</c:v>
                </c:pt>
                <c:pt idx="5814">
                  <c:v>1</c:v>
                </c:pt>
                <c:pt idx="5815">
                  <c:v>4</c:v>
                </c:pt>
                <c:pt idx="5816">
                  <c:v>1</c:v>
                </c:pt>
                <c:pt idx="5817">
                  <c:v>1</c:v>
                </c:pt>
                <c:pt idx="5818">
                  <c:v>1</c:v>
                </c:pt>
                <c:pt idx="5819">
                  <c:v>1</c:v>
                </c:pt>
                <c:pt idx="5820">
                  <c:v>1</c:v>
                </c:pt>
                <c:pt idx="5821">
                  <c:v>1</c:v>
                </c:pt>
                <c:pt idx="5822">
                  <c:v>10</c:v>
                </c:pt>
                <c:pt idx="5823">
                  <c:v>2</c:v>
                </c:pt>
                <c:pt idx="5824">
                  <c:v>2</c:v>
                </c:pt>
                <c:pt idx="5825">
                  <c:v>1</c:v>
                </c:pt>
                <c:pt idx="5826">
                  <c:v>4</c:v>
                </c:pt>
                <c:pt idx="5827">
                  <c:v>2</c:v>
                </c:pt>
                <c:pt idx="5828">
                  <c:v>1</c:v>
                </c:pt>
                <c:pt idx="5829">
                  <c:v>6</c:v>
                </c:pt>
                <c:pt idx="5830">
                  <c:v>1</c:v>
                </c:pt>
                <c:pt idx="5831">
                  <c:v>2</c:v>
                </c:pt>
                <c:pt idx="5832">
                  <c:v>8</c:v>
                </c:pt>
                <c:pt idx="5833">
                  <c:v>1</c:v>
                </c:pt>
                <c:pt idx="5834">
                  <c:v>1</c:v>
                </c:pt>
                <c:pt idx="5835">
                  <c:v>2</c:v>
                </c:pt>
                <c:pt idx="5836">
                  <c:v>1</c:v>
                </c:pt>
                <c:pt idx="5837">
                  <c:v>4</c:v>
                </c:pt>
                <c:pt idx="5838">
                  <c:v>1</c:v>
                </c:pt>
                <c:pt idx="5839">
                  <c:v>1</c:v>
                </c:pt>
                <c:pt idx="5840">
                  <c:v>2</c:v>
                </c:pt>
                <c:pt idx="5841">
                  <c:v>5</c:v>
                </c:pt>
                <c:pt idx="5842">
                  <c:v>4</c:v>
                </c:pt>
                <c:pt idx="5843">
                  <c:v>2</c:v>
                </c:pt>
                <c:pt idx="5844">
                  <c:v>1</c:v>
                </c:pt>
                <c:pt idx="5845">
                  <c:v>2</c:v>
                </c:pt>
                <c:pt idx="5846">
                  <c:v>6</c:v>
                </c:pt>
                <c:pt idx="5847">
                  <c:v>1</c:v>
                </c:pt>
                <c:pt idx="5848">
                  <c:v>2</c:v>
                </c:pt>
                <c:pt idx="5849">
                  <c:v>4</c:v>
                </c:pt>
                <c:pt idx="5850">
                  <c:v>2</c:v>
                </c:pt>
                <c:pt idx="5851">
                  <c:v>1</c:v>
                </c:pt>
                <c:pt idx="5852">
                  <c:v>3</c:v>
                </c:pt>
                <c:pt idx="5853">
                  <c:v>1</c:v>
                </c:pt>
                <c:pt idx="5854">
                  <c:v>1</c:v>
                </c:pt>
                <c:pt idx="5855">
                  <c:v>1</c:v>
                </c:pt>
                <c:pt idx="5856">
                  <c:v>1</c:v>
                </c:pt>
                <c:pt idx="5857">
                  <c:v>1</c:v>
                </c:pt>
                <c:pt idx="5858">
                  <c:v>2</c:v>
                </c:pt>
                <c:pt idx="5859">
                  <c:v>1</c:v>
                </c:pt>
                <c:pt idx="5860">
                  <c:v>1</c:v>
                </c:pt>
                <c:pt idx="5861">
                  <c:v>1</c:v>
                </c:pt>
                <c:pt idx="5862">
                  <c:v>6</c:v>
                </c:pt>
                <c:pt idx="5863">
                  <c:v>1</c:v>
                </c:pt>
                <c:pt idx="5864">
                  <c:v>1</c:v>
                </c:pt>
                <c:pt idx="5865">
                  <c:v>3</c:v>
                </c:pt>
                <c:pt idx="5866">
                  <c:v>3</c:v>
                </c:pt>
                <c:pt idx="5867">
                  <c:v>3</c:v>
                </c:pt>
                <c:pt idx="5868">
                  <c:v>1</c:v>
                </c:pt>
                <c:pt idx="5869">
                  <c:v>4</c:v>
                </c:pt>
                <c:pt idx="5870">
                  <c:v>1</c:v>
                </c:pt>
                <c:pt idx="5871">
                  <c:v>1</c:v>
                </c:pt>
                <c:pt idx="5872">
                  <c:v>1</c:v>
                </c:pt>
                <c:pt idx="5873">
                  <c:v>2</c:v>
                </c:pt>
                <c:pt idx="5874">
                  <c:v>5</c:v>
                </c:pt>
                <c:pt idx="5875">
                  <c:v>5</c:v>
                </c:pt>
                <c:pt idx="5876">
                  <c:v>2</c:v>
                </c:pt>
                <c:pt idx="5877">
                  <c:v>1</c:v>
                </c:pt>
                <c:pt idx="5878">
                  <c:v>6</c:v>
                </c:pt>
                <c:pt idx="5879">
                  <c:v>1</c:v>
                </c:pt>
                <c:pt idx="5880">
                  <c:v>4</c:v>
                </c:pt>
                <c:pt idx="5881">
                  <c:v>1</c:v>
                </c:pt>
                <c:pt idx="5882">
                  <c:v>10</c:v>
                </c:pt>
                <c:pt idx="5883">
                  <c:v>5</c:v>
                </c:pt>
                <c:pt idx="5884">
                  <c:v>5</c:v>
                </c:pt>
                <c:pt idx="5885">
                  <c:v>2</c:v>
                </c:pt>
                <c:pt idx="5886">
                  <c:v>1</c:v>
                </c:pt>
                <c:pt idx="5887">
                  <c:v>6</c:v>
                </c:pt>
                <c:pt idx="5888">
                  <c:v>5</c:v>
                </c:pt>
                <c:pt idx="5889">
                  <c:v>3</c:v>
                </c:pt>
                <c:pt idx="5890">
                  <c:v>1</c:v>
                </c:pt>
                <c:pt idx="5891">
                  <c:v>1</c:v>
                </c:pt>
                <c:pt idx="5892">
                  <c:v>1</c:v>
                </c:pt>
                <c:pt idx="5893">
                  <c:v>2</c:v>
                </c:pt>
                <c:pt idx="5894">
                  <c:v>3</c:v>
                </c:pt>
                <c:pt idx="5895">
                  <c:v>1</c:v>
                </c:pt>
                <c:pt idx="5896">
                  <c:v>1</c:v>
                </c:pt>
                <c:pt idx="5897">
                  <c:v>2</c:v>
                </c:pt>
                <c:pt idx="5898">
                  <c:v>1</c:v>
                </c:pt>
                <c:pt idx="5899">
                  <c:v>1</c:v>
                </c:pt>
                <c:pt idx="5900">
                  <c:v>1</c:v>
                </c:pt>
                <c:pt idx="5901">
                  <c:v>5</c:v>
                </c:pt>
                <c:pt idx="5902">
                  <c:v>1</c:v>
                </c:pt>
                <c:pt idx="5903">
                  <c:v>3</c:v>
                </c:pt>
                <c:pt idx="5904">
                  <c:v>1</c:v>
                </c:pt>
                <c:pt idx="5905">
                  <c:v>2</c:v>
                </c:pt>
                <c:pt idx="5906">
                  <c:v>3</c:v>
                </c:pt>
                <c:pt idx="5907">
                  <c:v>3</c:v>
                </c:pt>
                <c:pt idx="5908">
                  <c:v>1</c:v>
                </c:pt>
                <c:pt idx="5909">
                  <c:v>1</c:v>
                </c:pt>
                <c:pt idx="5910">
                  <c:v>7</c:v>
                </c:pt>
                <c:pt idx="5911">
                  <c:v>2</c:v>
                </c:pt>
                <c:pt idx="5912">
                  <c:v>8</c:v>
                </c:pt>
                <c:pt idx="5913">
                  <c:v>1</c:v>
                </c:pt>
                <c:pt idx="5914">
                  <c:v>1</c:v>
                </c:pt>
                <c:pt idx="5915">
                  <c:v>4</c:v>
                </c:pt>
                <c:pt idx="5916">
                  <c:v>3</c:v>
                </c:pt>
                <c:pt idx="5917">
                  <c:v>4</c:v>
                </c:pt>
                <c:pt idx="5918">
                  <c:v>1</c:v>
                </c:pt>
                <c:pt idx="5919">
                  <c:v>1</c:v>
                </c:pt>
                <c:pt idx="5920">
                  <c:v>1</c:v>
                </c:pt>
                <c:pt idx="5921">
                  <c:v>1</c:v>
                </c:pt>
                <c:pt idx="5922">
                  <c:v>3</c:v>
                </c:pt>
                <c:pt idx="5923">
                  <c:v>1</c:v>
                </c:pt>
                <c:pt idx="5924">
                  <c:v>1</c:v>
                </c:pt>
                <c:pt idx="5925">
                  <c:v>1</c:v>
                </c:pt>
                <c:pt idx="5926">
                  <c:v>3</c:v>
                </c:pt>
                <c:pt idx="5927">
                  <c:v>3</c:v>
                </c:pt>
                <c:pt idx="5928">
                  <c:v>13</c:v>
                </c:pt>
                <c:pt idx="5929">
                  <c:v>2</c:v>
                </c:pt>
                <c:pt idx="5930">
                  <c:v>1</c:v>
                </c:pt>
                <c:pt idx="5931">
                  <c:v>1</c:v>
                </c:pt>
                <c:pt idx="5932">
                  <c:v>2</c:v>
                </c:pt>
                <c:pt idx="5933">
                  <c:v>3</c:v>
                </c:pt>
                <c:pt idx="5934">
                  <c:v>1</c:v>
                </c:pt>
                <c:pt idx="5935">
                  <c:v>5</c:v>
                </c:pt>
                <c:pt idx="5936">
                  <c:v>1</c:v>
                </c:pt>
                <c:pt idx="5937">
                  <c:v>2</c:v>
                </c:pt>
                <c:pt idx="5938">
                  <c:v>1</c:v>
                </c:pt>
                <c:pt idx="5939">
                  <c:v>9</c:v>
                </c:pt>
                <c:pt idx="5940">
                  <c:v>3</c:v>
                </c:pt>
                <c:pt idx="5941">
                  <c:v>1</c:v>
                </c:pt>
                <c:pt idx="5942">
                  <c:v>2</c:v>
                </c:pt>
                <c:pt idx="5943">
                  <c:v>2</c:v>
                </c:pt>
                <c:pt idx="5944">
                  <c:v>1</c:v>
                </c:pt>
                <c:pt idx="5945">
                  <c:v>6</c:v>
                </c:pt>
                <c:pt idx="5946">
                  <c:v>2</c:v>
                </c:pt>
                <c:pt idx="5947">
                  <c:v>1</c:v>
                </c:pt>
                <c:pt idx="5948">
                  <c:v>5</c:v>
                </c:pt>
                <c:pt idx="5949">
                  <c:v>1</c:v>
                </c:pt>
                <c:pt idx="5950">
                  <c:v>2</c:v>
                </c:pt>
                <c:pt idx="5951">
                  <c:v>4</c:v>
                </c:pt>
                <c:pt idx="5952">
                  <c:v>4</c:v>
                </c:pt>
                <c:pt idx="5953">
                  <c:v>6</c:v>
                </c:pt>
                <c:pt idx="5954">
                  <c:v>4</c:v>
                </c:pt>
                <c:pt idx="5955">
                  <c:v>1</c:v>
                </c:pt>
                <c:pt idx="5956">
                  <c:v>4</c:v>
                </c:pt>
                <c:pt idx="5957">
                  <c:v>2</c:v>
                </c:pt>
                <c:pt idx="5958">
                  <c:v>1</c:v>
                </c:pt>
                <c:pt idx="5959">
                  <c:v>1</c:v>
                </c:pt>
                <c:pt idx="5960">
                  <c:v>1</c:v>
                </c:pt>
                <c:pt idx="5961">
                  <c:v>1</c:v>
                </c:pt>
                <c:pt idx="5962">
                  <c:v>4</c:v>
                </c:pt>
                <c:pt idx="5963">
                  <c:v>4</c:v>
                </c:pt>
                <c:pt idx="5964">
                  <c:v>4</c:v>
                </c:pt>
                <c:pt idx="5965">
                  <c:v>1</c:v>
                </c:pt>
                <c:pt idx="5966">
                  <c:v>2</c:v>
                </c:pt>
                <c:pt idx="5967">
                  <c:v>1</c:v>
                </c:pt>
                <c:pt idx="5968">
                  <c:v>1</c:v>
                </c:pt>
                <c:pt idx="5969">
                  <c:v>1</c:v>
                </c:pt>
                <c:pt idx="5970">
                  <c:v>6</c:v>
                </c:pt>
                <c:pt idx="5971">
                  <c:v>1</c:v>
                </c:pt>
                <c:pt idx="5972">
                  <c:v>1</c:v>
                </c:pt>
                <c:pt idx="5973">
                  <c:v>9</c:v>
                </c:pt>
                <c:pt idx="5974">
                  <c:v>1</c:v>
                </c:pt>
                <c:pt idx="5975">
                  <c:v>11</c:v>
                </c:pt>
                <c:pt idx="5976">
                  <c:v>3</c:v>
                </c:pt>
                <c:pt idx="5977">
                  <c:v>4</c:v>
                </c:pt>
                <c:pt idx="5978">
                  <c:v>1</c:v>
                </c:pt>
                <c:pt idx="5979">
                  <c:v>10</c:v>
                </c:pt>
                <c:pt idx="5980">
                  <c:v>1</c:v>
                </c:pt>
                <c:pt idx="5981">
                  <c:v>2</c:v>
                </c:pt>
                <c:pt idx="5982">
                  <c:v>5</c:v>
                </c:pt>
                <c:pt idx="5983">
                  <c:v>1</c:v>
                </c:pt>
                <c:pt idx="5984">
                  <c:v>1</c:v>
                </c:pt>
                <c:pt idx="5985">
                  <c:v>11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4</c:v>
                </c:pt>
                <c:pt idx="5990">
                  <c:v>2</c:v>
                </c:pt>
                <c:pt idx="5991">
                  <c:v>1</c:v>
                </c:pt>
                <c:pt idx="5992">
                  <c:v>1</c:v>
                </c:pt>
                <c:pt idx="5993">
                  <c:v>2</c:v>
                </c:pt>
                <c:pt idx="5994">
                  <c:v>2</c:v>
                </c:pt>
                <c:pt idx="5995">
                  <c:v>2</c:v>
                </c:pt>
                <c:pt idx="5996">
                  <c:v>2</c:v>
                </c:pt>
                <c:pt idx="5997">
                  <c:v>1</c:v>
                </c:pt>
                <c:pt idx="5998">
                  <c:v>2</c:v>
                </c:pt>
                <c:pt idx="5999">
                  <c:v>2</c:v>
                </c:pt>
                <c:pt idx="6000">
                  <c:v>1</c:v>
                </c:pt>
                <c:pt idx="6001">
                  <c:v>4</c:v>
                </c:pt>
                <c:pt idx="6002">
                  <c:v>2</c:v>
                </c:pt>
                <c:pt idx="6003">
                  <c:v>1</c:v>
                </c:pt>
                <c:pt idx="6004">
                  <c:v>3</c:v>
                </c:pt>
                <c:pt idx="6005">
                  <c:v>4</c:v>
                </c:pt>
                <c:pt idx="6006">
                  <c:v>1</c:v>
                </c:pt>
                <c:pt idx="6007">
                  <c:v>6</c:v>
                </c:pt>
                <c:pt idx="6008">
                  <c:v>4</c:v>
                </c:pt>
                <c:pt idx="6009">
                  <c:v>4</c:v>
                </c:pt>
                <c:pt idx="6010">
                  <c:v>3</c:v>
                </c:pt>
                <c:pt idx="6011">
                  <c:v>3</c:v>
                </c:pt>
                <c:pt idx="6012">
                  <c:v>1</c:v>
                </c:pt>
                <c:pt idx="6013">
                  <c:v>2</c:v>
                </c:pt>
                <c:pt idx="6014">
                  <c:v>1</c:v>
                </c:pt>
                <c:pt idx="6015">
                  <c:v>1</c:v>
                </c:pt>
                <c:pt idx="6016">
                  <c:v>1</c:v>
                </c:pt>
                <c:pt idx="6017">
                  <c:v>1</c:v>
                </c:pt>
                <c:pt idx="6018">
                  <c:v>3</c:v>
                </c:pt>
                <c:pt idx="6019">
                  <c:v>5</c:v>
                </c:pt>
                <c:pt idx="6020">
                  <c:v>2</c:v>
                </c:pt>
                <c:pt idx="6021">
                  <c:v>6</c:v>
                </c:pt>
                <c:pt idx="6022">
                  <c:v>1</c:v>
                </c:pt>
                <c:pt idx="6023">
                  <c:v>2</c:v>
                </c:pt>
                <c:pt idx="6024">
                  <c:v>3</c:v>
                </c:pt>
                <c:pt idx="6025">
                  <c:v>2</c:v>
                </c:pt>
                <c:pt idx="6026">
                  <c:v>4</c:v>
                </c:pt>
                <c:pt idx="6027">
                  <c:v>1</c:v>
                </c:pt>
                <c:pt idx="6028">
                  <c:v>3</c:v>
                </c:pt>
                <c:pt idx="6029">
                  <c:v>10</c:v>
                </c:pt>
                <c:pt idx="6030">
                  <c:v>2</c:v>
                </c:pt>
                <c:pt idx="6031">
                  <c:v>3</c:v>
                </c:pt>
                <c:pt idx="6032">
                  <c:v>1</c:v>
                </c:pt>
                <c:pt idx="6033">
                  <c:v>1</c:v>
                </c:pt>
                <c:pt idx="6034">
                  <c:v>9</c:v>
                </c:pt>
                <c:pt idx="6035">
                  <c:v>1</c:v>
                </c:pt>
                <c:pt idx="6036">
                  <c:v>13</c:v>
                </c:pt>
                <c:pt idx="6037">
                  <c:v>8</c:v>
                </c:pt>
                <c:pt idx="6038">
                  <c:v>1</c:v>
                </c:pt>
                <c:pt idx="6039">
                  <c:v>2</c:v>
                </c:pt>
                <c:pt idx="6040">
                  <c:v>3</c:v>
                </c:pt>
                <c:pt idx="6041">
                  <c:v>7</c:v>
                </c:pt>
                <c:pt idx="6042">
                  <c:v>2</c:v>
                </c:pt>
                <c:pt idx="6043">
                  <c:v>8</c:v>
                </c:pt>
                <c:pt idx="6044">
                  <c:v>7</c:v>
                </c:pt>
                <c:pt idx="6045">
                  <c:v>3</c:v>
                </c:pt>
                <c:pt idx="6046">
                  <c:v>1</c:v>
                </c:pt>
                <c:pt idx="6047">
                  <c:v>1</c:v>
                </c:pt>
                <c:pt idx="6048">
                  <c:v>1</c:v>
                </c:pt>
                <c:pt idx="6049">
                  <c:v>9</c:v>
                </c:pt>
                <c:pt idx="6050">
                  <c:v>7</c:v>
                </c:pt>
                <c:pt idx="6051">
                  <c:v>4</c:v>
                </c:pt>
                <c:pt idx="6052">
                  <c:v>4</c:v>
                </c:pt>
                <c:pt idx="6053">
                  <c:v>1</c:v>
                </c:pt>
                <c:pt idx="6054">
                  <c:v>1</c:v>
                </c:pt>
                <c:pt idx="6055">
                  <c:v>5</c:v>
                </c:pt>
                <c:pt idx="6056">
                  <c:v>6</c:v>
                </c:pt>
                <c:pt idx="6057">
                  <c:v>4</c:v>
                </c:pt>
                <c:pt idx="6058">
                  <c:v>2</c:v>
                </c:pt>
                <c:pt idx="6059">
                  <c:v>6</c:v>
                </c:pt>
                <c:pt idx="6060">
                  <c:v>6</c:v>
                </c:pt>
                <c:pt idx="6061">
                  <c:v>4</c:v>
                </c:pt>
                <c:pt idx="6062">
                  <c:v>1</c:v>
                </c:pt>
                <c:pt idx="6063">
                  <c:v>7</c:v>
                </c:pt>
                <c:pt idx="6064">
                  <c:v>2</c:v>
                </c:pt>
                <c:pt idx="6065">
                  <c:v>7</c:v>
                </c:pt>
                <c:pt idx="6066">
                  <c:v>8</c:v>
                </c:pt>
                <c:pt idx="6067">
                  <c:v>5</c:v>
                </c:pt>
                <c:pt idx="6068">
                  <c:v>4</c:v>
                </c:pt>
                <c:pt idx="6069">
                  <c:v>5</c:v>
                </c:pt>
                <c:pt idx="6070">
                  <c:v>2</c:v>
                </c:pt>
                <c:pt idx="6071">
                  <c:v>1</c:v>
                </c:pt>
                <c:pt idx="6072">
                  <c:v>22</c:v>
                </c:pt>
                <c:pt idx="6073">
                  <c:v>1</c:v>
                </c:pt>
                <c:pt idx="6074">
                  <c:v>2</c:v>
                </c:pt>
                <c:pt idx="6075">
                  <c:v>1</c:v>
                </c:pt>
                <c:pt idx="6076">
                  <c:v>1</c:v>
                </c:pt>
                <c:pt idx="6077">
                  <c:v>1</c:v>
                </c:pt>
                <c:pt idx="6078">
                  <c:v>1</c:v>
                </c:pt>
                <c:pt idx="6079">
                  <c:v>1</c:v>
                </c:pt>
                <c:pt idx="6080">
                  <c:v>1</c:v>
                </c:pt>
                <c:pt idx="6081">
                  <c:v>8</c:v>
                </c:pt>
                <c:pt idx="6082">
                  <c:v>4</c:v>
                </c:pt>
                <c:pt idx="6083">
                  <c:v>1</c:v>
                </c:pt>
                <c:pt idx="6084">
                  <c:v>9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3</c:v>
                </c:pt>
                <c:pt idx="6089">
                  <c:v>6</c:v>
                </c:pt>
                <c:pt idx="6090">
                  <c:v>1</c:v>
                </c:pt>
                <c:pt idx="6091">
                  <c:v>1</c:v>
                </c:pt>
                <c:pt idx="6092">
                  <c:v>7</c:v>
                </c:pt>
                <c:pt idx="6093">
                  <c:v>1</c:v>
                </c:pt>
                <c:pt idx="6094">
                  <c:v>1</c:v>
                </c:pt>
                <c:pt idx="6095">
                  <c:v>1</c:v>
                </c:pt>
                <c:pt idx="6096">
                  <c:v>1</c:v>
                </c:pt>
                <c:pt idx="6097">
                  <c:v>5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5</c:v>
                </c:pt>
                <c:pt idx="6103">
                  <c:v>4</c:v>
                </c:pt>
                <c:pt idx="6104">
                  <c:v>1</c:v>
                </c:pt>
                <c:pt idx="6105">
                  <c:v>2</c:v>
                </c:pt>
                <c:pt idx="6106">
                  <c:v>2</c:v>
                </c:pt>
                <c:pt idx="6107">
                  <c:v>2</c:v>
                </c:pt>
                <c:pt idx="6108">
                  <c:v>4</c:v>
                </c:pt>
                <c:pt idx="6109">
                  <c:v>2</c:v>
                </c:pt>
                <c:pt idx="6110">
                  <c:v>2</c:v>
                </c:pt>
                <c:pt idx="6111">
                  <c:v>1</c:v>
                </c:pt>
                <c:pt idx="6112">
                  <c:v>6</c:v>
                </c:pt>
                <c:pt idx="6113">
                  <c:v>9</c:v>
                </c:pt>
                <c:pt idx="6114">
                  <c:v>3</c:v>
                </c:pt>
                <c:pt idx="6115">
                  <c:v>1</c:v>
                </c:pt>
                <c:pt idx="6116">
                  <c:v>1</c:v>
                </c:pt>
                <c:pt idx="6117">
                  <c:v>2</c:v>
                </c:pt>
                <c:pt idx="6118">
                  <c:v>1</c:v>
                </c:pt>
                <c:pt idx="6119">
                  <c:v>7</c:v>
                </c:pt>
                <c:pt idx="6120">
                  <c:v>1</c:v>
                </c:pt>
                <c:pt idx="6121">
                  <c:v>1</c:v>
                </c:pt>
                <c:pt idx="6122">
                  <c:v>4</c:v>
                </c:pt>
                <c:pt idx="6123">
                  <c:v>2</c:v>
                </c:pt>
                <c:pt idx="6124">
                  <c:v>1</c:v>
                </c:pt>
                <c:pt idx="6125">
                  <c:v>3</c:v>
                </c:pt>
                <c:pt idx="6126">
                  <c:v>1</c:v>
                </c:pt>
                <c:pt idx="6127">
                  <c:v>3</c:v>
                </c:pt>
                <c:pt idx="6128">
                  <c:v>1</c:v>
                </c:pt>
                <c:pt idx="6129">
                  <c:v>1</c:v>
                </c:pt>
                <c:pt idx="6130">
                  <c:v>2</c:v>
                </c:pt>
                <c:pt idx="6131">
                  <c:v>1</c:v>
                </c:pt>
                <c:pt idx="6132">
                  <c:v>2</c:v>
                </c:pt>
                <c:pt idx="6133">
                  <c:v>1</c:v>
                </c:pt>
                <c:pt idx="6134">
                  <c:v>5</c:v>
                </c:pt>
                <c:pt idx="6135">
                  <c:v>2</c:v>
                </c:pt>
                <c:pt idx="6136">
                  <c:v>3</c:v>
                </c:pt>
                <c:pt idx="6137">
                  <c:v>5</c:v>
                </c:pt>
                <c:pt idx="6138">
                  <c:v>2</c:v>
                </c:pt>
                <c:pt idx="6139">
                  <c:v>3</c:v>
                </c:pt>
                <c:pt idx="6140">
                  <c:v>9</c:v>
                </c:pt>
                <c:pt idx="6141">
                  <c:v>3</c:v>
                </c:pt>
                <c:pt idx="6142">
                  <c:v>12</c:v>
                </c:pt>
                <c:pt idx="6143">
                  <c:v>4</c:v>
                </c:pt>
                <c:pt idx="6144">
                  <c:v>2</c:v>
                </c:pt>
                <c:pt idx="6145">
                  <c:v>4</c:v>
                </c:pt>
                <c:pt idx="6146">
                  <c:v>6</c:v>
                </c:pt>
                <c:pt idx="6147">
                  <c:v>2</c:v>
                </c:pt>
                <c:pt idx="6148">
                  <c:v>5</c:v>
                </c:pt>
                <c:pt idx="6149">
                  <c:v>7</c:v>
                </c:pt>
                <c:pt idx="6150">
                  <c:v>2</c:v>
                </c:pt>
                <c:pt idx="6151">
                  <c:v>1</c:v>
                </c:pt>
                <c:pt idx="6152">
                  <c:v>1</c:v>
                </c:pt>
                <c:pt idx="6153">
                  <c:v>5</c:v>
                </c:pt>
                <c:pt idx="6154">
                  <c:v>2</c:v>
                </c:pt>
                <c:pt idx="6155">
                  <c:v>1</c:v>
                </c:pt>
                <c:pt idx="6156">
                  <c:v>1</c:v>
                </c:pt>
                <c:pt idx="6157">
                  <c:v>6</c:v>
                </c:pt>
                <c:pt idx="6158">
                  <c:v>2</c:v>
                </c:pt>
                <c:pt idx="6159">
                  <c:v>3</c:v>
                </c:pt>
                <c:pt idx="6160">
                  <c:v>3</c:v>
                </c:pt>
                <c:pt idx="6161">
                  <c:v>3</c:v>
                </c:pt>
                <c:pt idx="6162">
                  <c:v>2</c:v>
                </c:pt>
                <c:pt idx="6163">
                  <c:v>3</c:v>
                </c:pt>
                <c:pt idx="6164">
                  <c:v>10</c:v>
                </c:pt>
                <c:pt idx="6165">
                  <c:v>5</c:v>
                </c:pt>
                <c:pt idx="6166">
                  <c:v>6</c:v>
                </c:pt>
                <c:pt idx="6167">
                  <c:v>2</c:v>
                </c:pt>
                <c:pt idx="6168">
                  <c:v>2</c:v>
                </c:pt>
                <c:pt idx="6169">
                  <c:v>1</c:v>
                </c:pt>
                <c:pt idx="6170">
                  <c:v>1</c:v>
                </c:pt>
                <c:pt idx="6171">
                  <c:v>1</c:v>
                </c:pt>
                <c:pt idx="6172">
                  <c:v>2</c:v>
                </c:pt>
                <c:pt idx="6173">
                  <c:v>1</c:v>
                </c:pt>
                <c:pt idx="6174">
                  <c:v>1</c:v>
                </c:pt>
                <c:pt idx="6175">
                  <c:v>1</c:v>
                </c:pt>
                <c:pt idx="6176">
                  <c:v>5</c:v>
                </c:pt>
                <c:pt idx="6177">
                  <c:v>4</c:v>
                </c:pt>
                <c:pt idx="6178">
                  <c:v>2</c:v>
                </c:pt>
                <c:pt idx="6179">
                  <c:v>1</c:v>
                </c:pt>
                <c:pt idx="6180">
                  <c:v>1</c:v>
                </c:pt>
                <c:pt idx="6181">
                  <c:v>4</c:v>
                </c:pt>
                <c:pt idx="6182">
                  <c:v>2</c:v>
                </c:pt>
                <c:pt idx="6183">
                  <c:v>1</c:v>
                </c:pt>
                <c:pt idx="6184">
                  <c:v>2</c:v>
                </c:pt>
                <c:pt idx="6185">
                  <c:v>1</c:v>
                </c:pt>
                <c:pt idx="6186">
                  <c:v>2</c:v>
                </c:pt>
                <c:pt idx="6187">
                  <c:v>1</c:v>
                </c:pt>
                <c:pt idx="6188">
                  <c:v>5</c:v>
                </c:pt>
                <c:pt idx="6189">
                  <c:v>3</c:v>
                </c:pt>
                <c:pt idx="6190">
                  <c:v>1</c:v>
                </c:pt>
                <c:pt idx="6191">
                  <c:v>1</c:v>
                </c:pt>
                <c:pt idx="6192">
                  <c:v>2</c:v>
                </c:pt>
                <c:pt idx="6193">
                  <c:v>2</c:v>
                </c:pt>
                <c:pt idx="6194">
                  <c:v>2</c:v>
                </c:pt>
                <c:pt idx="6195">
                  <c:v>2</c:v>
                </c:pt>
                <c:pt idx="6196">
                  <c:v>7</c:v>
                </c:pt>
                <c:pt idx="6197">
                  <c:v>1</c:v>
                </c:pt>
                <c:pt idx="6198">
                  <c:v>1</c:v>
                </c:pt>
                <c:pt idx="6199">
                  <c:v>1</c:v>
                </c:pt>
                <c:pt idx="6200">
                  <c:v>1</c:v>
                </c:pt>
                <c:pt idx="6201">
                  <c:v>1</c:v>
                </c:pt>
                <c:pt idx="6202">
                  <c:v>3</c:v>
                </c:pt>
                <c:pt idx="6203">
                  <c:v>4</c:v>
                </c:pt>
                <c:pt idx="6204">
                  <c:v>2</c:v>
                </c:pt>
                <c:pt idx="6205">
                  <c:v>5</c:v>
                </c:pt>
                <c:pt idx="6206">
                  <c:v>1</c:v>
                </c:pt>
                <c:pt idx="6207">
                  <c:v>1</c:v>
                </c:pt>
                <c:pt idx="6208">
                  <c:v>21</c:v>
                </c:pt>
                <c:pt idx="6209">
                  <c:v>6</c:v>
                </c:pt>
                <c:pt idx="6210">
                  <c:v>3</c:v>
                </c:pt>
                <c:pt idx="6211">
                  <c:v>1</c:v>
                </c:pt>
                <c:pt idx="6212">
                  <c:v>3</c:v>
                </c:pt>
                <c:pt idx="6213">
                  <c:v>2</c:v>
                </c:pt>
                <c:pt idx="6214">
                  <c:v>1</c:v>
                </c:pt>
                <c:pt idx="6215">
                  <c:v>8</c:v>
                </c:pt>
                <c:pt idx="6216">
                  <c:v>1</c:v>
                </c:pt>
                <c:pt idx="6217">
                  <c:v>7</c:v>
                </c:pt>
                <c:pt idx="6218">
                  <c:v>22</c:v>
                </c:pt>
                <c:pt idx="6219">
                  <c:v>1</c:v>
                </c:pt>
                <c:pt idx="6220">
                  <c:v>4</c:v>
                </c:pt>
                <c:pt idx="6221">
                  <c:v>2</c:v>
                </c:pt>
                <c:pt idx="6222">
                  <c:v>2</c:v>
                </c:pt>
                <c:pt idx="6223">
                  <c:v>1</c:v>
                </c:pt>
                <c:pt idx="6224">
                  <c:v>1</c:v>
                </c:pt>
                <c:pt idx="6225">
                  <c:v>2</c:v>
                </c:pt>
                <c:pt idx="6226">
                  <c:v>2</c:v>
                </c:pt>
                <c:pt idx="6227">
                  <c:v>1</c:v>
                </c:pt>
                <c:pt idx="6228">
                  <c:v>2</c:v>
                </c:pt>
                <c:pt idx="6229">
                  <c:v>11</c:v>
                </c:pt>
                <c:pt idx="6230">
                  <c:v>1</c:v>
                </c:pt>
                <c:pt idx="6231">
                  <c:v>1</c:v>
                </c:pt>
                <c:pt idx="6232">
                  <c:v>4</c:v>
                </c:pt>
                <c:pt idx="6233">
                  <c:v>1</c:v>
                </c:pt>
                <c:pt idx="6234">
                  <c:v>2</c:v>
                </c:pt>
                <c:pt idx="6235">
                  <c:v>3</c:v>
                </c:pt>
                <c:pt idx="6236">
                  <c:v>1</c:v>
                </c:pt>
                <c:pt idx="6237">
                  <c:v>5</c:v>
                </c:pt>
                <c:pt idx="6238">
                  <c:v>3</c:v>
                </c:pt>
                <c:pt idx="6239">
                  <c:v>1</c:v>
                </c:pt>
                <c:pt idx="6240">
                  <c:v>4</c:v>
                </c:pt>
                <c:pt idx="6241">
                  <c:v>8</c:v>
                </c:pt>
                <c:pt idx="6242">
                  <c:v>1</c:v>
                </c:pt>
                <c:pt idx="6243">
                  <c:v>3</c:v>
                </c:pt>
                <c:pt idx="6244">
                  <c:v>1</c:v>
                </c:pt>
                <c:pt idx="6245">
                  <c:v>1</c:v>
                </c:pt>
                <c:pt idx="6246">
                  <c:v>1</c:v>
                </c:pt>
                <c:pt idx="6247">
                  <c:v>2</c:v>
                </c:pt>
                <c:pt idx="6248">
                  <c:v>4</c:v>
                </c:pt>
                <c:pt idx="6249">
                  <c:v>1</c:v>
                </c:pt>
                <c:pt idx="6250">
                  <c:v>1</c:v>
                </c:pt>
                <c:pt idx="6251">
                  <c:v>2</c:v>
                </c:pt>
                <c:pt idx="6252">
                  <c:v>1</c:v>
                </c:pt>
                <c:pt idx="6253">
                  <c:v>1</c:v>
                </c:pt>
                <c:pt idx="6254">
                  <c:v>2</c:v>
                </c:pt>
                <c:pt idx="6255">
                  <c:v>2</c:v>
                </c:pt>
                <c:pt idx="6256">
                  <c:v>2</c:v>
                </c:pt>
                <c:pt idx="6257">
                  <c:v>2</c:v>
                </c:pt>
                <c:pt idx="6258">
                  <c:v>1</c:v>
                </c:pt>
                <c:pt idx="6259">
                  <c:v>2</c:v>
                </c:pt>
                <c:pt idx="6260">
                  <c:v>2</c:v>
                </c:pt>
                <c:pt idx="6261">
                  <c:v>5</c:v>
                </c:pt>
                <c:pt idx="6262">
                  <c:v>2</c:v>
                </c:pt>
                <c:pt idx="6263">
                  <c:v>1</c:v>
                </c:pt>
                <c:pt idx="6264">
                  <c:v>2</c:v>
                </c:pt>
                <c:pt idx="6265">
                  <c:v>1</c:v>
                </c:pt>
                <c:pt idx="6266">
                  <c:v>2</c:v>
                </c:pt>
                <c:pt idx="6267">
                  <c:v>1</c:v>
                </c:pt>
                <c:pt idx="6268">
                  <c:v>1</c:v>
                </c:pt>
                <c:pt idx="6269">
                  <c:v>2</c:v>
                </c:pt>
                <c:pt idx="6270">
                  <c:v>1</c:v>
                </c:pt>
                <c:pt idx="6271">
                  <c:v>2</c:v>
                </c:pt>
                <c:pt idx="6272">
                  <c:v>3</c:v>
                </c:pt>
                <c:pt idx="6273">
                  <c:v>10</c:v>
                </c:pt>
                <c:pt idx="6274">
                  <c:v>1</c:v>
                </c:pt>
                <c:pt idx="6275">
                  <c:v>2</c:v>
                </c:pt>
                <c:pt idx="6276">
                  <c:v>1</c:v>
                </c:pt>
                <c:pt idx="6277">
                  <c:v>1</c:v>
                </c:pt>
                <c:pt idx="6278">
                  <c:v>1</c:v>
                </c:pt>
                <c:pt idx="6279">
                  <c:v>1</c:v>
                </c:pt>
                <c:pt idx="6280">
                  <c:v>1</c:v>
                </c:pt>
                <c:pt idx="6281">
                  <c:v>1</c:v>
                </c:pt>
                <c:pt idx="6282">
                  <c:v>3</c:v>
                </c:pt>
                <c:pt idx="6283">
                  <c:v>3</c:v>
                </c:pt>
                <c:pt idx="6284">
                  <c:v>3</c:v>
                </c:pt>
                <c:pt idx="6285">
                  <c:v>4</c:v>
                </c:pt>
                <c:pt idx="6286">
                  <c:v>1</c:v>
                </c:pt>
                <c:pt idx="6287">
                  <c:v>2</c:v>
                </c:pt>
                <c:pt idx="6288">
                  <c:v>1</c:v>
                </c:pt>
                <c:pt idx="6289">
                  <c:v>4</c:v>
                </c:pt>
                <c:pt idx="6290">
                  <c:v>5</c:v>
                </c:pt>
                <c:pt idx="6291">
                  <c:v>1</c:v>
                </c:pt>
                <c:pt idx="6292">
                  <c:v>2</c:v>
                </c:pt>
                <c:pt idx="6293">
                  <c:v>2</c:v>
                </c:pt>
                <c:pt idx="6294">
                  <c:v>1</c:v>
                </c:pt>
                <c:pt idx="6295">
                  <c:v>1</c:v>
                </c:pt>
                <c:pt idx="6296">
                  <c:v>1</c:v>
                </c:pt>
                <c:pt idx="6297">
                  <c:v>3</c:v>
                </c:pt>
                <c:pt idx="6298">
                  <c:v>1</c:v>
                </c:pt>
                <c:pt idx="6299">
                  <c:v>1</c:v>
                </c:pt>
                <c:pt idx="6300">
                  <c:v>1</c:v>
                </c:pt>
                <c:pt idx="6301">
                  <c:v>6</c:v>
                </c:pt>
                <c:pt idx="6302">
                  <c:v>1</c:v>
                </c:pt>
                <c:pt idx="6303">
                  <c:v>4</c:v>
                </c:pt>
                <c:pt idx="6304">
                  <c:v>1</c:v>
                </c:pt>
                <c:pt idx="6305">
                  <c:v>1</c:v>
                </c:pt>
                <c:pt idx="6306">
                  <c:v>7</c:v>
                </c:pt>
                <c:pt idx="6307">
                  <c:v>1</c:v>
                </c:pt>
                <c:pt idx="6308">
                  <c:v>1</c:v>
                </c:pt>
                <c:pt idx="6309">
                  <c:v>1</c:v>
                </c:pt>
                <c:pt idx="6310">
                  <c:v>3</c:v>
                </c:pt>
                <c:pt idx="6311">
                  <c:v>1</c:v>
                </c:pt>
                <c:pt idx="6312">
                  <c:v>4</c:v>
                </c:pt>
                <c:pt idx="6313">
                  <c:v>2</c:v>
                </c:pt>
                <c:pt idx="6314">
                  <c:v>1</c:v>
                </c:pt>
                <c:pt idx="6315">
                  <c:v>1</c:v>
                </c:pt>
                <c:pt idx="6316">
                  <c:v>7</c:v>
                </c:pt>
                <c:pt idx="6317">
                  <c:v>3</c:v>
                </c:pt>
                <c:pt idx="6318">
                  <c:v>3</c:v>
                </c:pt>
                <c:pt idx="6319">
                  <c:v>6</c:v>
                </c:pt>
                <c:pt idx="6320">
                  <c:v>1</c:v>
                </c:pt>
                <c:pt idx="6321">
                  <c:v>2</c:v>
                </c:pt>
                <c:pt idx="6322">
                  <c:v>5</c:v>
                </c:pt>
                <c:pt idx="6323">
                  <c:v>3</c:v>
                </c:pt>
                <c:pt idx="6324">
                  <c:v>6</c:v>
                </c:pt>
                <c:pt idx="6325">
                  <c:v>4</c:v>
                </c:pt>
                <c:pt idx="6326">
                  <c:v>3</c:v>
                </c:pt>
                <c:pt idx="6327">
                  <c:v>1</c:v>
                </c:pt>
                <c:pt idx="6328">
                  <c:v>2</c:v>
                </c:pt>
                <c:pt idx="6329">
                  <c:v>5</c:v>
                </c:pt>
                <c:pt idx="6330">
                  <c:v>6</c:v>
                </c:pt>
                <c:pt idx="6331">
                  <c:v>1</c:v>
                </c:pt>
                <c:pt idx="6332">
                  <c:v>1</c:v>
                </c:pt>
                <c:pt idx="6333">
                  <c:v>1</c:v>
                </c:pt>
                <c:pt idx="6334">
                  <c:v>3</c:v>
                </c:pt>
                <c:pt idx="6335">
                  <c:v>2</c:v>
                </c:pt>
                <c:pt idx="6336">
                  <c:v>1</c:v>
                </c:pt>
                <c:pt idx="6337">
                  <c:v>2</c:v>
                </c:pt>
                <c:pt idx="6338">
                  <c:v>3</c:v>
                </c:pt>
                <c:pt idx="6339">
                  <c:v>3</c:v>
                </c:pt>
                <c:pt idx="6340">
                  <c:v>12</c:v>
                </c:pt>
                <c:pt idx="6341">
                  <c:v>2</c:v>
                </c:pt>
                <c:pt idx="6342">
                  <c:v>4</c:v>
                </c:pt>
                <c:pt idx="6343">
                  <c:v>1</c:v>
                </c:pt>
                <c:pt idx="6344">
                  <c:v>1</c:v>
                </c:pt>
                <c:pt idx="6345">
                  <c:v>2</c:v>
                </c:pt>
                <c:pt idx="6346">
                  <c:v>2</c:v>
                </c:pt>
                <c:pt idx="6347">
                  <c:v>8</c:v>
                </c:pt>
                <c:pt idx="6348">
                  <c:v>3</c:v>
                </c:pt>
                <c:pt idx="6349">
                  <c:v>7</c:v>
                </c:pt>
                <c:pt idx="6350">
                  <c:v>2</c:v>
                </c:pt>
                <c:pt idx="6351">
                  <c:v>1</c:v>
                </c:pt>
                <c:pt idx="6352">
                  <c:v>1</c:v>
                </c:pt>
                <c:pt idx="6353">
                  <c:v>1</c:v>
                </c:pt>
                <c:pt idx="6354">
                  <c:v>5</c:v>
                </c:pt>
                <c:pt idx="6355">
                  <c:v>4</c:v>
                </c:pt>
                <c:pt idx="6356">
                  <c:v>1</c:v>
                </c:pt>
                <c:pt idx="6357">
                  <c:v>1</c:v>
                </c:pt>
                <c:pt idx="6358">
                  <c:v>3</c:v>
                </c:pt>
                <c:pt idx="6359">
                  <c:v>3</c:v>
                </c:pt>
                <c:pt idx="6360">
                  <c:v>2</c:v>
                </c:pt>
                <c:pt idx="6361">
                  <c:v>2</c:v>
                </c:pt>
                <c:pt idx="6362">
                  <c:v>1</c:v>
                </c:pt>
                <c:pt idx="6363">
                  <c:v>1</c:v>
                </c:pt>
                <c:pt idx="6364">
                  <c:v>1</c:v>
                </c:pt>
                <c:pt idx="6365">
                  <c:v>1</c:v>
                </c:pt>
                <c:pt idx="6366">
                  <c:v>3</c:v>
                </c:pt>
                <c:pt idx="6367">
                  <c:v>1</c:v>
                </c:pt>
                <c:pt idx="6368">
                  <c:v>2</c:v>
                </c:pt>
                <c:pt idx="6369">
                  <c:v>2</c:v>
                </c:pt>
                <c:pt idx="6370">
                  <c:v>2</c:v>
                </c:pt>
                <c:pt idx="6371">
                  <c:v>2</c:v>
                </c:pt>
                <c:pt idx="6372">
                  <c:v>2</c:v>
                </c:pt>
                <c:pt idx="6373">
                  <c:v>2</c:v>
                </c:pt>
                <c:pt idx="6374">
                  <c:v>2</c:v>
                </c:pt>
                <c:pt idx="6375">
                  <c:v>1</c:v>
                </c:pt>
                <c:pt idx="6376">
                  <c:v>1</c:v>
                </c:pt>
                <c:pt idx="6377">
                  <c:v>2</c:v>
                </c:pt>
                <c:pt idx="6378">
                  <c:v>2</c:v>
                </c:pt>
                <c:pt idx="6379">
                  <c:v>1</c:v>
                </c:pt>
                <c:pt idx="6380">
                  <c:v>2</c:v>
                </c:pt>
                <c:pt idx="6381">
                  <c:v>1</c:v>
                </c:pt>
                <c:pt idx="6382">
                  <c:v>1</c:v>
                </c:pt>
                <c:pt idx="6383">
                  <c:v>6</c:v>
                </c:pt>
                <c:pt idx="6384">
                  <c:v>1</c:v>
                </c:pt>
                <c:pt idx="6385">
                  <c:v>4</c:v>
                </c:pt>
                <c:pt idx="6386">
                  <c:v>2</c:v>
                </c:pt>
                <c:pt idx="6387">
                  <c:v>2</c:v>
                </c:pt>
                <c:pt idx="6388">
                  <c:v>5</c:v>
                </c:pt>
                <c:pt idx="6389">
                  <c:v>1</c:v>
                </c:pt>
                <c:pt idx="6390">
                  <c:v>1</c:v>
                </c:pt>
                <c:pt idx="6391">
                  <c:v>1</c:v>
                </c:pt>
                <c:pt idx="6392">
                  <c:v>5</c:v>
                </c:pt>
                <c:pt idx="6393">
                  <c:v>1</c:v>
                </c:pt>
                <c:pt idx="6394">
                  <c:v>1</c:v>
                </c:pt>
                <c:pt idx="6395">
                  <c:v>4</c:v>
                </c:pt>
                <c:pt idx="6396">
                  <c:v>1</c:v>
                </c:pt>
                <c:pt idx="6397">
                  <c:v>2</c:v>
                </c:pt>
                <c:pt idx="6398">
                  <c:v>3</c:v>
                </c:pt>
                <c:pt idx="6399">
                  <c:v>7</c:v>
                </c:pt>
                <c:pt idx="6400">
                  <c:v>4</c:v>
                </c:pt>
                <c:pt idx="6401">
                  <c:v>2</c:v>
                </c:pt>
                <c:pt idx="6402">
                  <c:v>1</c:v>
                </c:pt>
                <c:pt idx="6403">
                  <c:v>8</c:v>
                </c:pt>
                <c:pt idx="6404">
                  <c:v>3</c:v>
                </c:pt>
                <c:pt idx="6405">
                  <c:v>2</c:v>
                </c:pt>
                <c:pt idx="6406">
                  <c:v>1</c:v>
                </c:pt>
                <c:pt idx="6407">
                  <c:v>1</c:v>
                </c:pt>
                <c:pt idx="6408">
                  <c:v>1</c:v>
                </c:pt>
                <c:pt idx="6409">
                  <c:v>1</c:v>
                </c:pt>
                <c:pt idx="6410">
                  <c:v>1</c:v>
                </c:pt>
                <c:pt idx="6411">
                  <c:v>1</c:v>
                </c:pt>
                <c:pt idx="6412">
                  <c:v>6</c:v>
                </c:pt>
                <c:pt idx="6413">
                  <c:v>1</c:v>
                </c:pt>
                <c:pt idx="6414">
                  <c:v>1</c:v>
                </c:pt>
                <c:pt idx="6415">
                  <c:v>1</c:v>
                </c:pt>
                <c:pt idx="6416">
                  <c:v>1</c:v>
                </c:pt>
                <c:pt idx="6417">
                  <c:v>7</c:v>
                </c:pt>
                <c:pt idx="6418">
                  <c:v>3</c:v>
                </c:pt>
                <c:pt idx="6419">
                  <c:v>1</c:v>
                </c:pt>
                <c:pt idx="6420">
                  <c:v>9</c:v>
                </c:pt>
                <c:pt idx="6421">
                  <c:v>2</c:v>
                </c:pt>
                <c:pt idx="6422">
                  <c:v>2</c:v>
                </c:pt>
                <c:pt idx="6423">
                  <c:v>1</c:v>
                </c:pt>
                <c:pt idx="6424">
                  <c:v>1</c:v>
                </c:pt>
                <c:pt idx="6425">
                  <c:v>1</c:v>
                </c:pt>
                <c:pt idx="6426">
                  <c:v>2</c:v>
                </c:pt>
                <c:pt idx="6427">
                  <c:v>1</c:v>
                </c:pt>
                <c:pt idx="6428">
                  <c:v>2</c:v>
                </c:pt>
                <c:pt idx="6429">
                  <c:v>2</c:v>
                </c:pt>
                <c:pt idx="6430">
                  <c:v>7</c:v>
                </c:pt>
                <c:pt idx="6431">
                  <c:v>10</c:v>
                </c:pt>
                <c:pt idx="6432">
                  <c:v>1</c:v>
                </c:pt>
                <c:pt idx="6433">
                  <c:v>1</c:v>
                </c:pt>
                <c:pt idx="6434">
                  <c:v>3</c:v>
                </c:pt>
                <c:pt idx="6435">
                  <c:v>1</c:v>
                </c:pt>
                <c:pt idx="6436">
                  <c:v>13</c:v>
                </c:pt>
                <c:pt idx="6437">
                  <c:v>7</c:v>
                </c:pt>
                <c:pt idx="6438">
                  <c:v>1</c:v>
                </c:pt>
                <c:pt idx="6439">
                  <c:v>2</c:v>
                </c:pt>
                <c:pt idx="6440">
                  <c:v>6</c:v>
                </c:pt>
                <c:pt idx="6441">
                  <c:v>1</c:v>
                </c:pt>
                <c:pt idx="6442">
                  <c:v>1</c:v>
                </c:pt>
                <c:pt idx="6443">
                  <c:v>4</c:v>
                </c:pt>
                <c:pt idx="6444">
                  <c:v>1</c:v>
                </c:pt>
                <c:pt idx="6445">
                  <c:v>1</c:v>
                </c:pt>
                <c:pt idx="6446">
                  <c:v>2</c:v>
                </c:pt>
                <c:pt idx="6447">
                  <c:v>1</c:v>
                </c:pt>
                <c:pt idx="6448">
                  <c:v>1</c:v>
                </c:pt>
                <c:pt idx="6449">
                  <c:v>1</c:v>
                </c:pt>
                <c:pt idx="6450">
                  <c:v>8</c:v>
                </c:pt>
                <c:pt idx="6451">
                  <c:v>2</c:v>
                </c:pt>
                <c:pt idx="6452">
                  <c:v>11</c:v>
                </c:pt>
                <c:pt idx="6453">
                  <c:v>1</c:v>
                </c:pt>
                <c:pt idx="6454">
                  <c:v>2</c:v>
                </c:pt>
                <c:pt idx="6455">
                  <c:v>2</c:v>
                </c:pt>
                <c:pt idx="6456">
                  <c:v>1</c:v>
                </c:pt>
                <c:pt idx="6457">
                  <c:v>4</c:v>
                </c:pt>
                <c:pt idx="6458">
                  <c:v>2</c:v>
                </c:pt>
                <c:pt idx="6459">
                  <c:v>1</c:v>
                </c:pt>
                <c:pt idx="6460">
                  <c:v>9</c:v>
                </c:pt>
                <c:pt idx="6461">
                  <c:v>1</c:v>
                </c:pt>
                <c:pt idx="6462">
                  <c:v>1</c:v>
                </c:pt>
                <c:pt idx="6463">
                  <c:v>1</c:v>
                </c:pt>
                <c:pt idx="6464">
                  <c:v>1</c:v>
                </c:pt>
                <c:pt idx="6465">
                  <c:v>9</c:v>
                </c:pt>
                <c:pt idx="6466">
                  <c:v>8</c:v>
                </c:pt>
                <c:pt idx="6467">
                  <c:v>1</c:v>
                </c:pt>
                <c:pt idx="6468">
                  <c:v>6</c:v>
                </c:pt>
                <c:pt idx="6469">
                  <c:v>1</c:v>
                </c:pt>
                <c:pt idx="6470">
                  <c:v>1</c:v>
                </c:pt>
                <c:pt idx="6471">
                  <c:v>5</c:v>
                </c:pt>
                <c:pt idx="6472">
                  <c:v>1</c:v>
                </c:pt>
                <c:pt idx="6473">
                  <c:v>7</c:v>
                </c:pt>
                <c:pt idx="6474">
                  <c:v>2</c:v>
                </c:pt>
                <c:pt idx="6475">
                  <c:v>1</c:v>
                </c:pt>
                <c:pt idx="6476">
                  <c:v>7</c:v>
                </c:pt>
                <c:pt idx="6477">
                  <c:v>6</c:v>
                </c:pt>
                <c:pt idx="6478">
                  <c:v>1</c:v>
                </c:pt>
                <c:pt idx="6479">
                  <c:v>1</c:v>
                </c:pt>
                <c:pt idx="6480">
                  <c:v>4</c:v>
                </c:pt>
                <c:pt idx="6481">
                  <c:v>5</c:v>
                </c:pt>
                <c:pt idx="6482">
                  <c:v>2</c:v>
                </c:pt>
                <c:pt idx="6483">
                  <c:v>6</c:v>
                </c:pt>
                <c:pt idx="6484">
                  <c:v>3</c:v>
                </c:pt>
                <c:pt idx="6485">
                  <c:v>6</c:v>
                </c:pt>
                <c:pt idx="6486">
                  <c:v>3</c:v>
                </c:pt>
                <c:pt idx="6487">
                  <c:v>1</c:v>
                </c:pt>
                <c:pt idx="6488">
                  <c:v>4</c:v>
                </c:pt>
                <c:pt idx="6489">
                  <c:v>2</c:v>
                </c:pt>
                <c:pt idx="6490">
                  <c:v>10</c:v>
                </c:pt>
                <c:pt idx="6491">
                  <c:v>5</c:v>
                </c:pt>
                <c:pt idx="6492">
                  <c:v>1</c:v>
                </c:pt>
                <c:pt idx="6493">
                  <c:v>1</c:v>
                </c:pt>
                <c:pt idx="6494">
                  <c:v>1</c:v>
                </c:pt>
                <c:pt idx="6495">
                  <c:v>1</c:v>
                </c:pt>
                <c:pt idx="6496">
                  <c:v>1</c:v>
                </c:pt>
                <c:pt idx="6497">
                  <c:v>2</c:v>
                </c:pt>
                <c:pt idx="6498">
                  <c:v>3</c:v>
                </c:pt>
                <c:pt idx="6499">
                  <c:v>1</c:v>
                </c:pt>
                <c:pt idx="6500">
                  <c:v>8</c:v>
                </c:pt>
                <c:pt idx="6501">
                  <c:v>1</c:v>
                </c:pt>
                <c:pt idx="6502">
                  <c:v>5</c:v>
                </c:pt>
                <c:pt idx="6503">
                  <c:v>1</c:v>
                </c:pt>
                <c:pt idx="6504">
                  <c:v>50</c:v>
                </c:pt>
                <c:pt idx="6505">
                  <c:v>2</c:v>
                </c:pt>
                <c:pt idx="6506">
                  <c:v>1</c:v>
                </c:pt>
                <c:pt idx="6507">
                  <c:v>2</c:v>
                </c:pt>
                <c:pt idx="6508">
                  <c:v>1</c:v>
                </c:pt>
                <c:pt idx="6509">
                  <c:v>3</c:v>
                </c:pt>
                <c:pt idx="6510">
                  <c:v>2</c:v>
                </c:pt>
                <c:pt idx="6511">
                  <c:v>1</c:v>
                </c:pt>
                <c:pt idx="6512">
                  <c:v>2</c:v>
                </c:pt>
                <c:pt idx="6513">
                  <c:v>7</c:v>
                </c:pt>
                <c:pt idx="6514">
                  <c:v>3</c:v>
                </c:pt>
                <c:pt idx="6515">
                  <c:v>3</c:v>
                </c:pt>
                <c:pt idx="6516">
                  <c:v>1</c:v>
                </c:pt>
                <c:pt idx="6517">
                  <c:v>5</c:v>
                </c:pt>
                <c:pt idx="6518">
                  <c:v>1</c:v>
                </c:pt>
                <c:pt idx="6519">
                  <c:v>1</c:v>
                </c:pt>
                <c:pt idx="6520">
                  <c:v>1</c:v>
                </c:pt>
                <c:pt idx="6521">
                  <c:v>3</c:v>
                </c:pt>
                <c:pt idx="6522">
                  <c:v>4</c:v>
                </c:pt>
                <c:pt idx="6523">
                  <c:v>1</c:v>
                </c:pt>
                <c:pt idx="6524">
                  <c:v>9</c:v>
                </c:pt>
                <c:pt idx="6525">
                  <c:v>1</c:v>
                </c:pt>
                <c:pt idx="6526">
                  <c:v>1</c:v>
                </c:pt>
                <c:pt idx="6527">
                  <c:v>4</c:v>
                </c:pt>
                <c:pt idx="6528">
                  <c:v>1</c:v>
                </c:pt>
                <c:pt idx="6529">
                  <c:v>1</c:v>
                </c:pt>
                <c:pt idx="6530">
                  <c:v>2</c:v>
                </c:pt>
                <c:pt idx="6531">
                  <c:v>4</c:v>
                </c:pt>
                <c:pt idx="6532">
                  <c:v>3</c:v>
                </c:pt>
                <c:pt idx="6533">
                  <c:v>2</c:v>
                </c:pt>
                <c:pt idx="6534">
                  <c:v>1</c:v>
                </c:pt>
                <c:pt idx="6535">
                  <c:v>4</c:v>
                </c:pt>
                <c:pt idx="6536">
                  <c:v>1</c:v>
                </c:pt>
                <c:pt idx="6537">
                  <c:v>7</c:v>
                </c:pt>
                <c:pt idx="6538">
                  <c:v>1</c:v>
                </c:pt>
                <c:pt idx="6539">
                  <c:v>5</c:v>
                </c:pt>
                <c:pt idx="6540">
                  <c:v>2</c:v>
                </c:pt>
                <c:pt idx="6541">
                  <c:v>2</c:v>
                </c:pt>
                <c:pt idx="6542">
                  <c:v>5</c:v>
                </c:pt>
                <c:pt idx="6543">
                  <c:v>3</c:v>
                </c:pt>
                <c:pt idx="6544">
                  <c:v>2</c:v>
                </c:pt>
                <c:pt idx="6545">
                  <c:v>7</c:v>
                </c:pt>
                <c:pt idx="6546">
                  <c:v>1</c:v>
                </c:pt>
                <c:pt idx="6547">
                  <c:v>1</c:v>
                </c:pt>
                <c:pt idx="6548">
                  <c:v>3</c:v>
                </c:pt>
                <c:pt idx="6549">
                  <c:v>3</c:v>
                </c:pt>
                <c:pt idx="6550">
                  <c:v>1</c:v>
                </c:pt>
                <c:pt idx="6551">
                  <c:v>1</c:v>
                </c:pt>
                <c:pt idx="6552">
                  <c:v>4</c:v>
                </c:pt>
                <c:pt idx="6553">
                  <c:v>2</c:v>
                </c:pt>
                <c:pt idx="6554">
                  <c:v>1</c:v>
                </c:pt>
                <c:pt idx="6555">
                  <c:v>6</c:v>
                </c:pt>
                <c:pt idx="6556">
                  <c:v>1</c:v>
                </c:pt>
                <c:pt idx="6557">
                  <c:v>2</c:v>
                </c:pt>
                <c:pt idx="6558">
                  <c:v>5</c:v>
                </c:pt>
                <c:pt idx="6559">
                  <c:v>2</c:v>
                </c:pt>
                <c:pt idx="6560">
                  <c:v>7</c:v>
                </c:pt>
                <c:pt idx="6561">
                  <c:v>1</c:v>
                </c:pt>
                <c:pt idx="6562">
                  <c:v>2</c:v>
                </c:pt>
                <c:pt idx="6563">
                  <c:v>7</c:v>
                </c:pt>
                <c:pt idx="6564">
                  <c:v>2</c:v>
                </c:pt>
                <c:pt idx="6565">
                  <c:v>2</c:v>
                </c:pt>
                <c:pt idx="6566">
                  <c:v>1</c:v>
                </c:pt>
                <c:pt idx="6567">
                  <c:v>1</c:v>
                </c:pt>
                <c:pt idx="6568">
                  <c:v>3</c:v>
                </c:pt>
                <c:pt idx="6569">
                  <c:v>3</c:v>
                </c:pt>
                <c:pt idx="6570">
                  <c:v>2</c:v>
                </c:pt>
                <c:pt idx="6571">
                  <c:v>4</c:v>
                </c:pt>
                <c:pt idx="6572">
                  <c:v>1</c:v>
                </c:pt>
                <c:pt idx="6573">
                  <c:v>1</c:v>
                </c:pt>
                <c:pt idx="6574">
                  <c:v>3</c:v>
                </c:pt>
                <c:pt idx="6575">
                  <c:v>1</c:v>
                </c:pt>
                <c:pt idx="6576">
                  <c:v>3</c:v>
                </c:pt>
                <c:pt idx="6577">
                  <c:v>6</c:v>
                </c:pt>
                <c:pt idx="6578">
                  <c:v>2</c:v>
                </c:pt>
                <c:pt idx="6579">
                  <c:v>2</c:v>
                </c:pt>
                <c:pt idx="6580">
                  <c:v>5</c:v>
                </c:pt>
                <c:pt idx="6581">
                  <c:v>2</c:v>
                </c:pt>
                <c:pt idx="6582">
                  <c:v>6</c:v>
                </c:pt>
                <c:pt idx="6583">
                  <c:v>7</c:v>
                </c:pt>
                <c:pt idx="6584">
                  <c:v>2</c:v>
                </c:pt>
                <c:pt idx="6585">
                  <c:v>2</c:v>
                </c:pt>
                <c:pt idx="6586">
                  <c:v>2</c:v>
                </c:pt>
                <c:pt idx="6587">
                  <c:v>2</c:v>
                </c:pt>
                <c:pt idx="6588">
                  <c:v>3</c:v>
                </c:pt>
                <c:pt idx="6589">
                  <c:v>2</c:v>
                </c:pt>
                <c:pt idx="6590">
                  <c:v>1</c:v>
                </c:pt>
                <c:pt idx="6591">
                  <c:v>10</c:v>
                </c:pt>
                <c:pt idx="6592">
                  <c:v>6</c:v>
                </c:pt>
                <c:pt idx="6593">
                  <c:v>1</c:v>
                </c:pt>
                <c:pt idx="6594">
                  <c:v>2</c:v>
                </c:pt>
                <c:pt idx="6595">
                  <c:v>4</c:v>
                </c:pt>
                <c:pt idx="6596">
                  <c:v>3</c:v>
                </c:pt>
                <c:pt idx="6597">
                  <c:v>1</c:v>
                </c:pt>
                <c:pt idx="6598">
                  <c:v>7</c:v>
                </c:pt>
                <c:pt idx="6599">
                  <c:v>2</c:v>
                </c:pt>
                <c:pt idx="6600">
                  <c:v>1</c:v>
                </c:pt>
                <c:pt idx="6601">
                  <c:v>1</c:v>
                </c:pt>
                <c:pt idx="6602">
                  <c:v>2</c:v>
                </c:pt>
                <c:pt idx="6603">
                  <c:v>3</c:v>
                </c:pt>
                <c:pt idx="6604">
                  <c:v>1</c:v>
                </c:pt>
                <c:pt idx="6605">
                  <c:v>1</c:v>
                </c:pt>
                <c:pt idx="6606">
                  <c:v>3</c:v>
                </c:pt>
                <c:pt idx="6607">
                  <c:v>1</c:v>
                </c:pt>
                <c:pt idx="6608">
                  <c:v>4</c:v>
                </c:pt>
                <c:pt idx="6609">
                  <c:v>1</c:v>
                </c:pt>
                <c:pt idx="6610">
                  <c:v>5</c:v>
                </c:pt>
                <c:pt idx="6611">
                  <c:v>1</c:v>
                </c:pt>
                <c:pt idx="6612">
                  <c:v>2</c:v>
                </c:pt>
                <c:pt idx="6613">
                  <c:v>6</c:v>
                </c:pt>
                <c:pt idx="6614">
                  <c:v>1</c:v>
                </c:pt>
                <c:pt idx="6615">
                  <c:v>1</c:v>
                </c:pt>
                <c:pt idx="6616">
                  <c:v>6</c:v>
                </c:pt>
                <c:pt idx="6617">
                  <c:v>1</c:v>
                </c:pt>
                <c:pt idx="6618">
                  <c:v>6</c:v>
                </c:pt>
                <c:pt idx="6619">
                  <c:v>5</c:v>
                </c:pt>
                <c:pt idx="6620">
                  <c:v>6</c:v>
                </c:pt>
                <c:pt idx="6621">
                  <c:v>2</c:v>
                </c:pt>
                <c:pt idx="6622">
                  <c:v>9</c:v>
                </c:pt>
                <c:pt idx="6623">
                  <c:v>3</c:v>
                </c:pt>
                <c:pt idx="6624">
                  <c:v>1</c:v>
                </c:pt>
                <c:pt idx="6625">
                  <c:v>6</c:v>
                </c:pt>
                <c:pt idx="6626">
                  <c:v>1</c:v>
                </c:pt>
                <c:pt idx="6627">
                  <c:v>9</c:v>
                </c:pt>
                <c:pt idx="6628">
                  <c:v>1</c:v>
                </c:pt>
                <c:pt idx="6629">
                  <c:v>3</c:v>
                </c:pt>
                <c:pt idx="6630">
                  <c:v>1</c:v>
                </c:pt>
                <c:pt idx="6631">
                  <c:v>4</c:v>
                </c:pt>
                <c:pt idx="6632">
                  <c:v>4</c:v>
                </c:pt>
                <c:pt idx="6633">
                  <c:v>1</c:v>
                </c:pt>
                <c:pt idx="6634">
                  <c:v>1</c:v>
                </c:pt>
                <c:pt idx="6635">
                  <c:v>1</c:v>
                </c:pt>
                <c:pt idx="6636">
                  <c:v>2</c:v>
                </c:pt>
                <c:pt idx="6637">
                  <c:v>2</c:v>
                </c:pt>
                <c:pt idx="6638">
                  <c:v>1</c:v>
                </c:pt>
                <c:pt idx="6639">
                  <c:v>1</c:v>
                </c:pt>
                <c:pt idx="6640">
                  <c:v>1</c:v>
                </c:pt>
                <c:pt idx="6641">
                  <c:v>1</c:v>
                </c:pt>
                <c:pt idx="6642">
                  <c:v>1</c:v>
                </c:pt>
                <c:pt idx="6643">
                  <c:v>1</c:v>
                </c:pt>
                <c:pt idx="6644">
                  <c:v>1</c:v>
                </c:pt>
                <c:pt idx="6645">
                  <c:v>2</c:v>
                </c:pt>
                <c:pt idx="6646">
                  <c:v>7</c:v>
                </c:pt>
                <c:pt idx="6647">
                  <c:v>1</c:v>
                </c:pt>
                <c:pt idx="6648">
                  <c:v>4</c:v>
                </c:pt>
                <c:pt idx="6649">
                  <c:v>1</c:v>
                </c:pt>
                <c:pt idx="6650">
                  <c:v>6</c:v>
                </c:pt>
                <c:pt idx="6651">
                  <c:v>4</c:v>
                </c:pt>
                <c:pt idx="6652">
                  <c:v>3</c:v>
                </c:pt>
                <c:pt idx="6653">
                  <c:v>2</c:v>
                </c:pt>
                <c:pt idx="6654">
                  <c:v>1</c:v>
                </c:pt>
                <c:pt idx="6655">
                  <c:v>8</c:v>
                </c:pt>
                <c:pt idx="6656">
                  <c:v>1</c:v>
                </c:pt>
                <c:pt idx="6657">
                  <c:v>1</c:v>
                </c:pt>
                <c:pt idx="6658">
                  <c:v>3</c:v>
                </c:pt>
                <c:pt idx="6659">
                  <c:v>8</c:v>
                </c:pt>
                <c:pt idx="6660">
                  <c:v>4</c:v>
                </c:pt>
                <c:pt idx="6661">
                  <c:v>1</c:v>
                </c:pt>
                <c:pt idx="6662">
                  <c:v>1</c:v>
                </c:pt>
                <c:pt idx="6663">
                  <c:v>4</c:v>
                </c:pt>
                <c:pt idx="6664">
                  <c:v>2</c:v>
                </c:pt>
                <c:pt idx="6665">
                  <c:v>3</c:v>
                </c:pt>
                <c:pt idx="6666">
                  <c:v>1</c:v>
                </c:pt>
                <c:pt idx="6667">
                  <c:v>9</c:v>
                </c:pt>
                <c:pt idx="6668">
                  <c:v>1</c:v>
                </c:pt>
                <c:pt idx="6669">
                  <c:v>1</c:v>
                </c:pt>
                <c:pt idx="6670">
                  <c:v>8</c:v>
                </c:pt>
                <c:pt idx="6671">
                  <c:v>3</c:v>
                </c:pt>
                <c:pt idx="6672">
                  <c:v>1</c:v>
                </c:pt>
                <c:pt idx="6673">
                  <c:v>1</c:v>
                </c:pt>
                <c:pt idx="6674">
                  <c:v>1</c:v>
                </c:pt>
                <c:pt idx="6675">
                  <c:v>2</c:v>
                </c:pt>
                <c:pt idx="6676">
                  <c:v>2</c:v>
                </c:pt>
                <c:pt idx="6677">
                  <c:v>1</c:v>
                </c:pt>
                <c:pt idx="6678">
                  <c:v>3</c:v>
                </c:pt>
                <c:pt idx="6679">
                  <c:v>4</c:v>
                </c:pt>
                <c:pt idx="6680">
                  <c:v>1</c:v>
                </c:pt>
                <c:pt idx="6681">
                  <c:v>7</c:v>
                </c:pt>
                <c:pt idx="6682">
                  <c:v>1</c:v>
                </c:pt>
                <c:pt idx="6683">
                  <c:v>1</c:v>
                </c:pt>
                <c:pt idx="6684">
                  <c:v>3</c:v>
                </c:pt>
                <c:pt idx="6685">
                  <c:v>1</c:v>
                </c:pt>
                <c:pt idx="6686">
                  <c:v>1</c:v>
                </c:pt>
                <c:pt idx="6687">
                  <c:v>6</c:v>
                </c:pt>
                <c:pt idx="6688">
                  <c:v>2</c:v>
                </c:pt>
                <c:pt idx="6689">
                  <c:v>3</c:v>
                </c:pt>
                <c:pt idx="6690">
                  <c:v>1</c:v>
                </c:pt>
                <c:pt idx="6691">
                  <c:v>1</c:v>
                </c:pt>
                <c:pt idx="6692">
                  <c:v>9</c:v>
                </c:pt>
                <c:pt idx="6693">
                  <c:v>1</c:v>
                </c:pt>
                <c:pt idx="6694">
                  <c:v>2</c:v>
                </c:pt>
                <c:pt idx="6695">
                  <c:v>2</c:v>
                </c:pt>
                <c:pt idx="6696">
                  <c:v>3</c:v>
                </c:pt>
                <c:pt idx="6697">
                  <c:v>3</c:v>
                </c:pt>
                <c:pt idx="6698">
                  <c:v>1</c:v>
                </c:pt>
                <c:pt idx="6699">
                  <c:v>1</c:v>
                </c:pt>
                <c:pt idx="6700">
                  <c:v>1</c:v>
                </c:pt>
                <c:pt idx="6701">
                  <c:v>1</c:v>
                </c:pt>
                <c:pt idx="6702">
                  <c:v>1</c:v>
                </c:pt>
                <c:pt idx="6703">
                  <c:v>1</c:v>
                </c:pt>
                <c:pt idx="6704">
                  <c:v>1</c:v>
                </c:pt>
                <c:pt idx="6705">
                  <c:v>2</c:v>
                </c:pt>
                <c:pt idx="6706">
                  <c:v>2</c:v>
                </c:pt>
                <c:pt idx="6707">
                  <c:v>1</c:v>
                </c:pt>
                <c:pt idx="6708">
                  <c:v>2</c:v>
                </c:pt>
                <c:pt idx="6709">
                  <c:v>5</c:v>
                </c:pt>
                <c:pt idx="6710">
                  <c:v>1</c:v>
                </c:pt>
                <c:pt idx="6711">
                  <c:v>9</c:v>
                </c:pt>
                <c:pt idx="6712">
                  <c:v>3</c:v>
                </c:pt>
                <c:pt idx="6713">
                  <c:v>4</c:v>
                </c:pt>
                <c:pt idx="6714">
                  <c:v>1</c:v>
                </c:pt>
                <c:pt idx="6715">
                  <c:v>1</c:v>
                </c:pt>
                <c:pt idx="6716">
                  <c:v>1</c:v>
                </c:pt>
                <c:pt idx="6717">
                  <c:v>5</c:v>
                </c:pt>
                <c:pt idx="6718">
                  <c:v>1</c:v>
                </c:pt>
                <c:pt idx="6719">
                  <c:v>2</c:v>
                </c:pt>
                <c:pt idx="6720">
                  <c:v>1</c:v>
                </c:pt>
                <c:pt idx="6721">
                  <c:v>9</c:v>
                </c:pt>
                <c:pt idx="6722">
                  <c:v>1</c:v>
                </c:pt>
                <c:pt idx="6723">
                  <c:v>1</c:v>
                </c:pt>
                <c:pt idx="6724">
                  <c:v>6</c:v>
                </c:pt>
                <c:pt idx="6725">
                  <c:v>5</c:v>
                </c:pt>
                <c:pt idx="6726">
                  <c:v>3</c:v>
                </c:pt>
                <c:pt idx="6727">
                  <c:v>4</c:v>
                </c:pt>
                <c:pt idx="6728">
                  <c:v>1</c:v>
                </c:pt>
                <c:pt idx="6729">
                  <c:v>3</c:v>
                </c:pt>
                <c:pt idx="6730">
                  <c:v>5</c:v>
                </c:pt>
                <c:pt idx="6731">
                  <c:v>1</c:v>
                </c:pt>
                <c:pt idx="6732">
                  <c:v>1</c:v>
                </c:pt>
                <c:pt idx="6733">
                  <c:v>1</c:v>
                </c:pt>
                <c:pt idx="6734">
                  <c:v>6</c:v>
                </c:pt>
                <c:pt idx="6735">
                  <c:v>1</c:v>
                </c:pt>
                <c:pt idx="6736">
                  <c:v>2</c:v>
                </c:pt>
                <c:pt idx="6737">
                  <c:v>1</c:v>
                </c:pt>
                <c:pt idx="6738">
                  <c:v>1</c:v>
                </c:pt>
                <c:pt idx="6739">
                  <c:v>4</c:v>
                </c:pt>
                <c:pt idx="6740">
                  <c:v>5</c:v>
                </c:pt>
                <c:pt idx="6741">
                  <c:v>13</c:v>
                </c:pt>
                <c:pt idx="6742">
                  <c:v>4</c:v>
                </c:pt>
                <c:pt idx="6743">
                  <c:v>1</c:v>
                </c:pt>
                <c:pt idx="6744">
                  <c:v>3</c:v>
                </c:pt>
                <c:pt idx="6745">
                  <c:v>1</c:v>
                </c:pt>
                <c:pt idx="6746">
                  <c:v>3</c:v>
                </c:pt>
                <c:pt idx="6747">
                  <c:v>3</c:v>
                </c:pt>
                <c:pt idx="6748">
                  <c:v>1</c:v>
                </c:pt>
                <c:pt idx="6749">
                  <c:v>1</c:v>
                </c:pt>
                <c:pt idx="6750">
                  <c:v>3</c:v>
                </c:pt>
                <c:pt idx="6751">
                  <c:v>1</c:v>
                </c:pt>
                <c:pt idx="6752">
                  <c:v>1</c:v>
                </c:pt>
                <c:pt idx="6753">
                  <c:v>1</c:v>
                </c:pt>
                <c:pt idx="6754">
                  <c:v>3</c:v>
                </c:pt>
                <c:pt idx="6755">
                  <c:v>5</c:v>
                </c:pt>
                <c:pt idx="6756">
                  <c:v>1</c:v>
                </c:pt>
                <c:pt idx="6757">
                  <c:v>3</c:v>
                </c:pt>
                <c:pt idx="6758">
                  <c:v>9</c:v>
                </c:pt>
                <c:pt idx="6759">
                  <c:v>1</c:v>
                </c:pt>
                <c:pt idx="6760">
                  <c:v>1</c:v>
                </c:pt>
                <c:pt idx="6761">
                  <c:v>1</c:v>
                </c:pt>
                <c:pt idx="6762">
                  <c:v>3</c:v>
                </c:pt>
                <c:pt idx="6763">
                  <c:v>6</c:v>
                </c:pt>
                <c:pt idx="6764">
                  <c:v>1</c:v>
                </c:pt>
                <c:pt idx="6765">
                  <c:v>1</c:v>
                </c:pt>
                <c:pt idx="6766">
                  <c:v>4</c:v>
                </c:pt>
                <c:pt idx="6767">
                  <c:v>1</c:v>
                </c:pt>
                <c:pt idx="6768">
                  <c:v>1</c:v>
                </c:pt>
                <c:pt idx="6769">
                  <c:v>1</c:v>
                </c:pt>
                <c:pt idx="6770">
                  <c:v>1</c:v>
                </c:pt>
                <c:pt idx="6771">
                  <c:v>7</c:v>
                </c:pt>
                <c:pt idx="6772">
                  <c:v>1</c:v>
                </c:pt>
                <c:pt idx="6773">
                  <c:v>3</c:v>
                </c:pt>
                <c:pt idx="6774">
                  <c:v>5</c:v>
                </c:pt>
                <c:pt idx="6775">
                  <c:v>2</c:v>
                </c:pt>
                <c:pt idx="6776">
                  <c:v>1</c:v>
                </c:pt>
                <c:pt idx="6777">
                  <c:v>1</c:v>
                </c:pt>
                <c:pt idx="6778">
                  <c:v>2</c:v>
                </c:pt>
                <c:pt idx="6779">
                  <c:v>3</c:v>
                </c:pt>
                <c:pt idx="6780">
                  <c:v>2</c:v>
                </c:pt>
                <c:pt idx="6781">
                  <c:v>1</c:v>
                </c:pt>
                <c:pt idx="6782">
                  <c:v>7</c:v>
                </c:pt>
                <c:pt idx="6783">
                  <c:v>3</c:v>
                </c:pt>
                <c:pt idx="6784">
                  <c:v>2</c:v>
                </c:pt>
                <c:pt idx="6785">
                  <c:v>5</c:v>
                </c:pt>
                <c:pt idx="6786">
                  <c:v>1</c:v>
                </c:pt>
                <c:pt idx="6787">
                  <c:v>7</c:v>
                </c:pt>
                <c:pt idx="6788">
                  <c:v>1</c:v>
                </c:pt>
                <c:pt idx="6789">
                  <c:v>2</c:v>
                </c:pt>
                <c:pt idx="6790">
                  <c:v>4</c:v>
                </c:pt>
                <c:pt idx="6791">
                  <c:v>3</c:v>
                </c:pt>
                <c:pt idx="6792">
                  <c:v>4</c:v>
                </c:pt>
                <c:pt idx="6793">
                  <c:v>3</c:v>
                </c:pt>
                <c:pt idx="6794">
                  <c:v>30</c:v>
                </c:pt>
                <c:pt idx="6795">
                  <c:v>3</c:v>
                </c:pt>
                <c:pt idx="6796">
                  <c:v>2</c:v>
                </c:pt>
                <c:pt idx="6797">
                  <c:v>1</c:v>
                </c:pt>
                <c:pt idx="6798">
                  <c:v>6</c:v>
                </c:pt>
                <c:pt idx="6799">
                  <c:v>1</c:v>
                </c:pt>
                <c:pt idx="6800">
                  <c:v>2</c:v>
                </c:pt>
                <c:pt idx="6801">
                  <c:v>1</c:v>
                </c:pt>
                <c:pt idx="6802">
                  <c:v>1</c:v>
                </c:pt>
                <c:pt idx="6803">
                  <c:v>2</c:v>
                </c:pt>
                <c:pt idx="6804">
                  <c:v>5</c:v>
                </c:pt>
                <c:pt idx="6805">
                  <c:v>8</c:v>
                </c:pt>
                <c:pt idx="6806">
                  <c:v>7</c:v>
                </c:pt>
                <c:pt idx="6807">
                  <c:v>3</c:v>
                </c:pt>
                <c:pt idx="6808">
                  <c:v>2</c:v>
                </c:pt>
                <c:pt idx="6809">
                  <c:v>4</c:v>
                </c:pt>
                <c:pt idx="6810">
                  <c:v>1</c:v>
                </c:pt>
                <c:pt idx="6811">
                  <c:v>2</c:v>
                </c:pt>
                <c:pt idx="6812">
                  <c:v>5</c:v>
                </c:pt>
                <c:pt idx="6813">
                  <c:v>1</c:v>
                </c:pt>
                <c:pt idx="6814">
                  <c:v>2</c:v>
                </c:pt>
                <c:pt idx="6815">
                  <c:v>1</c:v>
                </c:pt>
                <c:pt idx="6816">
                  <c:v>3</c:v>
                </c:pt>
                <c:pt idx="6817">
                  <c:v>3</c:v>
                </c:pt>
                <c:pt idx="6818">
                  <c:v>6</c:v>
                </c:pt>
                <c:pt idx="6819">
                  <c:v>4</c:v>
                </c:pt>
                <c:pt idx="6820">
                  <c:v>2</c:v>
                </c:pt>
                <c:pt idx="6821">
                  <c:v>2</c:v>
                </c:pt>
                <c:pt idx="6822">
                  <c:v>2</c:v>
                </c:pt>
                <c:pt idx="6823">
                  <c:v>9</c:v>
                </c:pt>
                <c:pt idx="6824">
                  <c:v>2</c:v>
                </c:pt>
                <c:pt idx="6825">
                  <c:v>1</c:v>
                </c:pt>
                <c:pt idx="6826">
                  <c:v>2</c:v>
                </c:pt>
                <c:pt idx="6827">
                  <c:v>2</c:v>
                </c:pt>
                <c:pt idx="6828">
                  <c:v>8</c:v>
                </c:pt>
                <c:pt idx="6829">
                  <c:v>1</c:v>
                </c:pt>
                <c:pt idx="6830">
                  <c:v>1</c:v>
                </c:pt>
                <c:pt idx="6831">
                  <c:v>2</c:v>
                </c:pt>
                <c:pt idx="6832">
                  <c:v>6</c:v>
                </c:pt>
                <c:pt idx="6833">
                  <c:v>2</c:v>
                </c:pt>
                <c:pt idx="6834">
                  <c:v>13</c:v>
                </c:pt>
                <c:pt idx="6835">
                  <c:v>3</c:v>
                </c:pt>
                <c:pt idx="6836">
                  <c:v>1</c:v>
                </c:pt>
                <c:pt idx="6837">
                  <c:v>5</c:v>
                </c:pt>
                <c:pt idx="6838">
                  <c:v>1</c:v>
                </c:pt>
                <c:pt idx="6839">
                  <c:v>2</c:v>
                </c:pt>
                <c:pt idx="6840">
                  <c:v>1</c:v>
                </c:pt>
                <c:pt idx="6841">
                  <c:v>8</c:v>
                </c:pt>
                <c:pt idx="6842">
                  <c:v>5</c:v>
                </c:pt>
                <c:pt idx="6843">
                  <c:v>1</c:v>
                </c:pt>
                <c:pt idx="6844">
                  <c:v>1</c:v>
                </c:pt>
                <c:pt idx="6845">
                  <c:v>2</c:v>
                </c:pt>
                <c:pt idx="6846">
                  <c:v>7</c:v>
                </c:pt>
                <c:pt idx="6847">
                  <c:v>2</c:v>
                </c:pt>
                <c:pt idx="6848">
                  <c:v>3</c:v>
                </c:pt>
                <c:pt idx="6849">
                  <c:v>4</c:v>
                </c:pt>
                <c:pt idx="6850">
                  <c:v>1</c:v>
                </c:pt>
                <c:pt idx="6851">
                  <c:v>4</c:v>
                </c:pt>
                <c:pt idx="6852">
                  <c:v>1</c:v>
                </c:pt>
                <c:pt idx="6853">
                  <c:v>4</c:v>
                </c:pt>
                <c:pt idx="6854">
                  <c:v>1</c:v>
                </c:pt>
                <c:pt idx="6855">
                  <c:v>7</c:v>
                </c:pt>
                <c:pt idx="6856">
                  <c:v>1</c:v>
                </c:pt>
                <c:pt idx="6857">
                  <c:v>25</c:v>
                </c:pt>
                <c:pt idx="6858">
                  <c:v>1</c:v>
                </c:pt>
                <c:pt idx="6859">
                  <c:v>4</c:v>
                </c:pt>
                <c:pt idx="6860">
                  <c:v>5</c:v>
                </c:pt>
                <c:pt idx="6861">
                  <c:v>9</c:v>
                </c:pt>
                <c:pt idx="6862">
                  <c:v>3</c:v>
                </c:pt>
                <c:pt idx="6863">
                  <c:v>3</c:v>
                </c:pt>
                <c:pt idx="6864">
                  <c:v>1</c:v>
                </c:pt>
                <c:pt idx="6865">
                  <c:v>1</c:v>
                </c:pt>
                <c:pt idx="6866">
                  <c:v>12</c:v>
                </c:pt>
                <c:pt idx="6867">
                  <c:v>4</c:v>
                </c:pt>
                <c:pt idx="6868">
                  <c:v>9</c:v>
                </c:pt>
                <c:pt idx="6869">
                  <c:v>6</c:v>
                </c:pt>
                <c:pt idx="6870">
                  <c:v>1</c:v>
                </c:pt>
                <c:pt idx="6871">
                  <c:v>4</c:v>
                </c:pt>
                <c:pt idx="6872">
                  <c:v>2</c:v>
                </c:pt>
                <c:pt idx="6873">
                  <c:v>1</c:v>
                </c:pt>
                <c:pt idx="6874">
                  <c:v>6</c:v>
                </c:pt>
                <c:pt idx="6875">
                  <c:v>4</c:v>
                </c:pt>
                <c:pt idx="6876">
                  <c:v>6</c:v>
                </c:pt>
                <c:pt idx="6877">
                  <c:v>3</c:v>
                </c:pt>
                <c:pt idx="6878">
                  <c:v>4</c:v>
                </c:pt>
                <c:pt idx="6879">
                  <c:v>3</c:v>
                </c:pt>
                <c:pt idx="6880">
                  <c:v>6</c:v>
                </c:pt>
                <c:pt idx="6881">
                  <c:v>2</c:v>
                </c:pt>
                <c:pt idx="6882">
                  <c:v>3</c:v>
                </c:pt>
                <c:pt idx="6883">
                  <c:v>1</c:v>
                </c:pt>
                <c:pt idx="6884">
                  <c:v>6</c:v>
                </c:pt>
                <c:pt idx="6885">
                  <c:v>5</c:v>
                </c:pt>
                <c:pt idx="6886">
                  <c:v>2</c:v>
                </c:pt>
                <c:pt idx="6887">
                  <c:v>1</c:v>
                </c:pt>
                <c:pt idx="6888">
                  <c:v>7</c:v>
                </c:pt>
                <c:pt idx="6889">
                  <c:v>2</c:v>
                </c:pt>
                <c:pt idx="6890">
                  <c:v>3</c:v>
                </c:pt>
                <c:pt idx="6891">
                  <c:v>1</c:v>
                </c:pt>
                <c:pt idx="6892">
                  <c:v>2</c:v>
                </c:pt>
                <c:pt idx="6893">
                  <c:v>1</c:v>
                </c:pt>
                <c:pt idx="6894">
                  <c:v>12</c:v>
                </c:pt>
                <c:pt idx="6895">
                  <c:v>4</c:v>
                </c:pt>
                <c:pt idx="6896">
                  <c:v>2</c:v>
                </c:pt>
                <c:pt idx="6897">
                  <c:v>5</c:v>
                </c:pt>
                <c:pt idx="6898">
                  <c:v>1</c:v>
                </c:pt>
                <c:pt idx="6899">
                  <c:v>8</c:v>
                </c:pt>
                <c:pt idx="6900">
                  <c:v>6</c:v>
                </c:pt>
                <c:pt idx="6901">
                  <c:v>4</c:v>
                </c:pt>
                <c:pt idx="6902">
                  <c:v>1</c:v>
                </c:pt>
                <c:pt idx="6903">
                  <c:v>1</c:v>
                </c:pt>
                <c:pt idx="6904">
                  <c:v>3</c:v>
                </c:pt>
                <c:pt idx="6905">
                  <c:v>14</c:v>
                </c:pt>
                <c:pt idx="6906">
                  <c:v>1</c:v>
                </c:pt>
                <c:pt idx="6907">
                  <c:v>3</c:v>
                </c:pt>
                <c:pt idx="6908">
                  <c:v>1</c:v>
                </c:pt>
                <c:pt idx="6909">
                  <c:v>1</c:v>
                </c:pt>
                <c:pt idx="6910">
                  <c:v>3</c:v>
                </c:pt>
                <c:pt idx="6911">
                  <c:v>6</c:v>
                </c:pt>
                <c:pt idx="6912">
                  <c:v>3</c:v>
                </c:pt>
                <c:pt idx="6913">
                  <c:v>1</c:v>
                </c:pt>
                <c:pt idx="6914">
                  <c:v>1</c:v>
                </c:pt>
                <c:pt idx="6915">
                  <c:v>2</c:v>
                </c:pt>
                <c:pt idx="6916">
                  <c:v>3</c:v>
                </c:pt>
                <c:pt idx="6917">
                  <c:v>2</c:v>
                </c:pt>
                <c:pt idx="6918">
                  <c:v>1</c:v>
                </c:pt>
                <c:pt idx="6919">
                  <c:v>6</c:v>
                </c:pt>
                <c:pt idx="6920">
                  <c:v>5</c:v>
                </c:pt>
                <c:pt idx="6921">
                  <c:v>1</c:v>
                </c:pt>
                <c:pt idx="6922">
                  <c:v>2</c:v>
                </c:pt>
                <c:pt idx="6923">
                  <c:v>2</c:v>
                </c:pt>
                <c:pt idx="6924">
                  <c:v>2</c:v>
                </c:pt>
                <c:pt idx="6925">
                  <c:v>1</c:v>
                </c:pt>
                <c:pt idx="6926">
                  <c:v>2</c:v>
                </c:pt>
                <c:pt idx="6927">
                  <c:v>2</c:v>
                </c:pt>
                <c:pt idx="6928">
                  <c:v>1</c:v>
                </c:pt>
                <c:pt idx="6929">
                  <c:v>1</c:v>
                </c:pt>
                <c:pt idx="6930">
                  <c:v>3</c:v>
                </c:pt>
                <c:pt idx="6931">
                  <c:v>1</c:v>
                </c:pt>
                <c:pt idx="6932">
                  <c:v>2</c:v>
                </c:pt>
                <c:pt idx="6933">
                  <c:v>1</c:v>
                </c:pt>
                <c:pt idx="6934">
                  <c:v>3</c:v>
                </c:pt>
                <c:pt idx="6935">
                  <c:v>3</c:v>
                </c:pt>
                <c:pt idx="6936">
                  <c:v>1</c:v>
                </c:pt>
                <c:pt idx="6937">
                  <c:v>1</c:v>
                </c:pt>
                <c:pt idx="6938">
                  <c:v>1</c:v>
                </c:pt>
                <c:pt idx="6939">
                  <c:v>3</c:v>
                </c:pt>
                <c:pt idx="6940">
                  <c:v>2</c:v>
                </c:pt>
                <c:pt idx="6941">
                  <c:v>6</c:v>
                </c:pt>
                <c:pt idx="6942">
                  <c:v>1</c:v>
                </c:pt>
                <c:pt idx="6943">
                  <c:v>1</c:v>
                </c:pt>
                <c:pt idx="6944">
                  <c:v>3</c:v>
                </c:pt>
                <c:pt idx="6945">
                  <c:v>1</c:v>
                </c:pt>
                <c:pt idx="6946">
                  <c:v>5</c:v>
                </c:pt>
                <c:pt idx="6947">
                  <c:v>3</c:v>
                </c:pt>
                <c:pt idx="6948">
                  <c:v>3</c:v>
                </c:pt>
                <c:pt idx="6949">
                  <c:v>4</c:v>
                </c:pt>
                <c:pt idx="6950">
                  <c:v>3</c:v>
                </c:pt>
                <c:pt idx="6951">
                  <c:v>3</c:v>
                </c:pt>
                <c:pt idx="6952">
                  <c:v>1</c:v>
                </c:pt>
                <c:pt idx="6953">
                  <c:v>2</c:v>
                </c:pt>
                <c:pt idx="6954">
                  <c:v>6</c:v>
                </c:pt>
                <c:pt idx="6955">
                  <c:v>1</c:v>
                </c:pt>
                <c:pt idx="6956">
                  <c:v>1</c:v>
                </c:pt>
                <c:pt idx="6957">
                  <c:v>4</c:v>
                </c:pt>
                <c:pt idx="6958">
                  <c:v>2</c:v>
                </c:pt>
                <c:pt idx="6959">
                  <c:v>3</c:v>
                </c:pt>
                <c:pt idx="6960">
                  <c:v>1</c:v>
                </c:pt>
                <c:pt idx="6961">
                  <c:v>1</c:v>
                </c:pt>
                <c:pt idx="6962">
                  <c:v>2</c:v>
                </c:pt>
                <c:pt idx="6963">
                  <c:v>2</c:v>
                </c:pt>
                <c:pt idx="6964">
                  <c:v>3</c:v>
                </c:pt>
                <c:pt idx="6965">
                  <c:v>2</c:v>
                </c:pt>
                <c:pt idx="6966">
                  <c:v>1</c:v>
                </c:pt>
                <c:pt idx="6967">
                  <c:v>1</c:v>
                </c:pt>
                <c:pt idx="6968">
                  <c:v>2</c:v>
                </c:pt>
                <c:pt idx="6969">
                  <c:v>13</c:v>
                </c:pt>
                <c:pt idx="6970">
                  <c:v>3</c:v>
                </c:pt>
                <c:pt idx="6971">
                  <c:v>4</c:v>
                </c:pt>
                <c:pt idx="6972">
                  <c:v>1</c:v>
                </c:pt>
                <c:pt idx="6973">
                  <c:v>7</c:v>
                </c:pt>
                <c:pt idx="6974">
                  <c:v>3</c:v>
                </c:pt>
                <c:pt idx="6975">
                  <c:v>4</c:v>
                </c:pt>
                <c:pt idx="6976">
                  <c:v>12</c:v>
                </c:pt>
                <c:pt idx="6977">
                  <c:v>1</c:v>
                </c:pt>
                <c:pt idx="6978">
                  <c:v>1</c:v>
                </c:pt>
                <c:pt idx="6979">
                  <c:v>3</c:v>
                </c:pt>
                <c:pt idx="6980">
                  <c:v>1</c:v>
                </c:pt>
                <c:pt idx="6981">
                  <c:v>1</c:v>
                </c:pt>
                <c:pt idx="6982">
                  <c:v>4</c:v>
                </c:pt>
                <c:pt idx="6983">
                  <c:v>1</c:v>
                </c:pt>
                <c:pt idx="6984">
                  <c:v>1</c:v>
                </c:pt>
                <c:pt idx="6985">
                  <c:v>13</c:v>
                </c:pt>
                <c:pt idx="6986">
                  <c:v>1</c:v>
                </c:pt>
                <c:pt idx="6987">
                  <c:v>8</c:v>
                </c:pt>
                <c:pt idx="6988">
                  <c:v>2</c:v>
                </c:pt>
                <c:pt idx="6989">
                  <c:v>2</c:v>
                </c:pt>
                <c:pt idx="6990">
                  <c:v>2</c:v>
                </c:pt>
                <c:pt idx="6991">
                  <c:v>1</c:v>
                </c:pt>
                <c:pt idx="6992">
                  <c:v>6</c:v>
                </c:pt>
                <c:pt idx="6993">
                  <c:v>3</c:v>
                </c:pt>
                <c:pt idx="6994">
                  <c:v>2</c:v>
                </c:pt>
                <c:pt idx="6995">
                  <c:v>1</c:v>
                </c:pt>
                <c:pt idx="6996">
                  <c:v>2</c:v>
                </c:pt>
                <c:pt idx="6997">
                  <c:v>1</c:v>
                </c:pt>
                <c:pt idx="6998">
                  <c:v>2</c:v>
                </c:pt>
                <c:pt idx="6999">
                  <c:v>7</c:v>
                </c:pt>
                <c:pt idx="7000">
                  <c:v>2</c:v>
                </c:pt>
                <c:pt idx="7001">
                  <c:v>1</c:v>
                </c:pt>
                <c:pt idx="7002">
                  <c:v>1</c:v>
                </c:pt>
                <c:pt idx="7003">
                  <c:v>5</c:v>
                </c:pt>
                <c:pt idx="7004">
                  <c:v>5</c:v>
                </c:pt>
                <c:pt idx="7005">
                  <c:v>1</c:v>
                </c:pt>
                <c:pt idx="7006">
                  <c:v>7</c:v>
                </c:pt>
                <c:pt idx="7007">
                  <c:v>1</c:v>
                </c:pt>
                <c:pt idx="7008">
                  <c:v>1</c:v>
                </c:pt>
                <c:pt idx="7009">
                  <c:v>3</c:v>
                </c:pt>
                <c:pt idx="7010">
                  <c:v>1</c:v>
                </c:pt>
                <c:pt idx="7011">
                  <c:v>1</c:v>
                </c:pt>
                <c:pt idx="7012">
                  <c:v>3</c:v>
                </c:pt>
                <c:pt idx="7013">
                  <c:v>1</c:v>
                </c:pt>
                <c:pt idx="7014">
                  <c:v>4</c:v>
                </c:pt>
                <c:pt idx="7015">
                  <c:v>1</c:v>
                </c:pt>
                <c:pt idx="7016">
                  <c:v>2</c:v>
                </c:pt>
                <c:pt idx="7017">
                  <c:v>3</c:v>
                </c:pt>
                <c:pt idx="7018">
                  <c:v>1</c:v>
                </c:pt>
                <c:pt idx="7019">
                  <c:v>6</c:v>
                </c:pt>
                <c:pt idx="7020">
                  <c:v>2</c:v>
                </c:pt>
                <c:pt idx="7021">
                  <c:v>1</c:v>
                </c:pt>
                <c:pt idx="7022">
                  <c:v>1</c:v>
                </c:pt>
                <c:pt idx="7023">
                  <c:v>7</c:v>
                </c:pt>
                <c:pt idx="7024">
                  <c:v>2</c:v>
                </c:pt>
                <c:pt idx="7025">
                  <c:v>1</c:v>
                </c:pt>
                <c:pt idx="7026">
                  <c:v>1</c:v>
                </c:pt>
                <c:pt idx="7027">
                  <c:v>6</c:v>
                </c:pt>
                <c:pt idx="7028">
                  <c:v>1</c:v>
                </c:pt>
                <c:pt idx="7029">
                  <c:v>2</c:v>
                </c:pt>
                <c:pt idx="7030">
                  <c:v>3</c:v>
                </c:pt>
                <c:pt idx="7031">
                  <c:v>1</c:v>
                </c:pt>
                <c:pt idx="7032">
                  <c:v>2</c:v>
                </c:pt>
                <c:pt idx="7033">
                  <c:v>1</c:v>
                </c:pt>
                <c:pt idx="7034">
                  <c:v>1</c:v>
                </c:pt>
                <c:pt idx="7035">
                  <c:v>1</c:v>
                </c:pt>
                <c:pt idx="7036">
                  <c:v>2</c:v>
                </c:pt>
                <c:pt idx="7037">
                  <c:v>14</c:v>
                </c:pt>
                <c:pt idx="7038">
                  <c:v>15</c:v>
                </c:pt>
                <c:pt idx="7039">
                  <c:v>1</c:v>
                </c:pt>
                <c:pt idx="7040">
                  <c:v>1</c:v>
                </c:pt>
                <c:pt idx="7041">
                  <c:v>3</c:v>
                </c:pt>
                <c:pt idx="7042">
                  <c:v>1</c:v>
                </c:pt>
                <c:pt idx="7043">
                  <c:v>3</c:v>
                </c:pt>
                <c:pt idx="7044">
                  <c:v>1</c:v>
                </c:pt>
                <c:pt idx="7045">
                  <c:v>4</c:v>
                </c:pt>
                <c:pt idx="7046">
                  <c:v>2</c:v>
                </c:pt>
                <c:pt idx="7047">
                  <c:v>2</c:v>
                </c:pt>
                <c:pt idx="7048">
                  <c:v>2</c:v>
                </c:pt>
                <c:pt idx="7049">
                  <c:v>2</c:v>
                </c:pt>
                <c:pt idx="7050">
                  <c:v>1</c:v>
                </c:pt>
                <c:pt idx="7051">
                  <c:v>4</c:v>
                </c:pt>
                <c:pt idx="7052">
                  <c:v>2</c:v>
                </c:pt>
                <c:pt idx="7053">
                  <c:v>2</c:v>
                </c:pt>
                <c:pt idx="7054">
                  <c:v>4</c:v>
                </c:pt>
                <c:pt idx="7055">
                  <c:v>4</c:v>
                </c:pt>
                <c:pt idx="7056">
                  <c:v>5</c:v>
                </c:pt>
                <c:pt idx="7057">
                  <c:v>1</c:v>
                </c:pt>
                <c:pt idx="7058">
                  <c:v>1</c:v>
                </c:pt>
                <c:pt idx="7059">
                  <c:v>1</c:v>
                </c:pt>
                <c:pt idx="7060">
                  <c:v>2</c:v>
                </c:pt>
                <c:pt idx="7061">
                  <c:v>1</c:v>
                </c:pt>
                <c:pt idx="7062">
                  <c:v>8</c:v>
                </c:pt>
                <c:pt idx="7063">
                  <c:v>2</c:v>
                </c:pt>
                <c:pt idx="7064">
                  <c:v>4</c:v>
                </c:pt>
                <c:pt idx="7065">
                  <c:v>1</c:v>
                </c:pt>
                <c:pt idx="7066">
                  <c:v>4</c:v>
                </c:pt>
                <c:pt idx="7067">
                  <c:v>6</c:v>
                </c:pt>
                <c:pt idx="7068">
                  <c:v>2</c:v>
                </c:pt>
                <c:pt idx="7069">
                  <c:v>3</c:v>
                </c:pt>
                <c:pt idx="7070">
                  <c:v>2</c:v>
                </c:pt>
                <c:pt idx="7071">
                  <c:v>2</c:v>
                </c:pt>
                <c:pt idx="7072">
                  <c:v>1</c:v>
                </c:pt>
                <c:pt idx="7073">
                  <c:v>3</c:v>
                </c:pt>
                <c:pt idx="7074">
                  <c:v>8</c:v>
                </c:pt>
                <c:pt idx="7075">
                  <c:v>3</c:v>
                </c:pt>
                <c:pt idx="7076">
                  <c:v>1</c:v>
                </c:pt>
                <c:pt idx="7077">
                  <c:v>2</c:v>
                </c:pt>
                <c:pt idx="7078">
                  <c:v>1</c:v>
                </c:pt>
                <c:pt idx="7079">
                  <c:v>4</c:v>
                </c:pt>
                <c:pt idx="7080">
                  <c:v>3</c:v>
                </c:pt>
                <c:pt idx="7081">
                  <c:v>1</c:v>
                </c:pt>
                <c:pt idx="7082">
                  <c:v>1</c:v>
                </c:pt>
                <c:pt idx="7083">
                  <c:v>11</c:v>
                </c:pt>
                <c:pt idx="7084">
                  <c:v>1</c:v>
                </c:pt>
                <c:pt idx="7085">
                  <c:v>6</c:v>
                </c:pt>
                <c:pt idx="7086">
                  <c:v>6</c:v>
                </c:pt>
                <c:pt idx="7087">
                  <c:v>1</c:v>
                </c:pt>
                <c:pt idx="7088">
                  <c:v>4</c:v>
                </c:pt>
                <c:pt idx="7089">
                  <c:v>1</c:v>
                </c:pt>
                <c:pt idx="7090">
                  <c:v>6</c:v>
                </c:pt>
                <c:pt idx="7091">
                  <c:v>1</c:v>
                </c:pt>
                <c:pt idx="7092">
                  <c:v>8</c:v>
                </c:pt>
                <c:pt idx="7093">
                  <c:v>1</c:v>
                </c:pt>
                <c:pt idx="7094">
                  <c:v>1</c:v>
                </c:pt>
                <c:pt idx="7095">
                  <c:v>5</c:v>
                </c:pt>
                <c:pt idx="7096">
                  <c:v>1</c:v>
                </c:pt>
                <c:pt idx="7097">
                  <c:v>4</c:v>
                </c:pt>
                <c:pt idx="7098">
                  <c:v>2</c:v>
                </c:pt>
                <c:pt idx="7099">
                  <c:v>3</c:v>
                </c:pt>
                <c:pt idx="7100">
                  <c:v>2</c:v>
                </c:pt>
                <c:pt idx="7101">
                  <c:v>4</c:v>
                </c:pt>
                <c:pt idx="7102">
                  <c:v>3</c:v>
                </c:pt>
                <c:pt idx="7103">
                  <c:v>1</c:v>
                </c:pt>
                <c:pt idx="7104">
                  <c:v>4</c:v>
                </c:pt>
                <c:pt idx="7105">
                  <c:v>4</c:v>
                </c:pt>
                <c:pt idx="7106">
                  <c:v>1</c:v>
                </c:pt>
                <c:pt idx="7107">
                  <c:v>1</c:v>
                </c:pt>
                <c:pt idx="7108">
                  <c:v>2</c:v>
                </c:pt>
                <c:pt idx="7109">
                  <c:v>1</c:v>
                </c:pt>
                <c:pt idx="7110">
                  <c:v>4</c:v>
                </c:pt>
                <c:pt idx="7111">
                  <c:v>6</c:v>
                </c:pt>
                <c:pt idx="7112">
                  <c:v>1</c:v>
                </c:pt>
                <c:pt idx="7113">
                  <c:v>4</c:v>
                </c:pt>
                <c:pt idx="7114">
                  <c:v>2</c:v>
                </c:pt>
                <c:pt idx="7115">
                  <c:v>9</c:v>
                </c:pt>
                <c:pt idx="7116">
                  <c:v>2</c:v>
                </c:pt>
                <c:pt idx="7117">
                  <c:v>8</c:v>
                </c:pt>
                <c:pt idx="7118">
                  <c:v>1</c:v>
                </c:pt>
                <c:pt idx="7119">
                  <c:v>1</c:v>
                </c:pt>
                <c:pt idx="7120">
                  <c:v>1</c:v>
                </c:pt>
                <c:pt idx="7121">
                  <c:v>4</c:v>
                </c:pt>
                <c:pt idx="7122">
                  <c:v>18</c:v>
                </c:pt>
                <c:pt idx="7123">
                  <c:v>4</c:v>
                </c:pt>
                <c:pt idx="7124">
                  <c:v>6</c:v>
                </c:pt>
                <c:pt idx="7125">
                  <c:v>1</c:v>
                </c:pt>
                <c:pt idx="7126">
                  <c:v>1</c:v>
                </c:pt>
                <c:pt idx="7127">
                  <c:v>5</c:v>
                </c:pt>
                <c:pt idx="7128">
                  <c:v>3</c:v>
                </c:pt>
                <c:pt idx="7129">
                  <c:v>1</c:v>
                </c:pt>
                <c:pt idx="7130">
                  <c:v>3</c:v>
                </c:pt>
                <c:pt idx="7131">
                  <c:v>1</c:v>
                </c:pt>
                <c:pt idx="7132">
                  <c:v>2</c:v>
                </c:pt>
                <c:pt idx="7133">
                  <c:v>2</c:v>
                </c:pt>
                <c:pt idx="7134">
                  <c:v>2</c:v>
                </c:pt>
                <c:pt idx="7135">
                  <c:v>5</c:v>
                </c:pt>
                <c:pt idx="7136">
                  <c:v>4</c:v>
                </c:pt>
                <c:pt idx="7137">
                  <c:v>14</c:v>
                </c:pt>
                <c:pt idx="7138">
                  <c:v>1</c:v>
                </c:pt>
                <c:pt idx="7139">
                  <c:v>1</c:v>
                </c:pt>
                <c:pt idx="7140">
                  <c:v>2</c:v>
                </c:pt>
                <c:pt idx="7141">
                  <c:v>2</c:v>
                </c:pt>
                <c:pt idx="7142">
                  <c:v>1</c:v>
                </c:pt>
                <c:pt idx="7143">
                  <c:v>3</c:v>
                </c:pt>
                <c:pt idx="7144">
                  <c:v>5</c:v>
                </c:pt>
                <c:pt idx="7145">
                  <c:v>3</c:v>
                </c:pt>
                <c:pt idx="7146">
                  <c:v>6</c:v>
                </c:pt>
                <c:pt idx="7147">
                  <c:v>6</c:v>
                </c:pt>
                <c:pt idx="7148">
                  <c:v>3</c:v>
                </c:pt>
                <c:pt idx="7149">
                  <c:v>3</c:v>
                </c:pt>
                <c:pt idx="7150">
                  <c:v>1</c:v>
                </c:pt>
                <c:pt idx="7151">
                  <c:v>1</c:v>
                </c:pt>
                <c:pt idx="7152">
                  <c:v>9</c:v>
                </c:pt>
                <c:pt idx="7153">
                  <c:v>3</c:v>
                </c:pt>
                <c:pt idx="7154">
                  <c:v>1</c:v>
                </c:pt>
                <c:pt idx="7155">
                  <c:v>2</c:v>
                </c:pt>
                <c:pt idx="7156">
                  <c:v>2</c:v>
                </c:pt>
                <c:pt idx="7157">
                  <c:v>2</c:v>
                </c:pt>
                <c:pt idx="7158">
                  <c:v>1</c:v>
                </c:pt>
                <c:pt idx="7159">
                  <c:v>2</c:v>
                </c:pt>
                <c:pt idx="7160">
                  <c:v>16</c:v>
                </c:pt>
                <c:pt idx="7161">
                  <c:v>2</c:v>
                </c:pt>
                <c:pt idx="7162">
                  <c:v>2</c:v>
                </c:pt>
                <c:pt idx="7163">
                  <c:v>9</c:v>
                </c:pt>
                <c:pt idx="7164">
                  <c:v>1</c:v>
                </c:pt>
                <c:pt idx="7165">
                  <c:v>2</c:v>
                </c:pt>
                <c:pt idx="7166">
                  <c:v>4</c:v>
                </c:pt>
                <c:pt idx="7167">
                  <c:v>7</c:v>
                </c:pt>
                <c:pt idx="7168">
                  <c:v>1</c:v>
                </c:pt>
                <c:pt idx="7169">
                  <c:v>1</c:v>
                </c:pt>
                <c:pt idx="7170">
                  <c:v>1</c:v>
                </c:pt>
                <c:pt idx="7171">
                  <c:v>2</c:v>
                </c:pt>
                <c:pt idx="7172">
                  <c:v>1</c:v>
                </c:pt>
                <c:pt idx="7173">
                  <c:v>5</c:v>
                </c:pt>
                <c:pt idx="7174">
                  <c:v>9</c:v>
                </c:pt>
                <c:pt idx="7175">
                  <c:v>4</c:v>
                </c:pt>
                <c:pt idx="7176">
                  <c:v>1</c:v>
                </c:pt>
                <c:pt idx="7177">
                  <c:v>1</c:v>
                </c:pt>
                <c:pt idx="7178">
                  <c:v>1</c:v>
                </c:pt>
                <c:pt idx="7179">
                  <c:v>1</c:v>
                </c:pt>
                <c:pt idx="7180">
                  <c:v>5</c:v>
                </c:pt>
                <c:pt idx="7181">
                  <c:v>1</c:v>
                </c:pt>
                <c:pt idx="7182">
                  <c:v>2</c:v>
                </c:pt>
                <c:pt idx="7183">
                  <c:v>1</c:v>
                </c:pt>
                <c:pt idx="7184">
                  <c:v>4</c:v>
                </c:pt>
                <c:pt idx="7185">
                  <c:v>5</c:v>
                </c:pt>
                <c:pt idx="7186">
                  <c:v>1</c:v>
                </c:pt>
                <c:pt idx="7187">
                  <c:v>2</c:v>
                </c:pt>
                <c:pt idx="7188">
                  <c:v>1</c:v>
                </c:pt>
                <c:pt idx="7189">
                  <c:v>2</c:v>
                </c:pt>
                <c:pt idx="7190">
                  <c:v>1</c:v>
                </c:pt>
                <c:pt idx="7191">
                  <c:v>2</c:v>
                </c:pt>
                <c:pt idx="7192">
                  <c:v>4</c:v>
                </c:pt>
                <c:pt idx="7193">
                  <c:v>1</c:v>
                </c:pt>
                <c:pt idx="7194">
                  <c:v>2</c:v>
                </c:pt>
                <c:pt idx="7195">
                  <c:v>1</c:v>
                </c:pt>
                <c:pt idx="7196">
                  <c:v>1</c:v>
                </c:pt>
                <c:pt idx="7197">
                  <c:v>1</c:v>
                </c:pt>
                <c:pt idx="7198">
                  <c:v>1</c:v>
                </c:pt>
                <c:pt idx="7199">
                  <c:v>1</c:v>
                </c:pt>
                <c:pt idx="7200">
                  <c:v>5</c:v>
                </c:pt>
                <c:pt idx="7201">
                  <c:v>1</c:v>
                </c:pt>
                <c:pt idx="7202">
                  <c:v>4</c:v>
                </c:pt>
                <c:pt idx="7203">
                  <c:v>1</c:v>
                </c:pt>
                <c:pt idx="7204">
                  <c:v>2</c:v>
                </c:pt>
                <c:pt idx="7205">
                  <c:v>11</c:v>
                </c:pt>
                <c:pt idx="7206">
                  <c:v>2</c:v>
                </c:pt>
                <c:pt idx="7207">
                  <c:v>1</c:v>
                </c:pt>
                <c:pt idx="7208">
                  <c:v>1</c:v>
                </c:pt>
                <c:pt idx="7209">
                  <c:v>1</c:v>
                </c:pt>
                <c:pt idx="7210">
                  <c:v>6</c:v>
                </c:pt>
                <c:pt idx="7211">
                  <c:v>2</c:v>
                </c:pt>
                <c:pt idx="7212">
                  <c:v>3</c:v>
                </c:pt>
                <c:pt idx="7213">
                  <c:v>5</c:v>
                </c:pt>
                <c:pt idx="7214">
                  <c:v>1</c:v>
                </c:pt>
                <c:pt idx="7215">
                  <c:v>3</c:v>
                </c:pt>
                <c:pt idx="7216">
                  <c:v>3</c:v>
                </c:pt>
                <c:pt idx="7217">
                  <c:v>3</c:v>
                </c:pt>
                <c:pt idx="7218">
                  <c:v>2</c:v>
                </c:pt>
                <c:pt idx="7219">
                  <c:v>1</c:v>
                </c:pt>
                <c:pt idx="7220">
                  <c:v>3</c:v>
                </c:pt>
                <c:pt idx="7221">
                  <c:v>7</c:v>
                </c:pt>
                <c:pt idx="7222">
                  <c:v>7</c:v>
                </c:pt>
                <c:pt idx="7223">
                  <c:v>7</c:v>
                </c:pt>
                <c:pt idx="7224">
                  <c:v>2</c:v>
                </c:pt>
                <c:pt idx="7225">
                  <c:v>5</c:v>
                </c:pt>
                <c:pt idx="7226">
                  <c:v>1</c:v>
                </c:pt>
                <c:pt idx="7227">
                  <c:v>2</c:v>
                </c:pt>
                <c:pt idx="7228">
                  <c:v>2</c:v>
                </c:pt>
                <c:pt idx="7229">
                  <c:v>3</c:v>
                </c:pt>
                <c:pt idx="7230">
                  <c:v>6</c:v>
                </c:pt>
                <c:pt idx="7231">
                  <c:v>1</c:v>
                </c:pt>
                <c:pt idx="7232">
                  <c:v>1</c:v>
                </c:pt>
                <c:pt idx="7233">
                  <c:v>2</c:v>
                </c:pt>
                <c:pt idx="7234">
                  <c:v>3</c:v>
                </c:pt>
                <c:pt idx="7235">
                  <c:v>1</c:v>
                </c:pt>
                <c:pt idx="7236">
                  <c:v>7</c:v>
                </c:pt>
                <c:pt idx="7237">
                  <c:v>1</c:v>
                </c:pt>
                <c:pt idx="7238">
                  <c:v>1</c:v>
                </c:pt>
                <c:pt idx="7239">
                  <c:v>1</c:v>
                </c:pt>
                <c:pt idx="7240">
                  <c:v>2</c:v>
                </c:pt>
                <c:pt idx="7241">
                  <c:v>2</c:v>
                </c:pt>
                <c:pt idx="7242">
                  <c:v>1</c:v>
                </c:pt>
                <c:pt idx="7243">
                  <c:v>5</c:v>
                </c:pt>
                <c:pt idx="7244">
                  <c:v>2</c:v>
                </c:pt>
                <c:pt idx="7245">
                  <c:v>4</c:v>
                </c:pt>
                <c:pt idx="7246">
                  <c:v>1</c:v>
                </c:pt>
                <c:pt idx="7247">
                  <c:v>1</c:v>
                </c:pt>
                <c:pt idx="7248">
                  <c:v>4</c:v>
                </c:pt>
                <c:pt idx="7249">
                  <c:v>2</c:v>
                </c:pt>
                <c:pt idx="7250">
                  <c:v>1</c:v>
                </c:pt>
                <c:pt idx="7251">
                  <c:v>1</c:v>
                </c:pt>
                <c:pt idx="7252">
                  <c:v>1</c:v>
                </c:pt>
                <c:pt idx="7253">
                  <c:v>1</c:v>
                </c:pt>
                <c:pt idx="7254">
                  <c:v>1</c:v>
                </c:pt>
                <c:pt idx="7255">
                  <c:v>1</c:v>
                </c:pt>
                <c:pt idx="7256">
                  <c:v>1</c:v>
                </c:pt>
                <c:pt idx="7257">
                  <c:v>1</c:v>
                </c:pt>
                <c:pt idx="7258">
                  <c:v>1</c:v>
                </c:pt>
                <c:pt idx="7259">
                  <c:v>1</c:v>
                </c:pt>
                <c:pt idx="7260">
                  <c:v>1</c:v>
                </c:pt>
                <c:pt idx="7261">
                  <c:v>1</c:v>
                </c:pt>
                <c:pt idx="7262">
                  <c:v>1</c:v>
                </c:pt>
                <c:pt idx="7263">
                  <c:v>2</c:v>
                </c:pt>
                <c:pt idx="7264">
                  <c:v>4</c:v>
                </c:pt>
                <c:pt idx="7265">
                  <c:v>1</c:v>
                </c:pt>
                <c:pt idx="7266">
                  <c:v>20</c:v>
                </c:pt>
                <c:pt idx="7267">
                  <c:v>2</c:v>
                </c:pt>
                <c:pt idx="7268">
                  <c:v>1</c:v>
                </c:pt>
                <c:pt idx="7269">
                  <c:v>1</c:v>
                </c:pt>
                <c:pt idx="7270">
                  <c:v>2</c:v>
                </c:pt>
                <c:pt idx="7271">
                  <c:v>6</c:v>
                </c:pt>
                <c:pt idx="7272">
                  <c:v>1</c:v>
                </c:pt>
                <c:pt idx="7273">
                  <c:v>11</c:v>
                </c:pt>
                <c:pt idx="7274">
                  <c:v>10</c:v>
                </c:pt>
                <c:pt idx="7275">
                  <c:v>1</c:v>
                </c:pt>
                <c:pt idx="7276">
                  <c:v>1</c:v>
                </c:pt>
                <c:pt idx="7277">
                  <c:v>1</c:v>
                </c:pt>
                <c:pt idx="7278">
                  <c:v>2</c:v>
                </c:pt>
                <c:pt idx="7279">
                  <c:v>2</c:v>
                </c:pt>
                <c:pt idx="7280">
                  <c:v>8</c:v>
                </c:pt>
                <c:pt idx="7281">
                  <c:v>1</c:v>
                </c:pt>
                <c:pt idx="7282">
                  <c:v>1</c:v>
                </c:pt>
                <c:pt idx="7283">
                  <c:v>1</c:v>
                </c:pt>
                <c:pt idx="7284">
                  <c:v>7</c:v>
                </c:pt>
                <c:pt idx="7285">
                  <c:v>10</c:v>
                </c:pt>
                <c:pt idx="7286">
                  <c:v>3</c:v>
                </c:pt>
                <c:pt idx="7287">
                  <c:v>1</c:v>
                </c:pt>
                <c:pt idx="7288">
                  <c:v>3</c:v>
                </c:pt>
                <c:pt idx="7289">
                  <c:v>2</c:v>
                </c:pt>
                <c:pt idx="7290">
                  <c:v>4</c:v>
                </c:pt>
                <c:pt idx="7291">
                  <c:v>2</c:v>
                </c:pt>
                <c:pt idx="7292">
                  <c:v>7</c:v>
                </c:pt>
                <c:pt idx="7293">
                  <c:v>6</c:v>
                </c:pt>
                <c:pt idx="7294">
                  <c:v>1</c:v>
                </c:pt>
                <c:pt idx="7295">
                  <c:v>2</c:v>
                </c:pt>
                <c:pt idx="7296">
                  <c:v>3</c:v>
                </c:pt>
                <c:pt idx="7297">
                  <c:v>1</c:v>
                </c:pt>
                <c:pt idx="7298">
                  <c:v>4</c:v>
                </c:pt>
                <c:pt idx="7299">
                  <c:v>2</c:v>
                </c:pt>
                <c:pt idx="7300">
                  <c:v>3</c:v>
                </c:pt>
                <c:pt idx="7301">
                  <c:v>2</c:v>
                </c:pt>
                <c:pt idx="7302">
                  <c:v>2</c:v>
                </c:pt>
                <c:pt idx="7303">
                  <c:v>3</c:v>
                </c:pt>
                <c:pt idx="7304">
                  <c:v>5</c:v>
                </c:pt>
                <c:pt idx="7305">
                  <c:v>1</c:v>
                </c:pt>
                <c:pt idx="7306">
                  <c:v>2</c:v>
                </c:pt>
                <c:pt idx="7307">
                  <c:v>6</c:v>
                </c:pt>
                <c:pt idx="7308">
                  <c:v>3</c:v>
                </c:pt>
                <c:pt idx="7309">
                  <c:v>1</c:v>
                </c:pt>
                <c:pt idx="7310">
                  <c:v>2</c:v>
                </c:pt>
                <c:pt idx="7311">
                  <c:v>2</c:v>
                </c:pt>
                <c:pt idx="7312">
                  <c:v>1</c:v>
                </c:pt>
                <c:pt idx="7313">
                  <c:v>2</c:v>
                </c:pt>
                <c:pt idx="7314">
                  <c:v>2</c:v>
                </c:pt>
                <c:pt idx="7315">
                  <c:v>1</c:v>
                </c:pt>
                <c:pt idx="7316">
                  <c:v>1</c:v>
                </c:pt>
                <c:pt idx="7317">
                  <c:v>11</c:v>
                </c:pt>
                <c:pt idx="7318">
                  <c:v>1</c:v>
                </c:pt>
                <c:pt idx="7319">
                  <c:v>2</c:v>
                </c:pt>
                <c:pt idx="7320">
                  <c:v>5</c:v>
                </c:pt>
                <c:pt idx="7321">
                  <c:v>2</c:v>
                </c:pt>
                <c:pt idx="7322">
                  <c:v>5</c:v>
                </c:pt>
                <c:pt idx="7323">
                  <c:v>1</c:v>
                </c:pt>
                <c:pt idx="7324">
                  <c:v>1</c:v>
                </c:pt>
                <c:pt idx="7325">
                  <c:v>1</c:v>
                </c:pt>
                <c:pt idx="7326">
                  <c:v>2</c:v>
                </c:pt>
                <c:pt idx="7327">
                  <c:v>7</c:v>
                </c:pt>
                <c:pt idx="7328">
                  <c:v>6</c:v>
                </c:pt>
                <c:pt idx="7329">
                  <c:v>1</c:v>
                </c:pt>
                <c:pt idx="7330">
                  <c:v>3</c:v>
                </c:pt>
                <c:pt idx="7331">
                  <c:v>6</c:v>
                </c:pt>
                <c:pt idx="7332">
                  <c:v>13</c:v>
                </c:pt>
                <c:pt idx="7333">
                  <c:v>8</c:v>
                </c:pt>
                <c:pt idx="7334">
                  <c:v>2</c:v>
                </c:pt>
                <c:pt idx="7335">
                  <c:v>2</c:v>
                </c:pt>
                <c:pt idx="7336">
                  <c:v>1</c:v>
                </c:pt>
                <c:pt idx="7337">
                  <c:v>1</c:v>
                </c:pt>
                <c:pt idx="7338">
                  <c:v>1</c:v>
                </c:pt>
                <c:pt idx="7339">
                  <c:v>5</c:v>
                </c:pt>
                <c:pt idx="7340">
                  <c:v>3</c:v>
                </c:pt>
                <c:pt idx="7341">
                  <c:v>2</c:v>
                </c:pt>
                <c:pt idx="7342">
                  <c:v>7</c:v>
                </c:pt>
                <c:pt idx="7343">
                  <c:v>1</c:v>
                </c:pt>
                <c:pt idx="7344">
                  <c:v>1</c:v>
                </c:pt>
                <c:pt idx="7345">
                  <c:v>1</c:v>
                </c:pt>
                <c:pt idx="7346">
                  <c:v>2</c:v>
                </c:pt>
                <c:pt idx="7347">
                  <c:v>1</c:v>
                </c:pt>
                <c:pt idx="7348">
                  <c:v>2</c:v>
                </c:pt>
                <c:pt idx="7349">
                  <c:v>3</c:v>
                </c:pt>
                <c:pt idx="7350">
                  <c:v>2</c:v>
                </c:pt>
                <c:pt idx="7351">
                  <c:v>1</c:v>
                </c:pt>
                <c:pt idx="7352">
                  <c:v>3</c:v>
                </c:pt>
                <c:pt idx="7353">
                  <c:v>1</c:v>
                </c:pt>
                <c:pt idx="7354">
                  <c:v>10</c:v>
                </c:pt>
                <c:pt idx="7355">
                  <c:v>1</c:v>
                </c:pt>
                <c:pt idx="7356">
                  <c:v>6</c:v>
                </c:pt>
                <c:pt idx="7357">
                  <c:v>3</c:v>
                </c:pt>
                <c:pt idx="7358">
                  <c:v>7</c:v>
                </c:pt>
                <c:pt idx="7359">
                  <c:v>1</c:v>
                </c:pt>
                <c:pt idx="7360">
                  <c:v>2</c:v>
                </c:pt>
                <c:pt idx="7361">
                  <c:v>1</c:v>
                </c:pt>
                <c:pt idx="7362">
                  <c:v>11</c:v>
                </c:pt>
                <c:pt idx="7363">
                  <c:v>7</c:v>
                </c:pt>
                <c:pt idx="7364">
                  <c:v>3</c:v>
                </c:pt>
                <c:pt idx="7365">
                  <c:v>2</c:v>
                </c:pt>
                <c:pt idx="7366">
                  <c:v>2</c:v>
                </c:pt>
                <c:pt idx="7367">
                  <c:v>1</c:v>
                </c:pt>
                <c:pt idx="7368">
                  <c:v>1</c:v>
                </c:pt>
                <c:pt idx="7369">
                  <c:v>7</c:v>
                </c:pt>
                <c:pt idx="7370">
                  <c:v>1</c:v>
                </c:pt>
                <c:pt idx="7371">
                  <c:v>2</c:v>
                </c:pt>
                <c:pt idx="7372">
                  <c:v>2</c:v>
                </c:pt>
                <c:pt idx="7373">
                  <c:v>1</c:v>
                </c:pt>
                <c:pt idx="7374">
                  <c:v>2</c:v>
                </c:pt>
                <c:pt idx="7375">
                  <c:v>6</c:v>
                </c:pt>
                <c:pt idx="7376">
                  <c:v>4</c:v>
                </c:pt>
                <c:pt idx="7377">
                  <c:v>1</c:v>
                </c:pt>
                <c:pt idx="7378">
                  <c:v>2</c:v>
                </c:pt>
                <c:pt idx="7379">
                  <c:v>4</c:v>
                </c:pt>
                <c:pt idx="7380">
                  <c:v>1</c:v>
                </c:pt>
                <c:pt idx="7381">
                  <c:v>2</c:v>
                </c:pt>
                <c:pt idx="7382">
                  <c:v>1</c:v>
                </c:pt>
                <c:pt idx="7383">
                  <c:v>2</c:v>
                </c:pt>
                <c:pt idx="7384">
                  <c:v>2</c:v>
                </c:pt>
                <c:pt idx="7385">
                  <c:v>6</c:v>
                </c:pt>
                <c:pt idx="7386">
                  <c:v>1</c:v>
                </c:pt>
                <c:pt idx="7387">
                  <c:v>4</c:v>
                </c:pt>
                <c:pt idx="7388">
                  <c:v>6</c:v>
                </c:pt>
                <c:pt idx="7389">
                  <c:v>4</c:v>
                </c:pt>
                <c:pt idx="7390">
                  <c:v>1</c:v>
                </c:pt>
                <c:pt idx="7391">
                  <c:v>1</c:v>
                </c:pt>
                <c:pt idx="7392">
                  <c:v>2</c:v>
                </c:pt>
                <c:pt idx="7393">
                  <c:v>1</c:v>
                </c:pt>
                <c:pt idx="7394">
                  <c:v>3</c:v>
                </c:pt>
                <c:pt idx="7395">
                  <c:v>1</c:v>
                </c:pt>
                <c:pt idx="7396">
                  <c:v>2</c:v>
                </c:pt>
                <c:pt idx="7397">
                  <c:v>1</c:v>
                </c:pt>
                <c:pt idx="7398">
                  <c:v>9</c:v>
                </c:pt>
                <c:pt idx="7399">
                  <c:v>4</c:v>
                </c:pt>
                <c:pt idx="7400">
                  <c:v>2</c:v>
                </c:pt>
                <c:pt idx="7401">
                  <c:v>1</c:v>
                </c:pt>
                <c:pt idx="7402">
                  <c:v>1</c:v>
                </c:pt>
                <c:pt idx="7403">
                  <c:v>2</c:v>
                </c:pt>
                <c:pt idx="7404">
                  <c:v>7</c:v>
                </c:pt>
                <c:pt idx="7405">
                  <c:v>2</c:v>
                </c:pt>
                <c:pt idx="7406">
                  <c:v>1</c:v>
                </c:pt>
                <c:pt idx="7407">
                  <c:v>1</c:v>
                </c:pt>
                <c:pt idx="7408">
                  <c:v>1</c:v>
                </c:pt>
                <c:pt idx="7409">
                  <c:v>1</c:v>
                </c:pt>
                <c:pt idx="7410">
                  <c:v>1</c:v>
                </c:pt>
                <c:pt idx="7411">
                  <c:v>2</c:v>
                </c:pt>
                <c:pt idx="7412">
                  <c:v>1</c:v>
                </c:pt>
                <c:pt idx="7413">
                  <c:v>1</c:v>
                </c:pt>
                <c:pt idx="7414">
                  <c:v>1</c:v>
                </c:pt>
                <c:pt idx="7415">
                  <c:v>1</c:v>
                </c:pt>
                <c:pt idx="7416">
                  <c:v>3</c:v>
                </c:pt>
                <c:pt idx="7417">
                  <c:v>1</c:v>
                </c:pt>
                <c:pt idx="7418">
                  <c:v>4</c:v>
                </c:pt>
                <c:pt idx="7419">
                  <c:v>1</c:v>
                </c:pt>
                <c:pt idx="7420">
                  <c:v>1</c:v>
                </c:pt>
                <c:pt idx="7421">
                  <c:v>1</c:v>
                </c:pt>
                <c:pt idx="7422">
                  <c:v>9</c:v>
                </c:pt>
                <c:pt idx="7423">
                  <c:v>2</c:v>
                </c:pt>
                <c:pt idx="7424">
                  <c:v>18</c:v>
                </c:pt>
                <c:pt idx="7425">
                  <c:v>6</c:v>
                </c:pt>
                <c:pt idx="7426">
                  <c:v>1</c:v>
                </c:pt>
                <c:pt idx="7427">
                  <c:v>4</c:v>
                </c:pt>
                <c:pt idx="7428">
                  <c:v>1</c:v>
                </c:pt>
                <c:pt idx="7429">
                  <c:v>7</c:v>
                </c:pt>
                <c:pt idx="7430">
                  <c:v>1</c:v>
                </c:pt>
                <c:pt idx="7431">
                  <c:v>1</c:v>
                </c:pt>
                <c:pt idx="7432">
                  <c:v>7</c:v>
                </c:pt>
                <c:pt idx="7433">
                  <c:v>1</c:v>
                </c:pt>
                <c:pt idx="7434">
                  <c:v>6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3</c:v>
                </c:pt>
                <c:pt idx="7439">
                  <c:v>1</c:v>
                </c:pt>
                <c:pt idx="7440">
                  <c:v>1</c:v>
                </c:pt>
                <c:pt idx="7441">
                  <c:v>8</c:v>
                </c:pt>
                <c:pt idx="7442">
                  <c:v>7</c:v>
                </c:pt>
                <c:pt idx="7443">
                  <c:v>9</c:v>
                </c:pt>
                <c:pt idx="7444">
                  <c:v>5</c:v>
                </c:pt>
                <c:pt idx="7445">
                  <c:v>4</c:v>
                </c:pt>
                <c:pt idx="7446">
                  <c:v>1</c:v>
                </c:pt>
                <c:pt idx="7447">
                  <c:v>4</c:v>
                </c:pt>
                <c:pt idx="7448">
                  <c:v>1</c:v>
                </c:pt>
                <c:pt idx="7449">
                  <c:v>2</c:v>
                </c:pt>
                <c:pt idx="7450">
                  <c:v>9</c:v>
                </c:pt>
                <c:pt idx="7451">
                  <c:v>2</c:v>
                </c:pt>
                <c:pt idx="7452">
                  <c:v>1</c:v>
                </c:pt>
                <c:pt idx="7453">
                  <c:v>2</c:v>
                </c:pt>
                <c:pt idx="7454">
                  <c:v>1</c:v>
                </c:pt>
                <c:pt idx="7455">
                  <c:v>5</c:v>
                </c:pt>
                <c:pt idx="7456">
                  <c:v>3</c:v>
                </c:pt>
                <c:pt idx="7457">
                  <c:v>3</c:v>
                </c:pt>
                <c:pt idx="7458">
                  <c:v>1</c:v>
                </c:pt>
                <c:pt idx="7459">
                  <c:v>2</c:v>
                </c:pt>
                <c:pt idx="7460">
                  <c:v>1</c:v>
                </c:pt>
                <c:pt idx="7461">
                  <c:v>1</c:v>
                </c:pt>
                <c:pt idx="7462">
                  <c:v>4</c:v>
                </c:pt>
                <c:pt idx="7463">
                  <c:v>3</c:v>
                </c:pt>
                <c:pt idx="7464">
                  <c:v>1</c:v>
                </c:pt>
                <c:pt idx="7465">
                  <c:v>5</c:v>
                </c:pt>
                <c:pt idx="7466">
                  <c:v>3</c:v>
                </c:pt>
                <c:pt idx="7467">
                  <c:v>5</c:v>
                </c:pt>
                <c:pt idx="7468">
                  <c:v>7</c:v>
                </c:pt>
                <c:pt idx="7469">
                  <c:v>4</c:v>
                </c:pt>
                <c:pt idx="7470">
                  <c:v>3</c:v>
                </c:pt>
                <c:pt idx="7471">
                  <c:v>2</c:v>
                </c:pt>
                <c:pt idx="7472">
                  <c:v>1</c:v>
                </c:pt>
                <c:pt idx="7473">
                  <c:v>6</c:v>
                </c:pt>
                <c:pt idx="7474">
                  <c:v>2</c:v>
                </c:pt>
                <c:pt idx="7475">
                  <c:v>6</c:v>
                </c:pt>
                <c:pt idx="7476">
                  <c:v>13</c:v>
                </c:pt>
                <c:pt idx="7477">
                  <c:v>1</c:v>
                </c:pt>
                <c:pt idx="7478">
                  <c:v>5</c:v>
                </c:pt>
                <c:pt idx="7479">
                  <c:v>2</c:v>
                </c:pt>
                <c:pt idx="7480">
                  <c:v>6</c:v>
                </c:pt>
                <c:pt idx="7481">
                  <c:v>2</c:v>
                </c:pt>
                <c:pt idx="7482">
                  <c:v>4</c:v>
                </c:pt>
                <c:pt idx="7483">
                  <c:v>4</c:v>
                </c:pt>
                <c:pt idx="7484">
                  <c:v>2</c:v>
                </c:pt>
                <c:pt idx="7485">
                  <c:v>5</c:v>
                </c:pt>
                <c:pt idx="7486">
                  <c:v>2</c:v>
                </c:pt>
                <c:pt idx="7487">
                  <c:v>1</c:v>
                </c:pt>
                <c:pt idx="7488">
                  <c:v>2</c:v>
                </c:pt>
                <c:pt idx="7489">
                  <c:v>1</c:v>
                </c:pt>
                <c:pt idx="7490">
                  <c:v>10</c:v>
                </c:pt>
                <c:pt idx="7491">
                  <c:v>3</c:v>
                </c:pt>
                <c:pt idx="7492">
                  <c:v>7</c:v>
                </c:pt>
                <c:pt idx="7493">
                  <c:v>1</c:v>
                </c:pt>
                <c:pt idx="7494">
                  <c:v>13</c:v>
                </c:pt>
                <c:pt idx="7495">
                  <c:v>5</c:v>
                </c:pt>
                <c:pt idx="7496">
                  <c:v>6</c:v>
                </c:pt>
                <c:pt idx="7497">
                  <c:v>2</c:v>
                </c:pt>
                <c:pt idx="7498">
                  <c:v>1</c:v>
                </c:pt>
                <c:pt idx="7499">
                  <c:v>1</c:v>
                </c:pt>
                <c:pt idx="7500">
                  <c:v>4</c:v>
                </c:pt>
                <c:pt idx="7501">
                  <c:v>6</c:v>
                </c:pt>
                <c:pt idx="7502">
                  <c:v>1</c:v>
                </c:pt>
                <c:pt idx="7503">
                  <c:v>10</c:v>
                </c:pt>
                <c:pt idx="7504">
                  <c:v>2</c:v>
                </c:pt>
                <c:pt idx="7505">
                  <c:v>2</c:v>
                </c:pt>
                <c:pt idx="7506">
                  <c:v>1</c:v>
                </c:pt>
                <c:pt idx="7507">
                  <c:v>1</c:v>
                </c:pt>
                <c:pt idx="7508">
                  <c:v>2</c:v>
                </c:pt>
                <c:pt idx="7509">
                  <c:v>2</c:v>
                </c:pt>
                <c:pt idx="7510">
                  <c:v>1</c:v>
                </c:pt>
                <c:pt idx="7511">
                  <c:v>5</c:v>
                </c:pt>
                <c:pt idx="7512">
                  <c:v>2</c:v>
                </c:pt>
                <c:pt idx="7513">
                  <c:v>9</c:v>
                </c:pt>
                <c:pt idx="7514">
                  <c:v>9</c:v>
                </c:pt>
                <c:pt idx="7515">
                  <c:v>1</c:v>
                </c:pt>
                <c:pt idx="7516">
                  <c:v>2</c:v>
                </c:pt>
                <c:pt idx="7517">
                  <c:v>1</c:v>
                </c:pt>
                <c:pt idx="7518">
                  <c:v>1</c:v>
                </c:pt>
                <c:pt idx="7519">
                  <c:v>2</c:v>
                </c:pt>
                <c:pt idx="7520">
                  <c:v>3</c:v>
                </c:pt>
                <c:pt idx="7521">
                  <c:v>2</c:v>
                </c:pt>
                <c:pt idx="7522">
                  <c:v>1</c:v>
                </c:pt>
                <c:pt idx="7523">
                  <c:v>2</c:v>
                </c:pt>
                <c:pt idx="7524">
                  <c:v>2</c:v>
                </c:pt>
                <c:pt idx="7525">
                  <c:v>1</c:v>
                </c:pt>
                <c:pt idx="7526">
                  <c:v>1</c:v>
                </c:pt>
                <c:pt idx="7527">
                  <c:v>1</c:v>
                </c:pt>
                <c:pt idx="7528">
                  <c:v>3</c:v>
                </c:pt>
                <c:pt idx="7529">
                  <c:v>2</c:v>
                </c:pt>
                <c:pt idx="7530">
                  <c:v>1</c:v>
                </c:pt>
                <c:pt idx="7531">
                  <c:v>1</c:v>
                </c:pt>
                <c:pt idx="7532">
                  <c:v>1</c:v>
                </c:pt>
                <c:pt idx="7533">
                  <c:v>23</c:v>
                </c:pt>
                <c:pt idx="7534">
                  <c:v>11</c:v>
                </c:pt>
                <c:pt idx="7535">
                  <c:v>1</c:v>
                </c:pt>
                <c:pt idx="7536">
                  <c:v>1</c:v>
                </c:pt>
                <c:pt idx="7537">
                  <c:v>1</c:v>
                </c:pt>
                <c:pt idx="7538">
                  <c:v>2</c:v>
                </c:pt>
                <c:pt idx="7539">
                  <c:v>6</c:v>
                </c:pt>
                <c:pt idx="7540">
                  <c:v>2</c:v>
                </c:pt>
                <c:pt idx="7541">
                  <c:v>1</c:v>
                </c:pt>
                <c:pt idx="7542">
                  <c:v>3</c:v>
                </c:pt>
                <c:pt idx="7543">
                  <c:v>1</c:v>
                </c:pt>
                <c:pt idx="7544">
                  <c:v>1</c:v>
                </c:pt>
                <c:pt idx="7545">
                  <c:v>1</c:v>
                </c:pt>
                <c:pt idx="7546">
                  <c:v>1</c:v>
                </c:pt>
                <c:pt idx="7547">
                  <c:v>9</c:v>
                </c:pt>
                <c:pt idx="7548">
                  <c:v>1</c:v>
                </c:pt>
                <c:pt idx="7549">
                  <c:v>1</c:v>
                </c:pt>
                <c:pt idx="7550">
                  <c:v>2</c:v>
                </c:pt>
                <c:pt idx="7551">
                  <c:v>6</c:v>
                </c:pt>
                <c:pt idx="7552">
                  <c:v>3</c:v>
                </c:pt>
                <c:pt idx="7553">
                  <c:v>9</c:v>
                </c:pt>
                <c:pt idx="7554">
                  <c:v>3</c:v>
                </c:pt>
                <c:pt idx="7555">
                  <c:v>2</c:v>
                </c:pt>
                <c:pt idx="7556">
                  <c:v>9</c:v>
                </c:pt>
                <c:pt idx="7557">
                  <c:v>11</c:v>
                </c:pt>
                <c:pt idx="7558">
                  <c:v>1</c:v>
                </c:pt>
                <c:pt idx="7559">
                  <c:v>2</c:v>
                </c:pt>
                <c:pt idx="7560">
                  <c:v>7</c:v>
                </c:pt>
                <c:pt idx="7561">
                  <c:v>4</c:v>
                </c:pt>
                <c:pt idx="7562">
                  <c:v>1</c:v>
                </c:pt>
                <c:pt idx="7563">
                  <c:v>1</c:v>
                </c:pt>
                <c:pt idx="7564">
                  <c:v>7</c:v>
                </c:pt>
                <c:pt idx="7565">
                  <c:v>2</c:v>
                </c:pt>
                <c:pt idx="7566">
                  <c:v>1</c:v>
                </c:pt>
                <c:pt idx="7567">
                  <c:v>7</c:v>
                </c:pt>
                <c:pt idx="7568">
                  <c:v>10</c:v>
                </c:pt>
                <c:pt idx="7569">
                  <c:v>1</c:v>
                </c:pt>
                <c:pt idx="7570">
                  <c:v>4</c:v>
                </c:pt>
                <c:pt idx="7571">
                  <c:v>3</c:v>
                </c:pt>
                <c:pt idx="7572">
                  <c:v>6</c:v>
                </c:pt>
                <c:pt idx="7573">
                  <c:v>1</c:v>
                </c:pt>
                <c:pt idx="7574">
                  <c:v>2</c:v>
                </c:pt>
                <c:pt idx="7575">
                  <c:v>1</c:v>
                </c:pt>
                <c:pt idx="7576">
                  <c:v>2</c:v>
                </c:pt>
                <c:pt idx="7577">
                  <c:v>2</c:v>
                </c:pt>
                <c:pt idx="7578">
                  <c:v>9</c:v>
                </c:pt>
                <c:pt idx="7579">
                  <c:v>1</c:v>
                </c:pt>
                <c:pt idx="7580">
                  <c:v>1</c:v>
                </c:pt>
                <c:pt idx="7581">
                  <c:v>1</c:v>
                </c:pt>
                <c:pt idx="7582">
                  <c:v>1</c:v>
                </c:pt>
                <c:pt idx="7583">
                  <c:v>1</c:v>
                </c:pt>
                <c:pt idx="7584">
                  <c:v>2</c:v>
                </c:pt>
                <c:pt idx="7585">
                  <c:v>1</c:v>
                </c:pt>
                <c:pt idx="7586">
                  <c:v>9</c:v>
                </c:pt>
                <c:pt idx="7587">
                  <c:v>1</c:v>
                </c:pt>
                <c:pt idx="7588">
                  <c:v>2</c:v>
                </c:pt>
                <c:pt idx="7589">
                  <c:v>8</c:v>
                </c:pt>
                <c:pt idx="7590">
                  <c:v>1</c:v>
                </c:pt>
                <c:pt idx="7591">
                  <c:v>1</c:v>
                </c:pt>
                <c:pt idx="7592">
                  <c:v>2</c:v>
                </c:pt>
                <c:pt idx="7593">
                  <c:v>2</c:v>
                </c:pt>
                <c:pt idx="7594">
                  <c:v>14</c:v>
                </c:pt>
                <c:pt idx="7595">
                  <c:v>10</c:v>
                </c:pt>
                <c:pt idx="7596">
                  <c:v>1</c:v>
                </c:pt>
                <c:pt idx="7597">
                  <c:v>1</c:v>
                </c:pt>
                <c:pt idx="7598">
                  <c:v>5</c:v>
                </c:pt>
                <c:pt idx="7599">
                  <c:v>4</c:v>
                </c:pt>
                <c:pt idx="7600">
                  <c:v>1</c:v>
                </c:pt>
                <c:pt idx="7601">
                  <c:v>2</c:v>
                </c:pt>
                <c:pt idx="7602">
                  <c:v>1</c:v>
                </c:pt>
                <c:pt idx="7603">
                  <c:v>3</c:v>
                </c:pt>
                <c:pt idx="7604">
                  <c:v>1</c:v>
                </c:pt>
                <c:pt idx="7605">
                  <c:v>1</c:v>
                </c:pt>
                <c:pt idx="7606">
                  <c:v>6</c:v>
                </c:pt>
                <c:pt idx="7607">
                  <c:v>4</c:v>
                </c:pt>
                <c:pt idx="7608">
                  <c:v>2</c:v>
                </c:pt>
                <c:pt idx="7609">
                  <c:v>5</c:v>
                </c:pt>
                <c:pt idx="7610">
                  <c:v>1</c:v>
                </c:pt>
                <c:pt idx="7611">
                  <c:v>2</c:v>
                </c:pt>
                <c:pt idx="7612">
                  <c:v>2</c:v>
                </c:pt>
                <c:pt idx="7613">
                  <c:v>4</c:v>
                </c:pt>
                <c:pt idx="7614">
                  <c:v>6</c:v>
                </c:pt>
                <c:pt idx="7615">
                  <c:v>1</c:v>
                </c:pt>
                <c:pt idx="7616">
                  <c:v>1</c:v>
                </c:pt>
                <c:pt idx="7617">
                  <c:v>2</c:v>
                </c:pt>
                <c:pt idx="7618">
                  <c:v>3</c:v>
                </c:pt>
                <c:pt idx="7619">
                  <c:v>1</c:v>
                </c:pt>
                <c:pt idx="7620">
                  <c:v>5</c:v>
                </c:pt>
                <c:pt idx="7621">
                  <c:v>11</c:v>
                </c:pt>
                <c:pt idx="7622">
                  <c:v>3</c:v>
                </c:pt>
                <c:pt idx="7623">
                  <c:v>2</c:v>
                </c:pt>
                <c:pt idx="7624">
                  <c:v>2</c:v>
                </c:pt>
                <c:pt idx="7625">
                  <c:v>5</c:v>
                </c:pt>
                <c:pt idx="7626">
                  <c:v>9</c:v>
                </c:pt>
                <c:pt idx="7627">
                  <c:v>8</c:v>
                </c:pt>
                <c:pt idx="7628">
                  <c:v>2</c:v>
                </c:pt>
                <c:pt idx="7629">
                  <c:v>2</c:v>
                </c:pt>
                <c:pt idx="7630">
                  <c:v>13</c:v>
                </c:pt>
                <c:pt idx="7631">
                  <c:v>2</c:v>
                </c:pt>
                <c:pt idx="7632">
                  <c:v>1</c:v>
                </c:pt>
                <c:pt idx="7633">
                  <c:v>3</c:v>
                </c:pt>
                <c:pt idx="7634">
                  <c:v>2</c:v>
                </c:pt>
                <c:pt idx="7635">
                  <c:v>14</c:v>
                </c:pt>
                <c:pt idx="7636">
                  <c:v>1</c:v>
                </c:pt>
                <c:pt idx="7637">
                  <c:v>7</c:v>
                </c:pt>
                <c:pt idx="7638">
                  <c:v>2</c:v>
                </c:pt>
                <c:pt idx="7639">
                  <c:v>1</c:v>
                </c:pt>
                <c:pt idx="7640">
                  <c:v>1</c:v>
                </c:pt>
                <c:pt idx="7641">
                  <c:v>6</c:v>
                </c:pt>
                <c:pt idx="7642">
                  <c:v>2</c:v>
                </c:pt>
                <c:pt idx="7643">
                  <c:v>10</c:v>
                </c:pt>
                <c:pt idx="7644">
                  <c:v>2</c:v>
                </c:pt>
                <c:pt idx="7645">
                  <c:v>1</c:v>
                </c:pt>
                <c:pt idx="7646">
                  <c:v>2</c:v>
                </c:pt>
                <c:pt idx="7647">
                  <c:v>2</c:v>
                </c:pt>
                <c:pt idx="7648">
                  <c:v>2</c:v>
                </c:pt>
                <c:pt idx="7649">
                  <c:v>2</c:v>
                </c:pt>
                <c:pt idx="7650">
                  <c:v>3</c:v>
                </c:pt>
                <c:pt idx="7651">
                  <c:v>5</c:v>
                </c:pt>
                <c:pt idx="7652">
                  <c:v>1</c:v>
                </c:pt>
                <c:pt idx="7653">
                  <c:v>3</c:v>
                </c:pt>
                <c:pt idx="7654">
                  <c:v>15</c:v>
                </c:pt>
                <c:pt idx="7655">
                  <c:v>10</c:v>
                </c:pt>
                <c:pt idx="7656">
                  <c:v>2</c:v>
                </c:pt>
                <c:pt idx="7657">
                  <c:v>2</c:v>
                </c:pt>
                <c:pt idx="7658">
                  <c:v>9</c:v>
                </c:pt>
                <c:pt idx="7659">
                  <c:v>6</c:v>
                </c:pt>
                <c:pt idx="7660">
                  <c:v>1</c:v>
                </c:pt>
                <c:pt idx="7661">
                  <c:v>12</c:v>
                </c:pt>
                <c:pt idx="7662">
                  <c:v>1</c:v>
                </c:pt>
                <c:pt idx="7663">
                  <c:v>1</c:v>
                </c:pt>
                <c:pt idx="7664">
                  <c:v>1</c:v>
                </c:pt>
                <c:pt idx="7665">
                  <c:v>4</c:v>
                </c:pt>
                <c:pt idx="7666">
                  <c:v>2</c:v>
                </c:pt>
                <c:pt idx="7667">
                  <c:v>2</c:v>
                </c:pt>
                <c:pt idx="7668">
                  <c:v>4</c:v>
                </c:pt>
                <c:pt idx="7669">
                  <c:v>1</c:v>
                </c:pt>
                <c:pt idx="7670">
                  <c:v>1</c:v>
                </c:pt>
                <c:pt idx="7671">
                  <c:v>6</c:v>
                </c:pt>
                <c:pt idx="7672">
                  <c:v>6</c:v>
                </c:pt>
                <c:pt idx="7673">
                  <c:v>1</c:v>
                </c:pt>
                <c:pt idx="7674">
                  <c:v>1</c:v>
                </c:pt>
                <c:pt idx="7675">
                  <c:v>1</c:v>
                </c:pt>
                <c:pt idx="7676">
                  <c:v>1</c:v>
                </c:pt>
                <c:pt idx="7677">
                  <c:v>1</c:v>
                </c:pt>
                <c:pt idx="7678">
                  <c:v>5</c:v>
                </c:pt>
                <c:pt idx="7679">
                  <c:v>3</c:v>
                </c:pt>
                <c:pt idx="7680">
                  <c:v>1</c:v>
                </c:pt>
                <c:pt idx="7681">
                  <c:v>1</c:v>
                </c:pt>
                <c:pt idx="7682">
                  <c:v>16</c:v>
                </c:pt>
                <c:pt idx="7683">
                  <c:v>1</c:v>
                </c:pt>
                <c:pt idx="7684">
                  <c:v>5</c:v>
                </c:pt>
                <c:pt idx="7685">
                  <c:v>4</c:v>
                </c:pt>
                <c:pt idx="7686">
                  <c:v>1</c:v>
                </c:pt>
                <c:pt idx="7687">
                  <c:v>1</c:v>
                </c:pt>
                <c:pt idx="7688">
                  <c:v>1</c:v>
                </c:pt>
                <c:pt idx="7689">
                  <c:v>4</c:v>
                </c:pt>
                <c:pt idx="7690">
                  <c:v>1</c:v>
                </c:pt>
                <c:pt idx="7691">
                  <c:v>1</c:v>
                </c:pt>
                <c:pt idx="7692">
                  <c:v>1</c:v>
                </c:pt>
                <c:pt idx="7693">
                  <c:v>2</c:v>
                </c:pt>
                <c:pt idx="7694">
                  <c:v>1</c:v>
                </c:pt>
                <c:pt idx="7695">
                  <c:v>1</c:v>
                </c:pt>
                <c:pt idx="7696">
                  <c:v>1</c:v>
                </c:pt>
                <c:pt idx="7697">
                  <c:v>1</c:v>
                </c:pt>
                <c:pt idx="7698">
                  <c:v>3</c:v>
                </c:pt>
                <c:pt idx="7699">
                  <c:v>1</c:v>
                </c:pt>
                <c:pt idx="7700">
                  <c:v>3</c:v>
                </c:pt>
                <c:pt idx="7701">
                  <c:v>4</c:v>
                </c:pt>
                <c:pt idx="7702">
                  <c:v>1</c:v>
                </c:pt>
                <c:pt idx="7703">
                  <c:v>1</c:v>
                </c:pt>
                <c:pt idx="7704">
                  <c:v>1</c:v>
                </c:pt>
                <c:pt idx="7705">
                  <c:v>1</c:v>
                </c:pt>
                <c:pt idx="7706">
                  <c:v>1</c:v>
                </c:pt>
                <c:pt idx="7707">
                  <c:v>2</c:v>
                </c:pt>
                <c:pt idx="7708">
                  <c:v>1</c:v>
                </c:pt>
                <c:pt idx="7709">
                  <c:v>1</c:v>
                </c:pt>
                <c:pt idx="7710">
                  <c:v>6</c:v>
                </c:pt>
                <c:pt idx="7711">
                  <c:v>4</c:v>
                </c:pt>
                <c:pt idx="7712">
                  <c:v>1</c:v>
                </c:pt>
                <c:pt idx="7713">
                  <c:v>2</c:v>
                </c:pt>
                <c:pt idx="7714">
                  <c:v>5</c:v>
                </c:pt>
                <c:pt idx="7715">
                  <c:v>12</c:v>
                </c:pt>
                <c:pt idx="7716">
                  <c:v>1</c:v>
                </c:pt>
                <c:pt idx="7717">
                  <c:v>2</c:v>
                </c:pt>
                <c:pt idx="7718">
                  <c:v>1</c:v>
                </c:pt>
                <c:pt idx="7719">
                  <c:v>2</c:v>
                </c:pt>
                <c:pt idx="7720">
                  <c:v>4</c:v>
                </c:pt>
                <c:pt idx="7721">
                  <c:v>1</c:v>
                </c:pt>
                <c:pt idx="7722">
                  <c:v>3</c:v>
                </c:pt>
                <c:pt idx="7723">
                  <c:v>6</c:v>
                </c:pt>
                <c:pt idx="7724">
                  <c:v>2</c:v>
                </c:pt>
                <c:pt idx="7725">
                  <c:v>1</c:v>
                </c:pt>
                <c:pt idx="7726">
                  <c:v>2</c:v>
                </c:pt>
                <c:pt idx="7727">
                  <c:v>4</c:v>
                </c:pt>
                <c:pt idx="7728">
                  <c:v>3</c:v>
                </c:pt>
                <c:pt idx="7729">
                  <c:v>1</c:v>
                </c:pt>
                <c:pt idx="7730">
                  <c:v>1</c:v>
                </c:pt>
                <c:pt idx="7731">
                  <c:v>1</c:v>
                </c:pt>
                <c:pt idx="7732">
                  <c:v>2</c:v>
                </c:pt>
                <c:pt idx="7733">
                  <c:v>2</c:v>
                </c:pt>
                <c:pt idx="7734">
                  <c:v>2</c:v>
                </c:pt>
                <c:pt idx="7735">
                  <c:v>2</c:v>
                </c:pt>
                <c:pt idx="7736">
                  <c:v>1</c:v>
                </c:pt>
                <c:pt idx="7737">
                  <c:v>1</c:v>
                </c:pt>
                <c:pt idx="7738">
                  <c:v>3</c:v>
                </c:pt>
                <c:pt idx="7739">
                  <c:v>3</c:v>
                </c:pt>
                <c:pt idx="7740">
                  <c:v>5</c:v>
                </c:pt>
                <c:pt idx="7741">
                  <c:v>11</c:v>
                </c:pt>
                <c:pt idx="7742">
                  <c:v>3</c:v>
                </c:pt>
                <c:pt idx="7743">
                  <c:v>1</c:v>
                </c:pt>
                <c:pt idx="7744">
                  <c:v>4</c:v>
                </c:pt>
                <c:pt idx="7745">
                  <c:v>1</c:v>
                </c:pt>
                <c:pt idx="7746">
                  <c:v>2</c:v>
                </c:pt>
                <c:pt idx="7747">
                  <c:v>3</c:v>
                </c:pt>
                <c:pt idx="7748">
                  <c:v>6</c:v>
                </c:pt>
                <c:pt idx="7749">
                  <c:v>2</c:v>
                </c:pt>
                <c:pt idx="7750">
                  <c:v>2</c:v>
                </c:pt>
                <c:pt idx="7751">
                  <c:v>1</c:v>
                </c:pt>
                <c:pt idx="7752">
                  <c:v>4</c:v>
                </c:pt>
                <c:pt idx="7753">
                  <c:v>2</c:v>
                </c:pt>
                <c:pt idx="7754">
                  <c:v>2</c:v>
                </c:pt>
                <c:pt idx="7755">
                  <c:v>5</c:v>
                </c:pt>
                <c:pt idx="7756">
                  <c:v>4</c:v>
                </c:pt>
                <c:pt idx="7757">
                  <c:v>1</c:v>
                </c:pt>
                <c:pt idx="7758">
                  <c:v>1</c:v>
                </c:pt>
                <c:pt idx="7759">
                  <c:v>1</c:v>
                </c:pt>
                <c:pt idx="7760">
                  <c:v>2</c:v>
                </c:pt>
                <c:pt idx="7761">
                  <c:v>8</c:v>
                </c:pt>
                <c:pt idx="7762">
                  <c:v>1</c:v>
                </c:pt>
                <c:pt idx="7763">
                  <c:v>1</c:v>
                </c:pt>
                <c:pt idx="7764">
                  <c:v>3</c:v>
                </c:pt>
                <c:pt idx="7765">
                  <c:v>1</c:v>
                </c:pt>
                <c:pt idx="7766">
                  <c:v>9</c:v>
                </c:pt>
                <c:pt idx="7767">
                  <c:v>1</c:v>
                </c:pt>
                <c:pt idx="7768">
                  <c:v>1</c:v>
                </c:pt>
                <c:pt idx="7769">
                  <c:v>8</c:v>
                </c:pt>
                <c:pt idx="7770">
                  <c:v>3</c:v>
                </c:pt>
                <c:pt idx="7771">
                  <c:v>1</c:v>
                </c:pt>
                <c:pt idx="7772">
                  <c:v>3</c:v>
                </c:pt>
                <c:pt idx="7773">
                  <c:v>1</c:v>
                </c:pt>
                <c:pt idx="7774">
                  <c:v>7</c:v>
                </c:pt>
                <c:pt idx="7775">
                  <c:v>5</c:v>
                </c:pt>
                <c:pt idx="7776">
                  <c:v>1</c:v>
                </c:pt>
                <c:pt idx="7777">
                  <c:v>2</c:v>
                </c:pt>
                <c:pt idx="7778">
                  <c:v>9</c:v>
                </c:pt>
                <c:pt idx="7779">
                  <c:v>7</c:v>
                </c:pt>
                <c:pt idx="7780">
                  <c:v>5</c:v>
                </c:pt>
                <c:pt idx="7781">
                  <c:v>28</c:v>
                </c:pt>
                <c:pt idx="7782">
                  <c:v>1</c:v>
                </c:pt>
                <c:pt idx="7783">
                  <c:v>1</c:v>
                </c:pt>
                <c:pt idx="7784">
                  <c:v>1</c:v>
                </c:pt>
                <c:pt idx="7785">
                  <c:v>4</c:v>
                </c:pt>
                <c:pt idx="7786">
                  <c:v>14</c:v>
                </c:pt>
                <c:pt idx="7787">
                  <c:v>11</c:v>
                </c:pt>
                <c:pt idx="7788">
                  <c:v>1</c:v>
                </c:pt>
                <c:pt idx="7789">
                  <c:v>1</c:v>
                </c:pt>
                <c:pt idx="7790">
                  <c:v>4</c:v>
                </c:pt>
                <c:pt idx="7791">
                  <c:v>1</c:v>
                </c:pt>
                <c:pt idx="7792">
                  <c:v>1</c:v>
                </c:pt>
                <c:pt idx="7793">
                  <c:v>7</c:v>
                </c:pt>
                <c:pt idx="7794">
                  <c:v>1</c:v>
                </c:pt>
                <c:pt idx="7795">
                  <c:v>1</c:v>
                </c:pt>
                <c:pt idx="7796">
                  <c:v>1</c:v>
                </c:pt>
                <c:pt idx="7797">
                  <c:v>1</c:v>
                </c:pt>
                <c:pt idx="7798">
                  <c:v>6</c:v>
                </c:pt>
                <c:pt idx="7799">
                  <c:v>1</c:v>
                </c:pt>
                <c:pt idx="7800">
                  <c:v>3</c:v>
                </c:pt>
                <c:pt idx="7801">
                  <c:v>2</c:v>
                </c:pt>
                <c:pt idx="7802">
                  <c:v>3</c:v>
                </c:pt>
                <c:pt idx="7803">
                  <c:v>1</c:v>
                </c:pt>
                <c:pt idx="7804">
                  <c:v>2</c:v>
                </c:pt>
                <c:pt idx="7805">
                  <c:v>7</c:v>
                </c:pt>
                <c:pt idx="7806">
                  <c:v>6</c:v>
                </c:pt>
                <c:pt idx="7807">
                  <c:v>2</c:v>
                </c:pt>
                <c:pt idx="7808">
                  <c:v>2</c:v>
                </c:pt>
                <c:pt idx="7809">
                  <c:v>2</c:v>
                </c:pt>
                <c:pt idx="7810">
                  <c:v>1</c:v>
                </c:pt>
                <c:pt idx="7811">
                  <c:v>3</c:v>
                </c:pt>
                <c:pt idx="7812">
                  <c:v>4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4</c:v>
                </c:pt>
                <c:pt idx="7817">
                  <c:v>1</c:v>
                </c:pt>
                <c:pt idx="7818">
                  <c:v>1</c:v>
                </c:pt>
                <c:pt idx="7819">
                  <c:v>2</c:v>
                </c:pt>
                <c:pt idx="7820">
                  <c:v>3</c:v>
                </c:pt>
                <c:pt idx="7821">
                  <c:v>1</c:v>
                </c:pt>
                <c:pt idx="7822">
                  <c:v>7</c:v>
                </c:pt>
                <c:pt idx="7823">
                  <c:v>2</c:v>
                </c:pt>
                <c:pt idx="7824">
                  <c:v>2</c:v>
                </c:pt>
                <c:pt idx="7825">
                  <c:v>1</c:v>
                </c:pt>
                <c:pt idx="7826">
                  <c:v>1</c:v>
                </c:pt>
                <c:pt idx="7827">
                  <c:v>8</c:v>
                </c:pt>
                <c:pt idx="7828">
                  <c:v>1</c:v>
                </c:pt>
                <c:pt idx="7829">
                  <c:v>5</c:v>
                </c:pt>
                <c:pt idx="7830">
                  <c:v>1</c:v>
                </c:pt>
                <c:pt idx="7831">
                  <c:v>3</c:v>
                </c:pt>
                <c:pt idx="7832">
                  <c:v>1</c:v>
                </c:pt>
                <c:pt idx="7833">
                  <c:v>1</c:v>
                </c:pt>
                <c:pt idx="7834">
                  <c:v>6</c:v>
                </c:pt>
                <c:pt idx="7835">
                  <c:v>1</c:v>
                </c:pt>
                <c:pt idx="7836">
                  <c:v>1</c:v>
                </c:pt>
                <c:pt idx="7837">
                  <c:v>10</c:v>
                </c:pt>
                <c:pt idx="7838">
                  <c:v>3</c:v>
                </c:pt>
                <c:pt idx="7839">
                  <c:v>1</c:v>
                </c:pt>
                <c:pt idx="7840">
                  <c:v>1</c:v>
                </c:pt>
                <c:pt idx="7841">
                  <c:v>3</c:v>
                </c:pt>
                <c:pt idx="7842">
                  <c:v>1</c:v>
                </c:pt>
                <c:pt idx="7843">
                  <c:v>1</c:v>
                </c:pt>
                <c:pt idx="7844">
                  <c:v>9</c:v>
                </c:pt>
                <c:pt idx="7845">
                  <c:v>5</c:v>
                </c:pt>
                <c:pt idx="7846">
                  <c:v>1</c:v>
                </c:pt>
                <c:pt idx="7847">
                  <c:v>9</c:v>
                </c:pt>
                <c:pt idx="7848">
                  <c:v>3</c:v>
                </c:pt>
                <c:pt idx="7849">
                  <c:v>6</c:v>
                </c:pt>
                <c:pt idx="7850">
                  <c:v>4</c:v>
                </c:pt>
                <c:pt idx="7851">
                  <c:v>1</c:v>
                </c:pt>
                <c:pt idx="7852">
                  <c:v>3</c:v>
                </c:pt>
                <c:pt idx="7853">
                  <c:v>1</c:v>
                </c:pt>
                <c:pt idx="7854">
                  <c:v>1</c:v>
                </c:pt>
                <c:pt idx="7855">
                  <c:v>1</c:v>
                </c:pt>
                <c:pt idx="7856">
                  <c:v>2</c:v>
                </c:pt>
                <c:pt idx="7857">
                  <c:v>1</c:v>
                </c:pt>
                <c:pt idx="7858">
                  <c:v>1</c:v>
                </c:pt>
                <c:pt idx="7859">
                  <c:v>1</c:v>
                </c:pt>
                <c:pt idx="7860">
                  <c:v>6</c:v>
                </c:pt>
                <c:pt idx="7861">
                  <c:v>1</c:v>
                </c:pt>
                <c:pt idx="7862">
                  <c:v>1</c:v>
                </c:pt>
                <c:pt idx="7863">
                  <c:v>1</c:v>
                </c:pt>
                <c:pt idx="7864">
                  <c:v>1</c:v>
                </c:pt>
                <c:pt idx="7865">
                  <c:v>2</c:v>
                </c:pt>
                <c:pt idx="7866">
                  <c:v>1</c:v>
                </c:pt>
                <c:pt idx="7867">
                  <c:v>1</c:v>
                </c:pt>
                <c:pt idx="7868">
                  <c:v>3</c:v>
                </c:pt>
                <c:pt idx="7869">
                  <c:v>4</c:v>
                </c:pt>
                <c:pt idx="7870">
                  <c:v>2</c:v>
                </c:pt>
                <c:pt idx="7871">
                  <c:v>1</c:v>
                </c:pt>
                <c:pt idx="7872">
                  <c:v>1</c:v>
                </c:pt>
                <c:pt idx="7873">
                  <c:v>4</c:v>
                </c:pt>
                <c:pt idx="7874">
                  <c:v>1</c:v>
                </c:pt>
                <c:pt idx="7875">
                  <c:v>4</c:v>
                </c:pt>
                <c:pt idx="7876">
                  <c:v>1</c:v>
                </c:pt>
                <c:pt idx="7877">
                  <c:v>1</c:v>
                </c:pt>
                <c:pt idx="7878">
                  <c:v>4</c:v>
                </c:pt>
                <c:pt idx="7879">
                  <c:v>10</c:v>
                </c:pt>
                <c:pt idx="7880">
                  <c:v>2</c:v>
                </c:pt>
                <c:pt idx="7881">
                  <c:v>2</c:v>
                </c:pt>
                <c:pt idx="7882">
                  <c:v>2</c:v>
                </c:pt>
                <c:pt idx="7883">
                  <c:v>1</c:v>
                </c:pt>
                <c:pt idx="7884">
                  <c:v>1</c:v>
                </c:pt>
                <c:pt idx="7885">
                  <c:v>1</c:v>
                </c:pt>
                <c:pt idx="7886">
                  <c:v>3</c:v>
                </c:pt>
                <c:pt idx="7887">
                  <c:v>1</c:v>
                </c:pt>
                <c:pt idx="7888">
                  <c:v>1</c:v>
                </c:pt>
                <c:pt idx="7889">
                  <c:v>1</c:v>
                </c:pt>
                <c:pt idx="7890">
                  <c:v>7</c:v>
                </c:pt>
                <c:pt idx="7891">
                  <c:v>3</c:v>
                </c:pt>
                <c:pt idx="7892">
                  <c:v>1</c:v>
                </c:pt>
                <c:pt idx="7893">
                  <c:v>1</c:v>
                </c:pt>
                <c:pt idx="7894">
                  <c:v>1</c:v>
                </c:pt>
                <c:pt idx="7895">
                  <c:v>1</c:v>
                </c:pt>
                <c:pt idx="7896">
                  <c:v>4</c:v>
                </c:pt>
                <c:pt idx="7897">
                  <c:v>5</c:v>
                </c:pt>
                <c:pt idx="7898">
                  <c:v>4</c:v>
                </c:pt>
                <c:pt idx="7899">
                  <c:v>1</c:v>
                </c:pt>
                <c:pt idx="7900">
                  <c:v>1</c:v>
                </c:pt>
                <c:pt idx="7901">
                  <c:v>8</c:v>
                </c:pt>
                <c:pt idx="7902">
                  <c:v>1</c:v>
                </c:pt>
                <c:pt idx="7903">
                  <c:v>1</c:v>
                </c:pt>
                <c:pt idx="7904">
                  <c:v>1</c:v>
                </c:pt>
                <c:pt idx="7905">
                  <c:v>1</c:v>
                </c:pt>
                <c:pt idx="7906">
                  <c:v>3</c:v>
                </c:pt>
                <c:pt idx="7907">
                  <c:v>5</c:v>
                </c:pt>
                <c:pt idx="7908">
                  <c:v>4</c:v>
                </c:pt>
                <c:pt idx="7909">
                  <c:v>1</c:v>
                </c:pt>
                <c:pt idx="7910">
                  <c:v>1</c:v>
                </c:pt>
                <c:pt idx="7911">
                  <c:v>7</c:v>
                </c:pt>
                <c:pt idx="7912">
                  <c:v>5</c:v>
                </c:pt>
                <c:pt idx="7913">
                  <c:v>3</c:v>
                </c:pt>
                <c:pt idx="7914">
                  <c:v>1</c:v>
                </c:pt>
                <c:pt idx="7915">
                  <c:v>6</c:v>
                </c:pt>
                <c:pt idx="7916">
                  <c:v>1</c:v>
                </c:pt>
                <c:pt idx="7917">
                  <c:v>1</c:v>
                </c:pt>
                <c:pt idx="7918">
                  <c:v>1</c:v>
                </c:pt>
                <c:pt idx="7919">
                  <c:v>2</c:v>
                </c:pt>
                <c:pt idx="7920">
                  <c:v>2</c:v>
                </c:pt>
                <c:pt idx="7921">
                  <c:v>2</c:v>
                </c:pt>
                <c:pt idx="7922">
                  <c:v>3</c:v>
                </c:pt>
                <c:pt idx="7923">
                  <c:v>1</c:v>
                </c:pt>
                <c:pt idx="7924">
                  <c:v>1</c:v>
                </c:pt>
                <c:pt idx="7925">
                  <c:v>1</c:v>
                </c:pt>
                <c:pt idx="7926">
                  <c:v>1</c:v>
                </c:pt>
                <c:pt idx="7927">
                  <c:v>1</c:v>
                </c:pt>
                <c:pt idx="7928">
                  <c:v>2</c:v>
                </c:pt>
                <c:pt idx="7929">
                  <c:v>1</c:v>
                </c:pt>
                <c:pt idx="7930">
                  <c:v>3</c:v>
                </c:pt>
                <c:pt idx="7931">
                  <c:v>2</c:v>
                </c:pt>
                <c:pt idx="7932">
                  <c:v>1</c:v>
                </c:pt>
                <c:pt idx="7933">
                  <c:v>1</c:v>
                </c:pt>
                <c:pt idx="7934">
                  <c:v>16</c:v>
                </c:pt>
                <c:pt idx="7935">
                  <c:v>1</c:v>
                </c:pt>
                <c:pt idx="7936">
                  <c:v>2</c:v>
                </c:pt>
                <c:pt idx="7937">
                  <c:v>1</c:v>
                </c:pt>
                <c:pt idx="7938">
                  <c:v>3</c:v>
                </c:pt>
                <c:pt idx="7939">
                  <c:v>3</c:v>
                </c:pt>
                <c:pt idx="7940">
                  <c:v>1</c:v>
                </c:pt>
                <c:pt idx="7941">
                  <c:v>2</c:v>
                </c:pt>
                <c:pt idx="7942">
                  <c:v>1</c:v>
                </c:pt>
                <c:pt idx="7943">
                  <c:v>1</c:v>
                </c:pt>
                <c:pt idx="7944">
                  <c:v>4</c:v>
                </c:pt>
                <c:pt idx="7945">
                  <c:v>3</c:v>
                </c:pt>
                <c:pt idx="7946">
                  <c:v>2</c:v>
                </c:pt>
                <c:pt idx="7947">
                  <c:v>1</c:v>
                </c:pt>
                <c:pt idx="7948">
                  <c:v>2</c:v>
                </c:pt>
                <c:pt idx="7949">
                  <c:v>4</c:v>
                </c:pt>
                <c:pt idx="7950">
                  <c:v>4</c:v>
                </c:pt>
                <c:pt idx="7951">
                  <c:v>1</c:v>
                </c:pt>
                <c:pt idx="7952">
                  <c:v>1</c:v>
                </c:pt>
                <c:pt idx="7953">
                  <c:v>3</c:v>
                </c:pt>
                <c:pt idx="7954">
                  <c:v>1</c:v>
                </c:pt>
                <c:pt idx="7955">
                  <c:v>8</c:v>
                </c:pt>
                <c:pt idx="7956">
                  <c:v>2</c:v>
                </c:pt>
                <c:pt idx="7957">
                  <c:v>2</c:v>
                </c:pt>
                <c:pt idx="7958">
                  <c:v>1</c:v>
                </c:pt>
                <c:pt idx="7959">
                  <c:v>1</c:v>
                </c:pt>
                <c:pt idx="7960">
                  <c:v>6</c:v>
                </c:pt>
                <c:pt idx="7961">
                  <c:v>2</c:v>
                </c:pt>
                <c:pt idx="7962">
                  <c:v>9</c:v>
                </c:pt>
                <c:pt idx="7963">
                  <c:v>1</c:v>
                </c:pt>
                <c:pt idx="7964">
                  <c:v>3</c:v>
                </c:pt>
                <c:pt idx="7965">
                  <c:v>1</c:v>
                </c:pt>
                <c:pt idx="7966">
                  <c:v>5</c:v>
                </c:pt>
                <c:pt idx="7967">
                  <c:v>12</c:v>
                </c:pt>
                <c:pt idx="7968">
                  <c:v>1</c:v>
                </c:pt>
                <c:pt idx="7969">
                  <c:v>9</c:v>
                </c:pt>
                <c:pt idx="7970">
                  <c:v>9</c:v>
                </c:pt>
                <c:pt idx="7971">
                  <c:v>9</c:v>
                </c:pt>
                <c:pt idx="7972">
                  <c:v>3</c:v>
                </c:pt>
                <c:pt idx="7973">
                  <c:v>3</c:v>
                </c:pt>
                <c:pt idx="7974">
                  <c:v>3</c:v>
                </c:pt>
                <c:pt idx="7975">
                  <c:v>1</c:v>
                </c:pt>
                <c:pt idx="7976">
                  <c:v>5</c:v>
                </c:pt>
                <c:pt idx="7977">
                  <c:v>5</c:v>
                </c:pt>
                <c:pt idx="7978">
                  <c:v>2</c:v>
                </c:pt>
                <c:pt idx="7979">
                  <c:v>2</c:v>
                </c:pt>
                <c:pt idx="7980">
                  <c:v>2</c:v>
                </c:pt>
                <c:pt idx="7981">
                  <c:v>3</c:v>
                </c:pt>
                <c:pt idx="7982">
                  <c:v>1</c:v>
                </c:pt>
                <c:pt idx="7983">
                  <c:v>3</c:v>
                </c:pt>
                <c:pt idx="7984">
                  <c:v>1</c:v>
                </c:pt>
                <c:pt idx="7985">
                  <c:v>1</c:v>
                </c:pt>
                <c:pt idx="7986">
                  <c:v>1</c:v>
                </c:pt>
                <c:pt idx="7987">
                  <c:v>1</c:v>
                </c:pt>
                <c:pt idx="7988">
                  <c:v>1</c:v>
                </c:pt>
                <c:pt idx="7989">
                  <c:v>4</c:v>
                </c:pt>
                <c:pt idx="7990">
                  <c:v>1</c:v>
                </c:pt>
                <c:pt idx="7991">
                  <c:v>2</c:v>
                </c:pt>
                <c:pt idx="7992">
                  <c:v>2</c:v>
                </c:pt>
                <c:pt idx="7993">
                  <c:v>2</c:v>
                </c:pt>
                <c:pt idx="7994">
                  <c:v>1</c:v>
                </c:pt>
                <c:pt idx="7995">
                  <c:v>1</c:v>
                </c:pt>
                <c:pt idx="7996">
                  <c:v>3</c:v>
                </c:pt>
                <c:pt idx="7997">
                  <c:v>5</c:v>
                </c:pt>
                <c:pt idx="7998">
                  <c:v>1</c:v>
                </c:pt>
                <c:pt idx="7999">
                  <c:v>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115-46AC-B66E-3591DF6E7E85}"/>
            </c:ext>
          </c:extLst>
        </c:ser>
        <c:ser>
          <c:idx val="1"/>
          <c:order val="1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Lit>
              <c:formatCode>General</c:formatCode>
              <c:ptCount val="1"/>
              <c:pt idx="0">
                <c:v>3.0462829997465488</c:v>
              </c:pt>
            </c:numLit>
          </c:xVal>
          <c:yVal>
            <c:numLit>
              <c:formatCode>General</c:formatCode>
              <c:ptCount val="1"/>
              <c:pt idx="0">
                <c:v>7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7115-46AC-B66E-3591DF6E7E85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regressionorders'!xdata1</c:f>
              <c:numCache>
                <c:formatCode>General</c:formatCode>
                <c:ptCount val="70"/>
                <c:pt idx="0">
                  <c:v>1.8164396077304501</c:v>
                </c:pt>
                <c:pt idx="1">
                  <c:v>1.8508758897757529</c:v>
                </c:pt>
                <c:pt idx="2">
                  <c:v>1.8853121718210555</c:v>
                </c:pt>
                <c:pt idx="3">
                  <c:v>1.9197484538663583</c:v>
                </c:pt>
                <c:pt idx="4">
                  <c:v>1.9541847359116609</c:v>
                </c:pt>
                <c:pt idx="5">
                  <c:v>1.9886210179569637</c:v>
                </c:pt>
                <c:pt idx="6">
                  <c:v>2.0230573000022662</c:v>
                </c:pt>
                <c:pt idx="7">
                  <c:v>2.0574935820475688</c:v>
                </c:pt>
                <c:pt idx="8">
                  <c:v>2.0919298640928718</c:v>
                </c:pt>
                <c:pt idx="9">
                  <c:v>2.1263661461381744</c:v>
                </c:pt>
                <c:pt idx="10">
                  <c:v>2.160802428183477</c:v>
                </c:pt>
                <c:pt idx="11">
                  <c:v>2.1952387102287796</c:v>
                </c:pt>
                <c:pt idx="12">
                  <c:v>2.2296749922740826</c:v>
                </c:pt>
                <c:pt idx="13">
                  <c:v>2.2641112743193852</c:v>
                </c:pt>
                <c:pt idx="14">
                  <c:v>2.2985475563646878</c:v>
                </c:pt>
                <c:pt idx="15">
                  <c:v>2.3329838384099908</c:v>
                </c:pt>
                <c:pt idx="16">
                  <c:v>2.3674201204552934</c:v>
                </c:pt>
                <c:pt idx="17">
                  <c:v>2.401856402500596</c:v>
                </c:pt>
                <c:pt idx="18">
                  <c:v>2.4362926845458985</c:v>
                </c:pt>
                <c:pt idx="19">
                  <c:v>2.4707289665912011</c:v>
                </c:pt>
                <c:pt idx="20">
                  <c:v>2.5051652486365041</c:v>
                </c:pt>
                <c:pt idx="21">
                  <c:v>2.5396015306818067</c:v>
                </c:pt>
                <c:pt idx="22">
                  <c:v>2.5740378127271093</c:v>
                </c:pt>
                <c:pt idx="23">
                  <c:v>2.6084740947724123</c:v>
                </c:pt>
                <c:pt idx="24">
                  <c:v>2.6429103768177149</c:v>
                </c:pt>
                <c:pt idx="25">
                  <c:v>2.6773466588630175</c:v>
                </c:pt>
                <c:pt idx="26">
                  <c:v>2.7117829409083205</c:v>
                </c:pt>
                <c:pt idx="27">
                  <c:v>2.7462192229536231</c:v>
                </c:pt>
                <c:pt idx="28">
                  <c:v>2.7806555049989257</c:v>
                </c:pt>
                <c:pt idx="29">
                  <c:v>2.8150917870442282</c:v>
                </c:pt>
                <c:pt idx="30">
                  <c:v>2.8495280690895308</c:v>
                </c:pt>
                <c:pt idx="31">
                  <c:v>2.8839643511348338</c:v>
                </c:pt>
                <c:pt idx="32">
                  <c:v>2.9184006331801364</c:v>
                </c:pt>
                <c:pt idx="33">
                  <c:v>2.952836915225439</c:v>
                </c:pt>
                <c:pt idx="34">
                  <c:v>2.987273197270742</c:v>
                </c:pt>
                <c:pt idx="35">
                  <c:v>3.0217094793160446</c:v>
                </c:pt>
                <c:pt idx="36">
                  <c:v>3.0561457613613472</c:v>
                </c:pt>
                <c:pt idx="37">
                  <c:v>3.0905820434066502</c:v>
                </c:pt>
                <c:pt idx="38">
                  <c:v>3.1250183254519524</c:v>
                </c:pt>
                <c:pt idx="39">
                  <c:v>3.1594546074972554</c:v>
                </c:pt>
                <c:pt idx="40">
                  <c:v>3.193890889542558</c:v>
                </c:pt>
                <c:pt idx="41">
                  <c:v>3.2283271715878605</c:v>
                </c:pt>
                <c:pt idx="42">
                  <c:v>3.2627634536331636</c:v>
                </c:pt>
                <c:pt idx="43">
                  <c:v>3.2971997356784661</c:v>
                </c:pt>
                <c:pt idx="44">
                  <c:v>3.3316360177237687</c:v>
                </c:pt>
                <c:pt idx="45">
                  <c:v>3.3660722997690717</c:v>
                </c:pt>
                <c:pt idx="46">
                  <c:v>3.4005085818143739</c:v>
                </c:pt>
                <c:pt idx="47">
                  <c:v>3.4349448638596769</c:v>
                </c:pt>
                <c:pt idx="48">
                  <c:v>3.4693811459049799</c:v>
                </c:pt>
                <c:pt idx="49">
                  <c:v>3.5038174279502821</c:v>
                </c:pt>
                <c:pt idx="50">
                  <c:v>3.5382537099955851</c:v>
                </c:pt>
                <c:pt idx="51">
                  <c:v>3.5726899920408877</c:v>
                </c:pt>
                <c:pt idx="52">
                  <c:v>3.6071262740861902</c:v>
                </c:pt>
                <c:pt idx="53">
                  <c:v>3.6415625561314933</c:v>
                </c:pt>
                <c:pt idx="54">
                  <c:v>3.6759988381767958</c:v>
                </c:pt>
                <c:pt idx="55">
                  <c:v>3.7104351202220984</c:v>
                </c:pt>
                <c:pt idx="56">
                  <c:v>3.7448714022674015</c:v>
                </c:pt>
                <c:pt idx="57">
                  <c:v>3.7793076843127036</c:v>
                </c:pt>
                <c:pt idx="58">
                  <c:v>3.8137439663580066</c:v>
                </c:pt>
                <c:pt idx="59">
                  <c:v>3.8481802484033096</c:v>
                </c:pt>
                <c:pt idx="60">
                  <c:v>3.8826165304486118</c:v>
                </c:pt>
                <c:pt idx="61">
                  <c:v>3.9170528124939148</c:v>
                </c:pt>
                <c:pt idx="62">
                  <c:v>3.9514890945392169</c:v>
                </c:pt>
                <c:pt idx="63">
                  <c:v>3.98592537658452</c:v>
                </c:pt>
                <c:pt idx="64">
                  <c:v>4.020361658629823</c:v>
                </c:pt>
                <c:pt idx="65">
                  <c:v>4.0547979406751251</c:v>
                </c:pt>
                <c:pt idx="66">
                  <c:v>4.0892342227204281</c:v>
                </c:pt>
                <c:pt idx="67">
                  <c:v>4.1236705047657312</c:v>
                </c:pt>
                <c:pt idx="68">
                  <c:v>4.1581067868110333</c:v>
                </c:pt>
                <c:pt idx="69">
                  <c:v>4.1925430688563363</c:v>
                </c:pt>
              </c:numCache>
            </c:numRef>
          </c:xVal>
          <c:yVal>
            <c:numRef>
              <c:f>'Linear regressionorders'!ydata1</c:f>
              <c:numCache>
                <c:formatCode>General</c:formatCode>
                <c:ptCount val="70"/>
                <c:pt idx="0">
                  <c:v>-4.5265641483172594</c:v>
                </c:pt>
                <c:pt idx="1">
                  <c:v>-4.4920270938543601</c:v>
                </c:pt>
                <c:pt idx="2">
                  <c:v>-4.4574948184353733</c:v>
                </c:pt>
                <c:pt idx="3">
                  <c:v>-4.4229673222772785</c:v>
                </c:pt>
                <c:pt idx="4">
                  <c:v>-4.3884446055862716</c:v>
                </c:pt>
                <c:pt idx="5">
                  <c:v>-4.3539266685577527</c:v>
                </c:pt>
                <c:pt idx="6">
                  <c:v>-4.3194135113763279</c:v>
                </c:pt>
                <c:pt idx="7">
                  <c:v>-4.2849051342158013</c:v>
                </c:pt>
                <c:pt idx="8">
                  <c:v>-4.2504015372391848</c:v>
                </c:pt>
                <c:pt idx="9">
                  <c:v>-4.2159027205986792</c:v>
                </c:pt>
                <c:pt idx="10">
                  <c:v>-4.1814086844356915</c:v>
                </c:pt>
                <c:pt idx="11">
                  <c:v>-4.1469194288808193</c:v>
                </c:pt>
                <c:pt idx="12">
                  <c:v>-4.112434954053855</c:v>
                </c:pt>
                <c:pt idx="13">
                  <c:v>-4.0779552600637814</c:v>
                </c:pt>
                <c:pt idx="14">
                  <c:v>-4.0434803470087797</c:v>
                </c:pt>
                <c:pt idx="15">
                  <c:v>-4.0090102149762128</c:v>
                </c:pt>
                <c:pt idx="16">
                  <c:v>-3.974544864042636</c:v>
                </c:pt>
                <c:pt idx="17">
                  <c:v>-3.9400842942737953</c:v>
                </c:pt>
                <c:pt idx="18">
                  <c:v>-3.9056285057246209</c:v>
                </c:pt>
                <c:pt idx="19">
                  <c:v>-3.8711774984392298</c:v>
                </c:pt>
                <c:pt idx="20">
                  <c:v>-3.8367312724509288</c:v>
                </c:pt>
                <c:pt idx="21">
                  <c:v>-3.8022898277822086</c:v>
                </c:pt>
                <c:pt idx="22">
                  <c:v>-3.7678531644447446</c:v>
                </c:pt>
                <c:pt idx="23">
                  <c:v>-3.7334212824394006</c:v>
                </c:pt>
                <c:pt idx="24">
                  <c:v>-3.6989941817562255</c:v>
                </c:pt>
                <c:pt idx="25">
                  <c:v>-3.6645718623744497</c:v>
                </c:pt>
                <c:pt idx="26">
                  <c:v>-3.630154324262497</c:v>
                </c:pt>
                <c:pt idx="27">
                  <c:v>-3.5957415673779711</c:v>
                </c:pt>
                <c:pt idx="28">
                  <c:v>-3.5613335916676654</c:v>
                </c:pt>
                <c:pt idx="29">
                  <c:v>-3.5269303970675625</c:v>
                </c:pt>
                <c:pt idx="30">
                  <c:v>-3.4925319835028281</c:v>
                </c:pt>
                <c:pt idx="31">
                  <c:v>-3.4581383508878227</c:v>
                </c:pt>
                <c:pt idx="32">
                  <c:v>-3.4237494991260919</c:v>
                </c:pt>
                <c:pt idx="33">
                  <c:v>-3.3893654281103771</c:v>
                </c:pt>
                <c:pt idx="34">
                  <c:v>-3.354986137722606</c:v>
                </c:pt>
                <c:pt idx="35">
                  <c:v>-3.3206116278339075</c:v>
                </c:pt>
                <c:pt idx="36">
                  <c:v>-3.2862418983045991</c:v>
                </c:pt>
                <c:pt idx="37">
                  <c:v>-3.2518769489841981</c:v>
                </c:pt>
                <c:pt idx="38">
                  <c:v>-3.2175167797114179</c:v>
                </c:pt>
                <c:pt idx="39">
                  <c:v>-3.1831613903141767</c:v>
                </c:pt>
                <c:pt idx="40">
                  <c:v>-3.1488107806095882</c:v>
                </c:pt>
                <c:pt idx="41">
                  <c:v>-3.1144649504039759</c:v>
                </c:pt>
                <c:pt idx="42">
                  <c:v>-3.0801238994928681</c:v>
                </c:pt>
                <c:pt idx="43">
                  <c:v>-3.0457876276610008</c:v>
                </c:pt>
                <c:pt idx="44">
                  <c:v>-3.0114561346823221</c:v>
                </c:pt>
                <c:pt idx="45">
                  <c:v>-2.9771294203199945</c:v>
                </c:pt>
                <c:pt idx="46">
                  <c:v>-2.9428074843263925</c:v>
                </c:pt>
                <c:pt idx="47">
                  <c:v>-2.9084903264431148</c:v>
                </c:pt>
                <c:pt idx="48">
                  <c:v>-2.874177946400982</c:v>
                </c:pt>
                <c:pt idx="49">
                  <c:v>-2.8398703439200368</c:v>
                </c:pt>
                <c:pt idx="50">
                  <c:v>-2.8055675187095508</c:v>
                </c:pt>
                <c:pt idx="51">
                  <c:v>-2.7712694704680305</c:v>
                </c:pt>
                <c:pt idx="52">
                  <c:v>-2.7369761988832124</c:v>
                </c:pt>
                <c:pt idx="53">
                  <c:v>-2.7026877036320753</c:v>
                </c:pt>
                <c:pt idx="54">
                  <c:v>-2.6684039843808391</c:v>
                </c:pt>
                <c:pt idx="55">
                  <c:v>-2.6341250407849701</c:v>
                </c:pt>
                <c:pt idx="56">
                  <c:v>-2.5998508724891813</c:v>
                </c:pt>
                <c:pt idx="57">
                  <c:v>-2.5655814791274434</c:v>
                </c:pt>
                <c:pt idx="58">
                  <c:v>-2.5313168603229821</c:v>
                </c:pt>
                <c:pt idx="59">
                  <c:v>-2.4970570156882888</c:v>
                </c:pt>
                <c:pt idx="60">
                  <c:v>-2.4628019448251166</c:v>
                </c:pt>
                <c:pt idx="61">
                  <c:v>-2.4285516473244932</c:v>
                </c:pt>
                <c:pt idx="62">
                  <c:v>-2.3943061227667233</c:v>
                </c:pt>
                <c:pt idx="63">
                  <c:v>-2.3600653707213866</c:v>
                </c:pt>
                <c:pt idx="64">
                  <c:v>-2.3258293907473515</c:v>
                </c:pt>
                <c:pt idx="65">
                  <c:v>-2.2915981823927778</c:v>
                </c:pt>
                <c:pt idx="66">
                  <c:v>-2.2573717451951181</c:v>
                </c:pt>
                <c:pt idx="67">
                  <c:v>-2.2231500786811251</c:v>
                </c:pt>
                <c:pt idx="68">
                  <c:v>-2.1889331823668616</c:v>
                </c:pt>
                <c:pt idx="69">
                  <c:v>-2.1547210557576948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115-46AC-B66E-3591DF6E7E85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regressionorders'!xdata2</c:f>
              <c:numCache>
                <c:formatCode>General</c:formatCode>
                <c:ptCount val="70"/>
                <c:pt idx="0">
                  <c:v>1.5047623410453801</c:v>
                </c:pt>
                <c:pt idx="1">
                  <c:v>1.5437156849266982</c:v>
                </c:pt>
                <c:pt idx="2">
                  <c:v>1.5826690288080165</c:v>
                </c:pt>
                <c:pt idx="3">
                  <c:v>1.6216223726893346</c:v>
                </c:pt>
                <c:pt idx="4">
                  <c:v>1.6605757165706529</c:v>
                </c:pt>
                <c:pt idx="5">
                  <c:v>1.6995290604519711</c:v>
                </c:pt>
                <c:pt idx="6">
                  <c:v>1.7384824043332894</c:v>
                </c:pt>
                <c:pt idx="7">
                  <c:v>1.7774357482146075</c:v>
                </c:pt>
                <c:pt idx="8">
                  <c:v>1.8163890920959256</c:v>
                </c:pt>
                <c:pt idx="9">
                  <c:v>1.8553424359772439</c:v>
                </c:pt>
                <c:pt idx="10">
                  <c:v>1.8942957798585622</c:v>
                </c:pt>
                <c:pt idx="11">
                  <c:v>1.9332491237398803</c:v>
                </c:pt>
                <c:pt idx="12">
                  <c:v>1.9722024676211984</c:v>
                </c:pt>
                <c:pt idx="13">
                  <c:v>2.0111558115025168</c:v>
                </c:pt>
                <c:pt idx="14">
                  <c:v>2.0501091553838346</c:v>
                </c:pt>
                <c:pt idx="15">
                  <c:v>2.089062499265153</c:v>
                </c:pt>
                <c:pt idx="16">
                  <c:v>2.1280158431464713</c:v>
                </c:pt>
                <c:pt idx="17">
                  <c:v>2.1669691870277896</c:v>
                </c:pt>
                <c:pt idx="18">
                  <c:v>2.2059225309091079</c:v>
                </c:pt>
                <c:pt idx="19">
                  <c:v>2.2448758747904258</c:v>
                </c:pt>
                <c:pt idx="20">
                  <c:v>2.2838292186717442</c:v>
                </c:pt>
                <c:pt idx="21">
                  <c:v>2.322782562553062</c:v>
                </c:pt>
                <c:pt idx="22">
                  <c:v>2.3617359064343804</c:v>
                </c:pt>
                <c:pt idx="23">
                  <c:v>2.4006892503156987</c:v>
                </c:pt>
                <c:pt idx="24">
                  <c:v>2.439642594197017</c:v>
                </c:pt>
                <c:pt idx="25">
                  <c:v>2.4785959380783353</c:v>
                </c:pt>
                <c:pt idx="26">
                  <c:v>2.5175492819596532</c:v>
                </c:pt>
                <c:pt idx="27">
                  <c:v>2.5565026258409715</c:v>
                </c:pt>
                <c:pt idx="28">
                  <c:v>2.5954559697222894</c:v>
                </c:pt>
                <c:pt idx="29">
                  <c:v>2.6344093136036077</c:v>
                </c:pt>
                <c:pt idx="30">
                  <c:v>2.6733626574849261</c:v>
                </c:pt>
                <c:pt idx="31">
                  <c:v>2.7123160013662444</c:v>
                </c:pt>
                <c:pt idx="32">
                  <c:v>2.7512693452475627</c:v>
                </c:pt>
                <c:pt idx="33">
                  <c:v>2.7902226891288806</c:v>
                </c:pt>
                <c:pt idx="34">
                  <c:v>2.8291760330101989</c:v>
                </c:pt>
                <c:pt idx="35">
                  <c:v>2.8681293768915168</c:v>
                </c:pt>
                <c:pt idx="36">
                  <c:v>2.9070827207728351</c:v>
                </c:pt>
                <c:pt idx="37">
                  <c:v>2.9460360646541535</c:v>
                </c:pt>
                <c:pt idx="38">
                  <c:v>2.9849894085354718</c:v>
                </c:pt>
                <c:pt idx="39">
                  <c:v>3.0239427524167901</c:v>
                </c:pt>
                <c:pt idx="40">
                  <c:v>3.0628960962981084</c:v>
                </c:pt>
                <c:pt idx="41">
                  <c:v>3.1018494401794263</c:v>
                </c:pt>
                <c:pt idx="42">
                  <c:v>3.1408027840607442</c:v>
                </c:pt>
                <c:pt idx="43">
                  <c:v>3.1797561279420625</c:v>
                </c:pt>
                <c:pt idx="44">
                  <c:v>3.2187094718233809</c:v>
                </c:pt>
                <c:pt idx="45">
                  <c:v>3.2576628157046992</c:v>
                </c:pt>
                <c:pt idx="46">
                  <c:v>3.2966161595860175</c:v>
                </c:pt>
                <c:pt idx="47">
                  <c:v>3.3355695034673358</c:v>
                </c:pt>
                <c:pt idx="48">
                  <c:v>3.3745228473486537</c:v>
                </c:pt>
                <c:pt idx="49">
                  <c:v>3.4134761912299716</c:v>
                </c:pt>
                <c:pt idx="50">
                  <c:v>3.4524295351112899</c:v>
                </c:pt>
                <c:pt idx="51">
                  <c:v>3.4913828789926082</c:v>
                </c:pt>
                <c:pt idx="52">
                  <c:v>3.5303362228739266</c:v>
                </c:pt>
                <c:pt idx="53">
                  <c:v>3.5692895667552449</c:v>
                </c:pt>
                <c:pt idx="54">
                  <c:v>3.6082429106365632</c:v>
                </c:pt>
                <c:pt idx="55">
                  <c:v>3.6471962545178815</c:v>
                </c:pt>
                <c:pt idx="56">
                  <c:v>3.686149598399199</c:v>
                </c:pt>
                <c:pt idx="57">
                  <c:v>3.7251029422805173</c:v>
                </c:pt>
                <c:pt idx="58">
                  <c:v>3.7640562861618356</c:v>
                </c:pt>
                <c:pt idx="59">
                  <c:v>3.803009630043154</c:v>
                </c:pt>
                <c:pt idx="60">
                  <c:v>3.8419629739244723</c:v>
                </c:pt>
                <c:pt idx="61">
                  <c:v>3.8809163178057906</c:v>
                </c:pt>
                <c:pt idx="62">
                  <c:v>3.9198696616871089</c:v>
                </c:pt>
                <c:pt idx="63">
                  <c:v>3.9588230055684264</c:v>
                </c:pt>
                <c:pt idx="64">
                  <c:v>3.9977763494497447</c:v>
                </c:pt>
                <c:pt idx="65">
                  <c:v>4.036729693331063</c:v>
                </c:pt>
                <c:pt idx="66">
                  <c:v>4.0756830372123813</c:v>
                </c:pt>
                <c:pt idx="67">
                  <c:v>4.1146363810936997</c:v>
                </c:pt>
                <c:pt idx="68">
                  <c:v>4.153589724975018</c:v>
                </c:pt>
                <c:pt idx="69">
                  <c:v>4.1925430688563363</c:v>
                </c:pt>
              </c:numCache>
            </c:numRef>
          </c:xVal>
          <c:yVal>
            <c:numRef>
              <c:f>'Linear regressionorders'!ydata2</c:f>
              <c:numCache>
                <c:formatCode>General</c:formatCode>
                <c:ptCount val="70"/>
                <c:pt idx="0">
                  <c:v>7.8488955016052326</c:v>
                </c:pt>
                <c:pt idx="1">
                  <c:v>7.8876862940576933</c:v>
                </c:pt>
                <c:pt idx="2">
                  <c:v>7.9264831984447079</c:v>
                </c:pt>
                <c:pt idx="3">
                  <c:v>7.96528621521845</c:v>
                </c:pt>
                <c:pt idx="4">
                  <c:v>8.004095344813468</c:v>
                </c:pt>
                <c:pt idx="5">
                  <c:v>8.0429105876466824</c:v>
                </c:pt>
                <c:pt idx="6">
                  <c:v>8.0817319441173687</c:v>
                </c:pt>
                <c:pt idx="7">
                  <c:v>8.1205594146071682</c:v>
                </c:pt>
                <c:pt idx="8">
                  <c:v>8.1593929994800689</c:v>
                </c:pt>
                <c:pt idx="9">
                  <c:v>8.1982326990824017</c:v>
                </c:pt>
                <c:pt idx="10">
                  <c:v>8.2370785137428424</c:v>
                </c:pt>
                <c:pt idx="11">
                  <c:v>8.2759304437724026</c:v>
                </c:pt>
                <c:pt idx="12">
                  <c:v>8.3147884894644246</c:v>
                </c:pt>
                <c:pt idx="13">
                  <c:v>8.3536526510945777</c:v>
                </c:pt>
                <c:pt idx="14">
                  <c:v>8.3925229289208527</c:v>
                </c:pt>
                <c:pt idx="15">
                  <c:v>8.431399323183566</c:v>
                </c:pt>
                <c:pt idx="16">
                  <c:v>8.4702818341053465</c:v>
                </c:pt>
                <c:pt idx="17">
                  <c:v>8.5091704618911344</c:v>
                </c:pt>
                <c:pt idx="18">
                  <c:v>8.5480652067281824</c:v>
                </c:pt>
                <c:pt idx="19">
                  <c:v>8.586966068786051</c:v>
                </c:pt>
                <c:pt idx="20">
                  <c:v>8.6258730482166008</c:v>
                </c:pt>
                <c:pt idx="21">
                  <c:v>8.664786145154002</c:v>
                </c:pt>
                <c:pt idx="22">
                  <c:v>8.7037053597147196</c:v>
                </c:pt>
                <c:pt idx="23">
                  <c:v>8.7426306919975225</c:v>
                </c:pt>
                <c:pt idx="24">
                  <c:v>8.7815621420834731</c:v>
                </c:pt>
                <c:pt idx="25">
                  <c:v>8.8204997100359321</c:v>
                </c:pt>
                <c:pt idx="26">
                  <c:v>8.8594433959005539</c:v>
                </c:pt>
                <c:pt idx="27">
                  <c:v>8.8983931997052927</c:v>
                </c:pt>
                <c:pt idx="28">
                  <c:v>8.9373491214603913</c:v>
                </c:pt>
                <c:pt idx="29">
                  <c:v>8.9763111611583888</c:v>
                </c:pt>
                <c:pt idx="30">
                  <c:v>9.0152793187741214</c:v>
                </c:pt>
                <c:pt idx="31">
                  <c:v>9.0542535942647149</c:v>
                </c:pt>
                <c:pt idx="32">
                  <c:v>9.0932339875695956</c:v>
                </c:pt>
                <c:pt idx="33">
                  <c:v>9.1322204986104811</c:v>
                </c:pt>
                <c:pt idx="34">
                  <c:v>9.1712131272913933</c:v>
                </c:pt>
                <c:pt idx="35">
                  <c:v>9.2102118734986451</c:v>
                </c:pt>
                <c:pt idx="36">
                  <c:v>9.2492167371008538</c:v>
                </c:pt>
                <c:pt idx="37">
                  <c:v>9.2882277179489385</c:v>
                </c:pt>
                <c:pt idx="38">
                  <c:v>9.3272448158761243</c:v>
                </c:pt>
                <c:pt idx="39">
                  <c:v>9.3662680306979418</c:v>
                </c:pt>
                <c:pt idx="40">
                  <c:v>9.4052973622122273</c:v>
                </c:pt>
                <c:pt idx="41">
                  <c:v>9.4443328101991373</c:v>
                </c:pt>
                <c:pt idx="42">
                  <c:v>9.483374374421139</c:v>
                </c:pt>
                <c:pt idx="43">
                  <c:v>9.5224220546230178</c:v>
                </c:pt>
                <c:pt idx="44">
                  <c:v>9.5614758505318846</c:v>
                </c:pt>
                <c:pt idx="45">
                  <c:v>9.6005357618571789</c:v>
                </c:pt>
                <c:pt idx="46">
                  <c:v>9.6396017882906655</c:v>
                </c:pt>
                <c:pt idx="47">
                  <c:v>9.6786739295064503</c:v>
                </c:pt>
                <c:pt idx="48">
                  <c:v>9.7177521851609736</c:v>
                </c:pt>
                <c:pt idx="49">
                  <c:v>9.7568365548930238</c:v>
                </c:pt>
                <c:pt idx="50">
                  <c:v>9.7959270383237396</c:v>
                </c:pt>
                <c:pt idx="51">
                  <c:v>9.8350236350566185</c:v>
                </c:pt>
                <c:pt idx="52">
                  <c:v>9.8741263446775136</c:v>
                </c:pt>
                <c:pt idx="53">
                  <c:v>9.9132351667546459</c:v>
                </c:pt>
                <c:pt idx="54">
                  <c:v>9.9523501008386184</c:v>
                </c:pt>
                <c:pt idx="55">
                  <c:v>9.991471146462402</c:v>
                </c:pt>
                <c:pt idx="56">
                  <c:v>10.030598303141364</c:v>
                </c:pt>
                <c:pt idx="57">
                  <c:v>10.069731570373261</c:v>
                </c:pt>
                <c:pt idx="58">
                  <c:v>10.108870947638255</c:v>
                </c:pt>
                <c:pt idx="59">
                  <c:v>10.148016434398912</c:v>
                </c:pt>
                <c:pt idx="60">
                  <c:v>10.187168030100215</c:v>
                </c:pt>
                <c:pt idx="61">
                  <c:v>10.226325734169576</c:v>
                </c:pt>
                <c:pt idx="62">
                  <c:v>10.265489546016834</c:v>
                </c:pt>
                <c:pt idx="63">
                  <c:v>10.30465946503427</c:v>
                </c:pt>
                <c:pt idx="64">
                  <c:v>10.343835490596621</c:v>
                </c:pt>
                <c:pt idx="65">
                  <c:v>10.383017622061077</c:v>
                </c:pt>
                <c:pt idx="66">
                  <c:v>10.422205858767297</c:v>
                </c:pt>
                <c:pt idx="67">
                  <c:v>10.461400200037421</c:v>
                </c:pt>
                <c:pt idx="68">
                  <c:v>10.500600645176068</c:v>
                </c:pt>
                <c:pt idx="69">
                  <c:v>10.539807193470367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115-46AC-B66E-3591DF6E7E85}"/>
            </c:ext>
          </c:extLst>
        </c:ser>
        <c:ser>
          <c:idx val="4"/>
          <c:order val="4"/>
          <c:spPr>
            <a:ln w="3175">
              <a:solidFill>
                <a:srgbClr val="000000"/>
              </a:solidFill>
              <a:prstDash val="lg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-10</c:v>
              </c:pt>
              <c:pt idx="1">
                <c:v>50</c:v>
              </c:pt>
            </c:numLit>
          </c:xVal>
          <c:yVal>
            <c:numLit>
              <c:formatCode>General</c:formatCode>
              <c:ptCount val="2"/>
              <c:pt idx="0">
                <c:v>-10</c:v>
              </c:pt>
              <c:pt idx="1">
                <c:v>50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7115-46AC-B66E-3591DF6E7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6965600"/>
        <c:axId val="1172945376"/>
      </c:scatterChart>
      <c:valAx>
        <c:axId val="1356965600"/>
        <c:scaling>
          <c:orientation val="minMax"/>
          <c:max val="50"/>
          <c:min val="-10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Pred(Total transactions)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 rot="0" vert="horz"/>
          <a:lstStyle/>
          <a:p>
            <a:pPr>
              <a:defRPr sz="700"/>
            </a:pPr>
            <a:endParaRPr lang="en-US"/>
          </a:p>
        </c:txPr>
        <c:crossAx val="1172945376"/>
        <c:crosses val="autoZero"/>
        <c:crossBetween val="midCat"/>
      </c:valAx>
      <c:valAx>
        <c:axId val="1172945376"/>
        <c:scaling>
          <c:orientation val="minMax"/>
          <c:max val="50"/>
          <c:min val="-10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Total transactions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356965600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900" b="1">
                <a:latin typeface="Arial"/>
                <a:ea typeface="Arial"/>
                <a:cs typeface="Arial"/>
              </a:defRPr>
            </a:pPr>
            <a:r>
              <a:rPr lang="en-US"/>
              <a:t>Pred(Total dollars) - Total dollars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2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Ref>
              <c:f>'Linear regressiondollars'!$E$167:$E$8166</c:f>
              <c:numCache>
                <c:formatCode>0.000</c:formatCode>
                <c:ptCount val="8000"/>
                <c:pt idx="0">
                  <c:v>186.03655357926795</c:v>
                </c:pt>
                <c:pt idx="1">
                  <c:v>178.34880556152083</c:v>
                </c:pt>
                <c:pt idx="2">
                  <c:v>186.03655357926795</c:v>
                </c:pt>
                <c:pt idx="3">
                  <c:v>186.03655357926795</c:v>
                </c:pt>
                <c:pt idx="4">
                  <c:v>186.03655357926795</c:v>
                </c:pt>
                <c:pt idx="5">
                  <c:v>186.03655357926795</c:v>
                </c:pt>
                <c:pt idx="6">
                  <c:v>186.03655357926795</c:v>
                </c:pt>
                <c:pt idx="7">
                  <c:v>186.03655357926795</c:v>
                </c:pt>
                <c:pt idx="8">
                  <c:v>186.03655357926795</c:v>
                </c:pt>
                <c:pt idx="9">
                  <c:v>186.03655357926795</c:v>
                </c:pt>
                <c:pt idx="10">
                  <c:v>186.03655357926795</c:v>
                </c:pt>
                <c:pt idx="11">
                  <c:v>186.03655357926795</c:v>
                </c:pt>
                <c:pt idx="12">
                  <c:v>186.03655357926795</c:v>
                </c:pt>
                <c:pt idx="13">
                  <c:v>186.03655357926795</c:v>
                </c:pt>
                <c:pt idx="14">
                  <c:v>186.03655357926795</c:v>
                </c:pt>
                <c:pt idx="15">
                  <c:v>186.03655357926795</c:v>
                </c:pt>
                <c:pt idx="16">
                  <c:v>186.03655357926795</c:v>
                </c:pt>
                <c:pt idx="17">
                  <c:v>182.17785389690874</c:v>
                </c:pt>
                <c:pt idx="18">
                  <c:v>186.03655357926795</c:v>
                </c:pt>
                <c:pt idx="19">
                  <c:v>186.03655357926795</c:v>
                </c:pt>
                <c:pt idx="20">
                  <c:v>186.03655357926795</c:v>
                </c:pt>
                <c:pt idx="21">
                  <c:v>190.08412304090172</c:v>
                </c:pt>
                <c:pt idx="22">
                  <c:v>186.03655357926795</c:v>
                </c:pt>
                <c:pt idx="23">
                  <c:v>186.03655357926795</c:v>
                </c:pt>
                <c:pt idx="24">
                  <c:v>218.24575889785518</c:v>
                </c:pt>
                <c:pt idx="25">
                  <c:v>186.03655357926795</c:v>
                </c:pt>
                <c:pt idx="26">
                  <c:v>186.03655357926795</c:v>
                </c:pt>
                <c:pt idx="27">
                  <c:v>186.03655357926795</c:v>
                </c:pt>
                <c:pt idx="28">
                  <c:v>186.03655357926795</c:v>
                </c:pt>
                <c:pt idx="29">
                  <c:v>195.91336206155177</c:v>
                </c:pt>
                <c:pt idx="30">
                  <c:v>186.03655357926795</c:v>
                </c:pt>
                <c:pt idx="31">
                  <c:v>186.03655357926795</c:v>
                </c:pt>
                <c:pt idx="32">
                  <c:v>186.03655357926795</c:v>
                </c:pt>
                <c:pt idx="33">
                  <c:v>186.03655357926795</c:v>
                </c:pt>
                <c:pt idx="34">
                  <c:v>186.03655357926795</c:v>
                </c:pt>
                <c:pt idx="35">
                  <c:v>145.23929047887705</c:v>
                </c:pt>
                <c:pt idx="36">
                  <c:v>177.93390062354038</c:v>
                </c:pt>
                <c:pt idx="37">
                  <c:v>164.93865730520059</c:v>
                </c:pt>
                <c:pt idx="38">
                  <c:v>194.44708915812416</c:v>
                </c:pt>
                <c:pt idx="39">
                  <c:v>186.03655357926795</c:v>
                </c:pt>
                <c:pt idx="40">
                  <c:v>174.48372265215266</c:v>
                </c:pt>
                <c:pt idx="41">
                  <c:v>176.49148823231587</c:v>
                </c:pt>
                <c:pt idx="42">
                  <c:v>186.03655357926795</c:v>
                </c:pt>
                <c:pt idx="43">
                  <c:v>186.03655357926795</c:v>
                </c:pt>
                <c:pt idx="44">
                  <c:v>186.03655357926795</c:v>
                </c:pt>
                <c:pt idx="45">
                  <c:v>186.03655357926795</c:v>
                </c:pt>
                <c:pt idx="46">
                  <c:v>170.12060225553165</c:v>
                </c:pt>
                <c:pt idx="47">
                  <c:v>181.83290552289526</c:v>
                </c:pt>
                <c:pt idx="48">
                  <c:v>186.03655357926795</c:v>
                </c:pt>
                <c:pt idx="49">
                  <c:v>186.03655357926795</c:v>
                </c:pt>
                <c:pt idx="50">
                  <c:v>186.03655357926795</c:v>
                </c:pt>
                <c:pt idx="51">
                  <c:v>186.03655357926795</c:v>
                </c:pt>
                <c:pt idx="52">
                  <c:v>186.03655357926795</c:v>
                </c:pt>
                <c:pt idx="53">
                  <c:v>186.28607608580398</c:v>
                </c:pt>
                <c:pt idx="54">
                  <c:v>130.45758300516871</c:v>
                </c:pt>
                <c:pt idx="55">
                  <c:v>176.49148823231587</c:v>
                </c:pt>
                <c:pt idx="56">
                  <c:v>186.03655357926795</c:v>
                </c:pt>
                <c:pt idx="57">
                  <c:v>186.03655357926795</c:v>
                </c:pt>
                <c:pt idx="58">
                  <c:v>186.03655357926795</c:v>
                </c:pt>
                <c:pt idx="59">
                  <c:v>186.03655357926795</c:v>
                </c:pt>
                <c:pt idx="60">
                  <c:v>186.03655357926795</c:v>
                </c:pt>
                <c:pt idx="61">
                  <c:v>154.73573855553846</c:v>
                </c:pt>
                <c:pt idx="62">
                  <c:v>192.64494021343776</c:v>
                </c:pt>
                <c:pt idx="63">
                  <c:v>186.03655357926795</c:v>
                </c:pt>
                <c:pt idx="64">
                  <c:v>186.03655357926795</c:v>
                </c:pt>
                <c:pt idx="65">
                  <c:v>186.03655357926795</c:v>
                </c:pt>
                <c:pt idx="66">
                  <c:v>186.03655357926795</c:v>
                </c:pt>
                <c:pt idx="67">
                  <c:v>192.49928150399489</c:v>
                </c:pt>
                <c:pt idx="68">
                  <c:v>186.03655357926795</c:v>
                </c:pt>
                <c:pt idx="69">
                  <c:v>186.03655357926795</c:v>
                </c:pt>
                <c:pt idx="70">
                  <c:v>198.4012147079608</c:v>
                </c:pt>
                <c:pt idx="71">
                  <c:v>186.03655357926795</c:v>
                </c:pt>
                <c:pt idx="72">
                  <c:v>186.03655357926795</c:v>
                </c:pt>
                <c:pt idx="73">
                  <c:v>170.28007459577998</c:v>
                </c:pt>
                <c:pt idx="74">
                  <c:v>186.03655357926795</c:v>
                </c:pt>
                <c:pt idx="75">
                  <c:v>186.03655357926795</c:v>
                </c:pt>
                <c:pt idx="76">
                  <c:v>186.03655357926795</c:v>
                </c:pt>
                <c:pt idx="77">
                  <c:v>198.4012147079608</c:v>
                </c:pt>
                <c:pt idx="78">
                  <c:v>186.03655357926795</c:v>
                </c:pt>
                <c:pt idx="79">
                  <c:v>186.03655357926795</c:v>
                </c:pt>
                <c:pt idx="80">
                  <c:v>186.03655357926795</c:v>
                </c:pt>
                <c:pt idx="81">
                  <c:v>198.73295784329255</c:v>
                </c:pt>
                <c:pt idx="82">
                  <c:v>186.03655357926795</c:v>
                </c:pt>
                <c:pt idx="83">
                  <c:v>186.03655357926795</c:v>
                </c:pt>
                <c:pt idx="84">
                  <c:v>186.03655357926795</c:v>
                </c:pt>
                <c:pt idx="85">
                  <c:v>186.03655357926795</c:v>
                </c:pt>
                <c:pt idx="86">
                  <c:v>186.28607608580398</c:v>
                </c:pt>
                <c:pt idx="87">
                  <c:v>217.89091118826337</c:v>
                </c:pt>
                <c:pt idx="88">
                  <c:v>186.03655357926795</c:v>
                </c:pt>
                <c:pt idx="89">
                  <c:v>211.35237700624504</c:v>
                </c:pt>
                <c:pt idx="90">
                  <c:v>186.03655357926795</c:v>
                </c:pt>
                <c:pt idx="91">
                  <c:v>184.3808240925182</c:v>
                </c:pt>
                <c:pt idx="92">
                  <c:v>186.03655357926795</c:v>
                </c:pt>
                <c:pt idx="93">
                  <c:v>186.03655357926795</c:v>
                </c:pt>
                <c:pt idx="94">
                  <c:v>149.97681993298403</c:v>
                </c:pt>
                <c:pt idx="95">
                  <c:v>188.25183557374294</c:v>
                </c:pt>
                <c:pt idx="96">
                  <c:v>186.03655357926795</c:v>
                </c:pt>
                <c:pt idx="97">
                  <c:v>186.03655357926795</c:v>
                </c:pt>
                <c:pt idx="98">
                  <c:v>186.03655357926795</c:v>
                </c:pt>
                <c:pt idx="99">
                  <c:v>186.03655357926795</c:v>
                </c:pt>
                <c:pt idx="100">
                  <c:v>186.03655357926795</c:v>
                </c:pt>
                <c:pt idx="101">
                  <c:v>186.03655357926795</c:v>
                </c:pt>
                <c:pt idx="102">
                  <c:v>186.03655357926795</c:v>
                </c:pt>
                <c:pt idx="103">
                  <c:v>177.53692762590646</c:v>
                </c:pt>
                <c:pt idx="104">
                  <c:v>186.03655357926795</c:v>
                </c:pt>
                <c:pt idx="105">
                  <c:v>186.03655357926795</c:v>
                </c:pt>
                <c:pt idx="106">
                  <c:v>186.03655357926795</c:v>
                </c:pt>
                <c:pt idx="107">
                  <c:v>186.03655357926795</c:v>
                </c:pt>
                <c:pt idx="108">
                  <c:v>186.03655357926795</c:v>
                </c:pt>
                <c:pt idx="109">
                  <c:v>186.03655357926795</c:v>
                </c:pt>
                <c:pt idx="110">
                  <c:v>186.03655357926795</c:v>
                </c:pt>
                <c:pt idx="111">
                  <c:v>186.03655357926795</c:v>
                </c:pt>
                <c:pt idx="112">
                  <c:v>186.03655357926795</c:v>
                </c:pt>
                <c:pt idx="113">
                  <c:v>186.03655357926795</c:v>
                </c:pt>
                <c:pt idx="114">
                  <c:v>186.03655357926795</c:v>
                </c:pt>
                <c:pt idx="115">
                  <c:v>186.03655357926795</c:v>
                </c:pt>
                <c:pt idx="116">
                  <c:v>186.03655357926795</c:v>
                </c:pt>
                <c:pt idx="117">
                  <c:v>182.1485498052694</c:v>
                </c:pt>
                <c:pt idx="118">
                  <c:v>186.03655357926795</c:v>
                </c:pt>
                <c:pt idx="119">
                  <c:v>186.03655357926795</c:v>
                </c:pt>
                <c:pt idx="120">
                  <c:v>181.83290552289526</c:v>
                </c:pt>
                <c:pt idx="121">
                  <c:v>186.03655357926795</c:v>
                </c:pt>
                <c:pt idx="122">
                  <c:v>182.01240862561374</c:v>
                </c:pt>
                <c:pt idx="123">
                  <c:v>186.03655357926795</c:v>
                </c:pt>
                <c:pt idx="124">
                  <c:v>180.17717603614551</c:v>
                </c:pt>
                <c:pt idx="125">
                  <c:v>186.03655357926795</c:v>
                </c:pt>
                <c:pt idx="126">
                  <c:v>186.03655357926795</c:v>
                </c:pt>
                <c:pt idx="127">
                  <c:v>186.03655357926795</c:v>
                </c:pt>
                <c:pt idx="128">
                  <c:v>180.17325300646056</c:v>
                </c:pt>
                <c:pt idx="129">
                  <c:v>186.03655357926795</c:v>
                </c:pt>
                <c:pt idx="130">
                  <c:v>174.09096263391879</c:v>
                </c:pt>
                <c:pt idx="131">
                  <c:v>186.28607608580398</c:v>
                </c:pt>
                <c:pt idx="132">
                  <c:v>165.88190548753516</c:v>
                </c:pt>
                <c:pt idx="133">
                  <c:v>186.03655357926795</c:v>
                </c:pt>
                <c:pt idx="134">
                  <c:v>164.1632381101104</c:v>
                </c:pt>
                <c:pt idx="135">
                  <c:v>186.28607608580398</c:v>
                </c:pt>
                <c:pt idx="136">
                  <c:v>186.03655357926795</c:v>
                </c:pt>
                <c:pt idx="137">
                  <c:v>165.22459081822402</c:v>
                </c:pt>
                <c:pt idx="138">
                  <c:v>186.03655357926795</c:v>
                </c:pt>
                <c:pt idx="139">
                  <c:v>186.03655357926795</c:v>
                </c:pt>
                <c:pt idx="140">
                  <c:v>184.36053113443648</c:v>
                </c:pt>
                <c:pt idx="141">
                  <c:v>194.19756665158812</c:v>
                </c:pt>
                <c:pt idx="142">
                  <c:v>186.03655357926795</c:v>
                </c:pt>
                <c:pt idx="143">
                  <c:v>165.72261498023855</c:v>
                </c:pt>
                <c:pt idx="144">
                  <c:v>186.03655357926795</c:v>
                </c:pt>
                <c:pt idx="145">
                  <c:v>193.62575574422181</c:v>
                </c:pt>
                <c:pt idx="146">
                  <c:v>186.03655357926795</c:v>
                </c:pt>
                <c:pt idx="147">
                  <c:v>186.03655357926795</c:v>
                </c:pt>
                <c:pt idx="148">
                  <c:v>168.22486560437662</c:v>
                </c:pt>
                <c:pt idx="149">
                  <c:v>151.95734981556532</c:v>
                </c:pt>
                <c:pt idx="150">
                  <c:v>186.03655357926795</c:v>
                </c:pt>
                <c:pt idx="151">
                  <c:v>186.03655357926795</c:v>
                </c:pt>
                <c:pt idx="152">
                  <c:v>152.00674320873406</c:v>
                </c:pt>
                <c:pt idx="153">
                  <c:v>186.03655357926795</c:v>
                </c:pt>
                <c:pt idx="154">
                  <c:v>186.03655357926795</c:v>
                </c:pt>
                <c:pt idx="155">
                  <c:v>186.03655357926795</c:v>
                </c:pt>
                <c:pt idx="156">
                  <c:v>186.03655357926795</c:v>
                </c:pt>
                <c:pt idx="157">
                  <c:v>186.03655357926795</c:v>
                </c:pt>
                <c:pt idx="158">
                  <c:v>186.03655357926795</c:v>
                </c:pt>
                <c:pt idx="159">
                  <c:v>186.04060390882657</c:v>
                </c:pt>
                <c:pt idx="160">
                  <c:v>186.03655357926795</c:v>
                </c:pt>
                <c:pt idx="161">
                  <c:v>186.03655357926795</c:v>
                </c:pt>
                <c:pt idx="162">
                  <c:v>176.74101073885191</c:v>
                </c:pt>
                <c:pt idx="163">
                  <c:v>159.26040213661955</c:v>
                </c:pt>
                <c:pt idx="164">
                  <c:v>186.03655357926795</c:v>
                </c:pt>
                <c:pt idx="165">
                  <c:v>186.03655357926795</c:v>
                </c:pt>
                <c:pt idx="166">
                  <c:v>186.03655357926795</c:v>
                </c:pt>
                <c:pt idx="167">
                  <c:v>186.03655357926795</c:v>
                </c:pt>
                <c:pt idx="168">
                  <c:v>186.03655357926795</c:v>
                </c:pt>
                <c:pt idx="169">
                  <c:v>203.72108774161691</c:v>
                </c:pt>
                <c:pt idx="170">
                  <c:v>186.03655357926795</c:v>
                </c:pt>
                <c:pt idx="171">
                  <c:v>174.48372265215266</c:v>
                </c:pt>
                <c:pt idx="172">
                  <c:v>186.03655357926795</c:v>
                </c:pt>
                <c:pt idx="173">
                  <c:v>186.03655357926795</c:v>
                </c:pt>
                <c:pt idx="174">
                  <c:v>186.03655357926795</c:v>
                </c:pt>
                <c:pt idx="175">
                  <c:v>186.03655357926795</c:v>
                </c:pt>
                <c:pt idx="176">
                  <c:v>186.03655357926795</c:v>
                </c:pt>
                <c:pt idx="177">
                  <c:v>194.13275737378865</c:v>
                </c:pt>
                <c:pt idx="178">
                  <c:v>160.98453175536395</c:v>
                </c:pt>
                <c:pt idx="179">
                  <c:v>186.03655357926795</c:v>
                </c:pt>
                <c:pt idx="180">
                  <c:v>186.03655357926795</c:v>
                </c:pt>
                <c:pt idx="181">
                  <c:v>186.03655357926795</c:v>
                </c:pt>
                <c:pt idx="182">
                  <c:v>186.03655357926795</c:v>
                </c:pt>
                <c:pt idx="183">
                  <c:v>186.03655357926795</c:v>
                </c:pt>
                <c:pt idx="184">
                  <c:v>169.92678720352495</c:v>
                </c:pt>
                <c:pt idx="185">
                  <c:v>186.03655357926795</c:v>
                </c:pt>
                <c:pt idx="186">
                  <c:v>186.03655357926795</c:v>
                </c:pt>
                <c:pt idx="187">
                  <c:v>186.03655357926795</c:v>
                </c:pt>
                <c:pt idx="188">
                  <c:v>184.65250130463605</c:v>
                </c:pt>
                <c:pt idx="189">
                  <c:v>198.4012147079608</c:v>
                </c:pt>
                <c:pt idx="190">
                  <c:v>186.03655357926795</c:v>
                </c:pt>
                <c:pt idx="191">
                  <c:v>157.27880340322892</c:v>
                </c:pt>
                <c:pt idx="192">
                  <c:v>186.03655357926795</c:v>
                </c:pt>
                <c:pt idx="193">
                  <c:v>146.72710763922794</c:v>
                </c:pt>
                <c:pt idx="194">
                  <c:v>186.03655357926795</c:v>
                </c:pt>
                <c:pt idx="195">
                  <c:v>186.03655357926795</c:v>
                </c:pt>
                <c:pt idx="196">
                  <c:v>186.03655357926795</c:v>
                </c:pt>
                <c:pt idx="197">
                  <c:v>186.03655357926795</c:v>
                </c:pt>
                <c:pt idx="198">
                  <c:v>186.03655357926795</c:v>
                </c:pt>
                <c:pt idx="199">
                  <c:v>186.03655357926795</c:v>
                </c:pt>
                <c:pt idx="200">
                  <c:v>186.03655357926795</c:v>
                </c:pt>
                <c:pt idx="201">
                  <c:v>186.03655357926795</c:v>
                </c:pt>
                <c:pt idx="202">
                  <c:v>186.03655357926795</c:v>
                </c:pt>
                <c:pt idx="203">
                  <c:v>186.03655357926795</c:v>
                </c:pt>
                <c:pt idx="204">
                  <c:v>186.03655357926795</c:v>
                </c:pt>
                <c:pt idx="205">
                  <c:v>186.03655357926795</c:v>
                </c:pt>
                <c:pt idx="206">
                  <c:v>186.03655357926795</c:v>
                </c:pt>
                <c:pt idx="207">
                  <c:v>186.03655357926795</c:v>
                </c:pt>
                <c:pt idx="208">
                  <c:v>186.03655357926795</c:v>
                </c:pt>
                <c:pt idx="209">
                  <c:v>172.22858511617707</c:v>
                </c:pt>
                <c:pt idx="210">
                  <c:v>207.69303150544573</c:v>
                </c:pt>
                <c:pt idx="211">
                  <c:v>186.03655357926795</c:v>
                </c:pt>
                <c:pt idx="212">
                  <c:v>186.03655357926795</c:v>
                </c:pt>
                <c:pt idx="213">
                  <c:v>186.03655357926795</c:v>
                </c:pt>
                <c:pt idx="214">
                  <c:v>195.03989226229731</c:v>
                </c:pt>
                <c:pt idx="215">
                  <c:v>186.03655357926795</c:v>
                </c:pt>
                <c:pt idx="216">
                  <c:v>198.65073721449684</c:v>
                </c:pt>
                <c:pt idx="217">
                  <c:v>186.03655357926795</c:v>
                </c:pt>
                <c:pt idx="218">
                  <c:v>176.33924819970261</c:v>
                </c:pt>
                <c:pt idx="219">
                  <c:v>186.03655357926795</c:v>
                </c:pt>
                <c:pt idx="220">
                  <c:v>168.92759054592361</c:v>
                </c:pt>
                <c:pt idx="221">
                  <c:v>186.03655357926795</c:v>
                </c:pt>
                <c:pt idx="222">
                  <c:v>186.03655357926795</c:v>
                </c:pt>
                <c:pt idx="223">
                  <c:v>186.03655357926795</c:v>
                </c:pt>
                <c:pt idx="224">
                  <c:v>129.3353610042912</c:v>
                </c:pt>
                <c:pt idx="225">
                  <c:v>189.71831835341263</c:v>
                </c:pt>
                <c:pt idx="226">
                  <c:v>186.03655357926795</c:v>
                </c:pt>
                <c:pt idx="227">
                  <c:v>186.03655357926795</c:v>
                </c:pt>
                <c:pt idx="228">
                  <c:v>186.03655357926795</c:v>
                </c:pt>
                <c:pt idx="229">
                  <c:v>186.03655357926795</c:v>
                </c:pt>
                <c:pt idx="230">
                  <c:v>186.03655357926795</c:v>
                </c:pt>
                <c:pt idx="231">
                  <c:v>186.03655357926795</c:v>
                </c:pt>
                <c:pt idx="232">
                  <c:v>186.03655357926795</c:v>
                </c:pt>
                <c:pt idx="233">
                  <c:v>186.03655357926795</c:v>
                </c:pt>
                <c:pt idx="234">
                  <c:v>186.03655357926795</c:v>
                </c:pt>
                <c:pt idx="235">
                  <c:v>161.0769583555066</c:v>
                </c:pt>
                <c:pt idx="236">
                  <c:v>181.72914063717627</c:v>
                </c:pt>
                <c:pt idx="237">
                  <c:v>186.03655357926795</c:v>
                </c:pt>
                <c:pt idx="238">
                  <c:v>186.03655357926795</c:v>
                </c:pt>
                <c:pt idx="239">
                  <c:v>186.03655357926795</c:v>
                </c:pt>
                <c:pt idx="240">
                  <c:v>186.03655357926795</c:v>
                </c:pt>
                <c:pt idx="241">
                  <c:v>186.03655357926795</c:v>
                </c:pt>
                <c:pt idx="242">
                  <c:v>174.48372265215266</c:v>
                </c:pt>
                <c:pt idx="243">
                  <c:v>186.03655357926795</c:v>
                </c:pt>
                <c:pt idx="244">
                  <c:v>210.41108455592391</c:v>
                </c:pt>
                <c:pt idx="245">
                  <c:v>154.47446354534543</c:v>
                </c:pt>
                <c:pt idx="246">
                  <c:v>175.06710245129688</c:v>
                </c:pt>
                <c:pt idx="247">
                  <c:v>186.03655357926795</c:v>
                </c:pt>
                <c:pt idx="248">
                  <c:v>186.03655357926795</c:v>
                </c:pt>
                <c:pt idx="249">
                  <c:v>186.03655357926795</c:v>
                </c:pt>
                <c:pt idx="250">
                  <c:v>186.03655357926795</c:v>
                </c:pt>
                <c:pt idx="251">
                  <c:v>186.03655357926795</c:v>
                </c:pt>
                <c:pt idx="252">
                  <c:v>186.03655357926795</c:v>
                </c:pt>
                <c:pt idx="253">
                  <c:v>186.03655357926795</c:v>
                </c:pt>
                <c:pt idx="254">
                  <c:v>186.03655357926795</c:v>
                </c:pt>
                <c:pt idx="255">
                  <c:v>186.03655357926795</c:v>
                </c:pt>
                <c:pt idx="256">
                  <c:v>186.03655357926795</c:v>
                </c:pt>
                <c:pt idx="257">
                  <c:v>148.93307710217218</c:v>
                </c:pt>
                <c:pt idx="258">
                  <c:v>186.03655357926795</c:v>
                </c:pt>
                <c:pt idx="259">
                  <c:v>186.28607608580398</c:v>
                </c:pt>
                <c:pt idx="260">
                  <c:v>193.44085710049231</c:v>
                </c:pt>
                <c:pt idx="261">
                  <c:v>213.02637620022651</c:v>
                </c:pt>
                <c:pt idx="262">
                  <c:v>186.03655357926795</c:v>
                </c:pt>
                <c:pt idx="263">
                  <c:v>186.03655357926795</c:v>
                </c:pt>
                <c:pt idx="264">
                  <c:v>186.03655357926795</c:v>
                </c:pt>
                <c:pt idx="265">
                  <c:v>182.16464865822701</c:v>
                </c:pt>
                <c:pt idx="266">
                  <c:v>186.03655357926795</c:v>
                </c:pt>
                <c:pt idx="267">
                  <c:v>186.03655357926795</c:v>
                </c:pt>
                <c:pt idx="268">
                  <c:v>203.27859248506971</c:v>
                </c:pt>
                <c:pt idx="269">
                  <c:v>186.03655357926795</c:v>
                </c:pt>
                <c:pt idx="270">
                  <c:v>198.73295784329255</c:v>
                </c:pt>
                <c:pt idx="271">
                  <c:v>186.03655357926795</c:v>
                </c:pt>
                <c:pt idx="272">
                  <c:v>186.03655357926795</c:v>
                </c:pt>
                <c:pt idx="273">
                  <c:v>186.03655357926795</c:v>
                </c:pt>
                <c:pt idx="274">
                  <c:v>186.03655357926795</c:v>
                </c:pt>
                <c:pt idx="275">
                  <c:v>195.91336206155177</c:v>
                </c:pt>
                <c:pt idx="276">
                  <c:v>188.16961494494723</c:v>
                </c:pt>
                <c:pt idx="277">
                  <c:v>186.03655357926795</c:v>
                </c:pt>
                <c:pt idx="278">
                  <c:v>186.03655357926795</c:v>
                </c:pt>
                <c:pt idx="279">
                  <c:v>186.03655357926795</c:v>
                </c:pt>
                <c:pt idx="280">
                  <c:v>186.03655357926795</c:v>
                </c:pt>
                <c:pt idx="281">
                  <c:v>186.03655357926795</c:v>
                </c:pt>
                <c:pt idx="282">
                  <c:v>186.03655357926795</c:v>
                </c:pt>
                <c:pt idx="283">
                  <c:v>182.0824280294313</c:v>
                </c:pt>
                <c:pt idx="284">
                  <c:v>186.03655357926795</c:v>
                </c:pt>
                <c:pt idx="285">
                  <c:v>186.28607608580398</c:v>
                </c:pt>
                <c:pt idx="286">
                  <c:v>188.80380890856824</c:v>
                </c:pt>
                <c:pt idx="287">
                  <c:v>208.27802319024462</c:v>
                </c:pt>
                <c:pt idx="288">
                  <c:v>186.03655357926795</c:v>
                </c:pt>
                <c:pt idx="289">
                  <c:v>186.03655357926795</c:v>
                </c:pt>
                <c:pt idx="290">
                  <c:v>186.03655357926795</c:v>
                </c:pt>
                <c:pt idx="291">
                  <c:v>186.03655357926795</c:v>
                </c:pt>
                <c:pt idx="292">
                  <c:v>186.03655357926795</c:v>
                </c:pt>
                <c:pt idx="293">
                  <c:v>186.03655357926795</c:v>
                </c:pt>
                <c:pt idx="294">
                  <c:v>186.03655357926795</c:v>
                </c:pt>
                <c:pt idx="295">
                  <c:v>198.10730967534556</c:v>
                </c:pt>
                <c:pt idx="296">
                  <c:v>186.03655357926795</c:v>
                </c:pt>
                <c:pt idx="297">
                  <c:v>186.03655357926795</c:v>
                </c:pt>
                <c:pt idx="298">
                  <c:v>186.03655357926795</c:v>
                </c:pt>
                <c:pt idx="299">
                  <c:v>186.03655357926795</c:v>
                </c:pt>
                <c:pt idx="300">
                  <c:v>186.03655357926795</c:v>
                </c:pt>
                <c:pt idx="301">
                  <c:v>186.03655357926795</c:v>
                </c:pt>
                <c:pt idx="302">
                  <c:v>186.03655357926795</c:v>
                </c:pt>
                <c:pt idx="303">
                  <c:v>172.28784017594319</c:v>
                </c:pt>
                <c:pt idx="304">
                  <c:v>186.03655357926795</c:v>
                </c:pt>
                <c:pt idx="305">
                  <c:v>186.28607608580398</c:v>
                </c:pt>
                <c:pt idx="306">
                  <c:v>186.03655357926795</c:v>
                </c:pt>
                <c:pt idx="307">
                  <c:v>182.62486405338672</c:v>
                </c:pt>
                <c:pt idx="308">
                  <c:v>186.03655357926795</c:v>
                </c:pt>
                <c:pt idx="309">
                  <c:v>166.52105811018268</c:v>
                </c:pt>
                <c:pt idx="310">
                  <c:v>186.03655357926795</c:v>
                </c:pt>
                <c:pt idx="311">
                  <c:v>186.03655357926795</c:v>
                </c:pt>
                <c:pt idx="312">
                  <c:v>163.48955473203179</c:v>
                </c:pt>
                <c:pt idx="313">
                  <c:v>186.03655357926795</c:v>
                </c:pt>
                <c:pt idx="314">
                  <c:v>186.03655357926795</c:v>
                </c:pt>
                <c:pt idx="315">
                  <c:v>186.03655357926795</c:v>
                </c:pt>
                <c:pt idx="316">
                  <c:v>186.03655357926795</c:v>
                </c:pt>
                <c:pt idx="317">
                  <c:v>186.03655357926795</c:v>
                </c:pt>
                <c:pt idx="318">
                  <c:v>186.03655357926795</c:v>
                </c:pt>
                <c:pt idx="319">
                  <c:v>186.03655357926795</c:v>
                </c:pt>
                <c:pt idx="320">
                  <c:v>118.83160112433802</c:v>
                </c:pt>
                <c:pt idx="321">
                  <c:v>186.03655357926795</c:v>
                </c:pt>
                <c:pt idx="322">
                  <c:v>166.1314279940712</c:v>
                </c:pt>
                <c:pt idx="323">
                  <c:v>182.0824280294313</c:v>
                </c:pt>
                <c:pt idx="324">
                  <c:v>176.74101073885191</c:v>
                </c:pt>
                <c:pt idx="325">
                  <c:v>186.03655357926795</c:v>
                </c:pt>
                <c:pt idx="326">
                  <c:v>186.03655357926795</c:v>
                </c:pt>
                <c:pt idx="327">
                  <c:v>192.54183716483837</c:v>
                </c:pt>
                <c:pt idx="328">
                  <c:v>181.47961813064023</c:v>
                </c:pt>
                <c:pt idx="329">
                  <c:v>187.9080854923578</c:v>
                </c:pt>
                <c:pt idx="330">
                  <c:v>161.32497003890745</c:v>
                </c:pt>
                <c:pt idx="331">
                  <c:v>172.28784017594319</c:v>
                </c:pt>
                <c:pt idx="332">
                  <c:v>186.03655357926795</c:v>
                </c:pt>
                <c:pt idx="333">
                  <c:v>186.03655357926795</c:v>
                </c:pt>
                <c:pt idx="334">
                  <c:v>186.03655357926795</c:v>
                </c:pt>
                <c:pt idx="335">
                  <c:v>198.98248034982859</c:v>
                </c:pt>
                <c:pt idx="336">
                  <c:v>176.51596400372824</c:v>
                </c:pt>
                <c:pt idx="337">
                  <c:v>186.03655357926795</c:v>
                </c:pt>
                <c:pt idx="338">
                  <c:v>186.03655357926795</c:v>
                </c:pt>
                <c:pt idx="339">
                  <c:v>176.74101073885191</c:v>
                </c:pt>
                <c:pt idx="340">
                  <c:v>184.14531426007628</c:v>
                </c:pt>
                <c:pt idx="341">
                  <c:v>186.03655357926795</c:v>
                </c:pt>
                <c:pt idx="342">
                  <c:v>186.03655357926795</c:v>
                </c:pt>
                <c:pt idx="343">
                  <c:v>186.03655357926795</c:v>
                </c:pt>
                <c:pt idx="344">
                  <c:v>181.72914063717627</c:v>
                </c:pt>
                <c:pt idx="345">
                  <c:v>186.03655357926795</c:v>
                </c:pt>
                <c:pt idx="346">
                  <c:v>186.03655357926795</c:v>
                </c:pt>
                <c:pt idx="347">
                  <c:v>186.03655357926795</c:v>
                </c:pt>
                <c:pt idx="348">
                  <c:v>170.26524113045119</c:v>
                </c:pt>
                <c:pt idx="349">
                  <c:v>180.73291537416233</c:v>
                </c:pt>
                <c:pt idx="350">
                  <c:v>186.03655357926795</c:v>
                </c:pt>
                <c:pt idx="351">
                  <c:v>186.03655357926795</c:v>
                </c:pt>
                <c:pt idx="352">
                  <c:v>156.58636264711913</c:v>
                </c:pt>
                <c:pt idx="353">
                  <c:v>186.03655357926795</c:v>
                </c:pt>
                <c:pt idx="354">
                  <c:v>188.56616735807845</c:v>
                </c:pt>
                <c:pt idx="355">
                  <c:v>204.31980573350376</c:v>
                </c:pt>
                <c:pt idx="356">
                  <c:v>186.03655357926795</c:v>
                </c:pt>
                <c:pt idx="357">
                  <c:v>154.22522707922644</c:v>
                </c:pt>
                <c:pt idx="358">
                  <c:v>186.18836253905039</c:v>
                </c:pt>
                <c:pt idx="359">
                  <c:v>186.03655357926795</c:v>
                </c:pt>
                <c:pt idx="360">
                  <c:v>186.03655357926795</c:v>
                </c:pt>
                <c:pt idx="361">
                  <c:v>176.49148823231587</c:v>
                </c:pt>
                <c:pt idx="362">
                  <c:v>186.03655357926795</c:v>
                </c:pt>
                <c:pt idx="363">
                  <c:v>186.03655357926795</c:v>
                </c:pt>
                <c:pt idx="364">
                  <c:v>186.03655357926795</c:v>
                </c:pt>
                <c:pt idx="365">
                  <c:v>208.27802319024462</c:v>
                </c:pt>
                <c:pt idx="366">
                  <c:v>186.03655357926795</c:v>
                </c:pt>
                <c:pt idx="367">
                  <c:v>186.03655357926795</c:v>
                </c:pt>
                <c:pt idx="368">
                  <c:v>190.149486409335</c:v>
                </c:pt>
                <c:pt idx="369">
                  <c:v>186.03655357926795</c:v>
                </c:pt>
                <c:pt idx="370">
                  <c:v>186.03655357926795</c:v>
                </c:pt>
                <c:pt idx="371">
                  <c:v>159.79525905483268</c:v>
                </c:pt>
                <c:pt idx="372">
                  <c:v>186.03655357926795</c:v>
                </c:pt>
                <c:pt idx="373">
                  <c:v>186.03655357926795</c:v>
                </c:pt>
                <c:pt idx="374">
                  <c:v>186.03655357926795</c:v>
                </c:pt>
                <c:pt idx="375">
                  <c:v>197.71248353914842</c:v>
                </c:pt>
                <c:pt idx="376">
                  <c:v>194.138311591822</c:v>
                </c:pt>
                <c:pt idx="377">
                  <c:v>186.03655357926795</c:v>
                </c:pt>
                <c:pt idx="378">
                  <c:v>152.81362589426681</c:v>
                </c:pt>
                <c:pt idx="379">
                  <c:v>182.25451667539593</c:v>
                </c:pt>
                <c:pt idx="380">
                  <c:v>206.62229370349488</c:v>
                </c:pt>
                <c:pt idx="381">
                  <c:v>186.03655357926795</c:v>
                </c:pt>
                <c:pt idx="382">
                  <c:v>186.03655357926795</c:v>
                </c:pt>
                <c:pt idx="383">
                  <c:v>162.59867643688503</c:v>
                </c:pt>
                <c:pt idx="384">
                  <c:v>176.49148823231587</c:v>
                </c:pt>
                <c:pt idx="385">
                  <c:v>186.03655357926795</c:v>
                </c:pt>
                <c:pt idx="386">
                  <c:v>186.03655357926795</c:v>
                </c:pt>
                <c:pt idx="387">
                  <c:v>186.03655357926795</c:v>
                </c:pt>
                <c:pt idx="388">
                  <c:v>163.20299022415082</c:v>
                </c:pt>
                <c:pt idx="389">
                  <c:v>186.03655357926795</c:v>
                </c:pt>
                <c:pt idx="390">
                  <c:v>186.03655357926795</c:v>
                </c:pt>
                <c:pt idx="391">
                  <c:v>186.03655357926795</c:v>
                </c:pt>
                <c:pt idx="392">
                  <c:v>186.03655357926795</c:v>
                </c:pt>
                <c:pt idx="393">
                  <c:v>172.23598248217741</c:v>
                </c:pt>
                <c:pt idx="394">
                  <c:v>186.03655357926795</c:v>
                </c:pt>
                <c:pt idx="395">
                  <c:v>186.03655357926795</c:v>
                </c:pt>
                <c:pt idx="396">
                  <c:v>186.03655357926795</c:v>
                </c:pt>
                <c:pt idx="397">
                  <c:v>206.42739909866395</c:v>
                </c:pt>
                <c:pt idx="398">
                  <c:v>186.03655357926795</c:v>
                </c:pt>
                <c:pt idx="399">
                  <c:v>186.03655357926795</c:v>
                </c:pt>
                <c:pt idx="400">
                  <c:v>186.03655357926795</c:v>
                </c:pt>
                <c:pt idx="401">
                  <c:v>186.03655357926795</c:v>
                </c:pt>
                <c:pt idx="402">
                  <c:v>186.03655357926795</c:v>
                </c:pt>
                <c:pt idx="403">
                  <c:v>186.03655357926795</c:v>
                </c:pt>
                <c:pt idx="404">
                  <c:v>186.03655357926795</c:v>
                </c:pt>
                <c:pt idx="405">
                  <c:v>186.03655357926795</c:v>
                </c:pt>
                <c:pt idx="406">
                  <c:v>186.03655357926795</c:v>
                </c:pt>
                <c:pt idx="407">
                  <c:v>186.03655357926795</c:v>
                </c:pt>
                <c:pt idx="408">
                  <c:v>186.03655357926795</c:v>
                </c:pt>
                <c:pt idx="409">
                  <c:v>186.36590568292405</c:v>
                </c:pt>
                <c:pt idx="410">
                  <c:v>186.03655357926795</c:v>
                </c:pt>
                <c:pt idx="411">
                  <c:v>203.17395258292862</c:v>
                </c:pt>
                <c:pt idx="412">
                  <c:v>184.3808240925182</c:v>
                </c:pt>
                <c:pt idx="413">
                  <c:v>186.03655357926795</c:v>
                </c:pt>
                <c:pt idx="414">
                  <c:v>181.83290552289526</c:v>
                </c:pt>
                <c:pt idx="415">
                  <c:v>186.03655357926795</c:v>
                </c:pt>
                <c:pt idx="416">
                  <c:v>186.03655357926795</c:v>
                </c:pt>
                <c:pt idx="417">
                  <c:v>186.03655357926795</c:v>
                </c:pt>
                <c:pt idx="418">
                  <c:v>186.03655357926795</c:v>
                </c:pt>
                <c:pt idx="419">
                  <c:v>182.51352006192545</c:v>
                </c:pt>
                <c:pt idx="420">
                  <c:v>186.03655357926795</c:v>
                </c:pt>
                <c:pt idx="421">
                  <c:v>186.03655357926795</c:v>
                </c:pt>
                <c:pt idx="422">
                  <c:v>186.03655357926795</c:v>
                </c:pt>
                <c:pt idx="423">
                  <c:v>163.40077950607503</c:v>
                </c:pt>
                <c:pt idx="424">
                  <c:v>186.03655357926795</c:v>
                </c:pt>
                <c:pt idx="425">
                  <c:v>186.03655357926795</c:v>
                </c:pt>
                <c:pt idx="426">
                  <c:v>186.03655357926795</c:v>
                </c:pt>
                <c:pt idx="427">
                  <c:v>186.03655357926795</c:v>
                </c:pt>
                <c:pt idx="428">
                  <c:v>186.03655357926795</c:v>
                </c:pt>
                <c:pt idx="429">
                  <c:v>186.03655357926795</c:v>
                </c:pt>
                <c:pt idx="430">
                  <c:v>186.03655357926795</c:v>
                </c:pt>
                <c:pt idx="431">
                  <c:v>189.47049672210517</c:v>
                </c:pt>
                <c:pt idx="432">
                  <c:v>189.72001922864121</c:v>
                </c:pt>
                <c:pt idx="433">
                  <c:v>186.03655357926795</c:v>
                </c:pt>
                <c:pt idx="434">
                  <c:v>198.39971081948607</c:v>
                </c:pt>
                <c:pt idx="435">
                  <c:v>186.03655357926795</c:v>
                </c:pt>
                <c:pt idx="436">
                  <c:v>193.84277537085836</c:v>
                </c:pt>
                <c:pt idx="437">
                  <c:v>186.03655357926795</c:v>
                </c:pt>
                <c:pt idx="438">
                  <c:v>186.03655357926795</c:v>
                </c:pt>
                <c:pt idx="439">
                  <c:v>186.03655357926795</c:v>
                </c:pt>
                <c:pt idx="440">
                  <c:v>186.03655357926795</c:v>
                </c:pt>
                <c:pt idx="441">
                  <c:v>205.49930139770439</c:v>
                </c:pt>
                <c:pt idx="442">
                  <c:v>185.22382843451686</c:v>
                </c:pt>
                <c:pt idx="443">
                  <c:v>186.03655357926795</c:v>
                </c:pt>
                <c:pt idx="444">
                  <c:v>186.03655357926795</c:v>
                </c:pt>
                <c:pt idx="445">
                  <c:v>185.72603916785854</c:v>
                </c:pt>
                <c:pt idx="446">
                  <c:v>196.74548522121106</c:v>
                </c:pt>
                <c:pt idx="447">
                  <c:v>186.03655357926795</c:v>
                </c:pt>
                <c:pt idx="448">
                  <c:v>186.03655357926795</c:v>
                </c:pt>
                <c:pt idx="449">
                  <c:v>186.03655357926795</c:v>
                </c:pt>
                <c:pt idx="450">
                  <c:v>122.32974923644379</c:v>
                </c:pt>
                <c:pt idx="451">
                  <c:v>186.03655357926795</c:v>
                </c:pt>
                <c:pt idx="452">
                  <c:v>186.03655357926795</c:v>
                </c:pt>
                <c:pt idx="453">
                  <c:v>186.03655357926795</c:v>
                </c:pt>
                <c:pt idx="454">
                  <c:v>183.7386979989945</c:v>
                </c:pt>
                <c:pt idx="455">
                  <c:v>206.49741850248151</c:v>
                </c:pt>
                <c:pt idx="456">
                  <c:v>186.03655357926795</c:v>
                </c:pt>
                <c:pt idx="457">
                  <c:v>186.03655357926795</c:v>
                </c:pt>
                <c:pt idx="458">
                  <c:v>162.23518942501428</c:v>
                </c:pt>
                <c:pt idx="459">
                  <c:v>186.03655357926795</c:v>
                </c:pt>
                <c:pt idx="460">
                  <c:v>171.5550659134463</c:v>
                </c:pt>
                <c:pt idx="461">
                  <c:v>210.41108455592391</c:v>
                </c:pt>
                <c:pt idx="462">
                  <c:v>186.03655357926795</c:v>
                </c:pt>
                <c:pt idx="463">
                  <c:v>185.26684866573248</c:v>
                </c:pt>
                <c:pt idx="464">
                  <c:v>186.03655357926795</c:v>
                </c:pt>
                <c:pt idx="465">
                  <c:v>186.03655357926795</c:v>
                </c:pt>
                <c:pt idx="466">
                  <c:v>186.03655357926795</c:v>
                </c:pt>
                <c:pt idx="467">
                  <c:v>185.8092846896879</c:v>
                </c:pt>
                <c:pt idx="468">
                  <c:v>186.03655357926795</c:v>
                </c:pt>
                <c:pt idx="469">
                  <c:v>188.27337983066622</c:v>
                </c:pt>
                <c:pt idx="470">
                  <c:v>198.98248034982859</c:v>
                </c:pt>
                <c:pt idx="471">
                  <c:v>186.03655357926795</c:v>
                </c:pt>
                <c:pt idx="472">
                  <c:v>195.91336206155177</c:v>
                </c:pt>
                <c:pt idx="473">
                  <c:v>186.03655357926795</c:v>
                </c:pt>
                <c:pt idx="474">
                  <c:v>186.03655357926795</c:v>
                </c:pt>
                <c:pt idx="475">
                  <c:v>186.03655357926795</c:v>
                </c:pt>
                <c:pt idx="476">
                  <c:v>186.03655357926795</c:v>
                </c:pt>
                <c:pt idx="477">
                  <c:v>213.84332682353255</c:v>
                </c:pt>
                <c:pt idx="478">
                  <c:v>186.03655357926795</c:v>
                </c:pt>
                <c:pt idx="479">
                  <c:v>216.62374949130137</c:v>
                </c:pt>
                <c:pt idx="480">
                  <c:v>214.96802000455162</c:v>
                </c:pt>
                <c:pt idx="481">
                  <c:v>186.03655357926795</c:v>
                </c:pt>
                <c:pt idx="482">
                  <c:v>195.91336206155177</c:v>
                </c:pt>
                <c:pt idx="483">
                  <c:v>176.49148823231587</c:v>
                </c:pt>
                <c:pt idx="484">
                  <c:v>155.16197686610013</c:v>
                </c:pt>
                <c:pt idx="485">
                  <c:v>186.03655357926795</c:v>
                </c:pt>
                <c:pt idx="486">
                  <c:v>186.03655357926795</c:v>
                </c:pt>
                <c:pt idx="487">
                  <c:v>186.03655357926795</c:v>
                </c:pt>
                <c:pt idx="488">
                  <c:v>186.03655357926795</c:v>
                </c:pt>
                <c:pt idx="489">
                  <c:v>186.03655357926795</c:v>
                </c:pt>
                <c:pt idx="490">
                  <c:v>186.03655357926795</c:v>
                </c:pt>
                <c:pt idx="491">
                  <c:v>172.28784017594319</c:v>
                </c:pt>
                <c:pt idx="492">
                  <c:v>186.03655357926795</c:v>
                </c:pt>
                <c:pt idx="493">
                  <c:v>186.03655357926795</c:v>
                </c:pt>
                <c:pt idx="494">
                  <c:v>134.03823612088161</c:v>
                </c:pt>
                <c:pt idx="495">
                  <c:v>186.03655357926795</c:v>
                </c:pt>
                <c:pt idx="496">
                  <c:v>186.03655357926795</c:v>
                </c:pt>
                <c:pt idx="497">
                  <c:v>186.03655357926795</c:v>
                </c:pt>
                <c:pt idx="498">
                  <c:v>214.96802000455162</c:v>
                </c:pt>
                <c:pt idx="499">
                  <c:v>196.1628845680878</c:v>
                </c:pt>
                <c:pt idx="500">
                  <c:v>186.03655357926795</c:v>
                </c:pt>
                <c:pt idx="501">
                  <c:v>186.03655357926795</c:v>
                </c:pt>
                <c:pt idx="502">
                  <c:v>176.74101073885191</c:v>
                </c:pt>
                <c:pt idx="503">
                  <c:v>186.03655357926795</c:v>
                </c:pt>
                <c:pt idx="504">
                  <c:v>207.65237502229763</c:v>
                </c:pt>
                <c:pt idx="505">
                  <c:v>186.03655357926795</c:v>
                </c:pt>
                <c:pt idx="506">
                  <c:v>194.38227988032469</c:v>
                </c:pt>
                <c:pt idx="507">
                  <c:v>198.73295784329255</c:v>
                </c:pt>
                <c:pt idx="508">
                  <c:v>186.03655357926795</c:v>
                </c:pt>
                <c:pt idx="509">
                  <c:v>186.03655357926795</c:v>
                </c:pt>
                <c:pt idx="510">
                  <c:v>186.03655357926795</c:v>
                </c:pt>
                <c:pt idx="511">
                  <c:v>187.33139451606894</c:v>
                </c:pt>
                <c:pt idx="512">
                  <c:v>186.03655357926795</c:v>
                </c:pt>
                <c:pt idx="513">
                  <c:v>186.03655357926795</c:v>
                </c:pt>
                <c:pt idx="514">
                  <c:v>186.03655357926795</c:v>
                </c:pt>
                <c:pt idx="515">
                  <c:v>194.04366699928337</c:v>
                </c:pt>
                <c:pt idx="516">
                  <c:v>186.03655357926795</c:v>
                </c:pt>
                <c:pt idx="517">
                  <c:v>186.03655357926795</c:v>
                </c:pt>
                <c:pt idx="518">
                  <c:v>224.58090800257037</c:v>
                </c:pt>
                <c:pt idx="519">
                  <c:v>164.47569850732145</c:v>
                </c:pt>
                <c:pt idx="520">
                  <c:v>154.32907456041988</c:v>
                </c:pt>
                <c:pt idx="521">
                  <c:v>139.99806153638792</c:v>
                </c:pt>
                <c:pt idx="522">
                  <c:v>186.03655357926795</c:v>
                </c:pt>
                <c:pt idx="523">
                  <c:v>186.03655357926795</c:v>
                </c:pt>
                <c:pt idx="524">
                  <c:v>186.28607608580398</c:v>
                </c:pt>
                <c:pt idx="525">
                  <c:v>186.03655357926795</c:v>
                </c:pt>
                <c:pt idx="526">
                  <c:v>186.03655357926795</c:v>
                </c:pt>
                <c:pt idx="527">
                  <c:v>186.03655357926795</c:v>
                </c:pt>
                <c:pt idx="528">
                  <c:v>186.03655357926795</c:v>
                </c:pt>
                <c:pt idx="529">
                  <c:v>186.03655357926795</c:v>
                </c:pt>
                <c:pt idx="530">
                  <c:v>186.03655357926795</c:v>
                </c:pt>
                <c:pt idx="531">
                  <c:v>176.70067723246481</c:v>
                </c:pt>
                <c:pt idx="532">
                  <c:v>186.03655357926795</c:v>
                </c:pt>
                <c:pt idx="533">
                  <c:v>186.03655357926795</c:v>
                </c:pt>
                <c:pt idx="534">
                  <c:v>186.03655357926795</c:v>
                </c:pt>
                <c:pt idx="535">
                  <c:v>186.03655357926795</c:v>
                </c:pt>
                <c:pt idx="536">
                  <c:v>184.58769202683658</c:v>
                </c:pt>
                <c:pt idx="537">
                  <c:v>187.13838057882234</c:v>
                </c:pt>
                <c:pt idx="538">
                  <c:v>186.03655357926795</c:v>
                </c:pt>
                <c:pt idx="539">
                  <c:v>186.03655357926795</c:v>
                </c:pt>
                <c:pt idx="540">
                  <c:v>186.03655357926795</c:v>
                </c:pt>
                <c:pt idx="541">
                  <c:v>186.03655357926795</c:v>
                </c:pt>
                <c:pt idx="542">
                  <c:v>186.03655357926795</c:v>
                </c:pt>
                <c:pt idx="543">
                  <c:v>186.03655357926795</c:v>
                </c:pt>
                <c:pt idx="544">
                  <c:v>196.99500772774709</c:v>
                </c:pt>
                <c:pt idx="545">
                  <c:v>150.02166161832821</c:v>
                </c:pt>
                <c:pt idx="546">
                  <c:v>186.03655357926795</c:v>
                </c:pt>
                <c:pt idx="547">
                  <c:v>186.03655357926795</c:v>
                </c:pt>
                <c:pt idx="548">
                  <c:v>186.03655357926795</c:v>
                </c:pt>
                <c:pt idx="549">
                  <c:v>176.42146882849832</c:v>
                </c:pt>
                <c:pt idx="550">
                  <c:v>186.03655357926795</c:v>
                </c:pt>
                <c:pt idx="551">
                  <c:v>186.03655357926795</c:v>
                </c:pt>
                <c:pt idx="552">
                  <c:v>186.03655357926795</c:v>
                </c:pt>
                <c:pt idx="553">
                  <c:v>186.03655357926795</c:v>
                </c:pt>
                <c:pt idx="554">
                  <c:v>186.03655357926795</c:v>
                </c:pt>
                <c:pt idx="555">
                  <c:v>186.03655357926795</c:v>
                </c:pt>
                <c:pt idx="556">
                  <c:v>186.03655357926795</c:v>
                </c:pt>
                <c:pt idx="557">
                  <c:v>196.1628845680878</c:v>
                </c:pt>
                <c:pt idx="558">
                  <c:v>155.08357245566776</c:v>
                </c:pt>
                <c:pt idx="559">
                  <c:v>186.03655357926795</c:v>
                </c:pt>
                <c:pt idx="560">
                  <c:v>186.03655357926795</c:v>
                </c:pt>
                <c:pt idx="561">
                  <c:v>144.32766650665019</c:v>
                </c:pt>
                <c:pt idx="562">
                  <c:v>174.62939767749526</c:v>
                </c:pt>
                <c:pt idx="563">
                  <c:v>190.178631823952</c:v>
                </c:pt>
                <c:pt idx="564">
                  <c:v>186.03655357926795</c:v>
                </c:pt>
                <c:pt idx="565">
                  <c:v>186.03655357926795</c:v>
                </c:pt>
                <c:pt idx="566">
                  <c:v>181.77365046312914</c:v>
                </c:pt>
                <c:pt idx="567">
                  <c:v>205.0912115222678</c:v>
                </c:pt>
                <c:pt idx="568">
                  <c:v>186.03655357926795</c:v>
                </c:pt>
                <c:pt idx="569">
                  <c:v>141.9948275837269</c:v>
                </c:pt>
                <c:pt idx="570">
                  <c:v>186.03655357926795</c:v>
                </c:pt>
                <c:pt idx="571">
                  <c:v>186.03655357926795</c:v>
                </c:pt>
                <c:pt idx="572">
                  <c:v>186.03655357926795</c:v>
                </c:pt>
                <c:pt idx="573">
                  <c:v>186.03655357926795</c:v>
                </c:pt>
                <c:pt idx="574">
                  <c:v>173.69414606753108</c:v>
                </c:pt>
                <c:pt idx="575">
                  <c:v>176.0006353186613</c:v>
                </c:pt>
                <c:pt idx="576">
                  <c:v>186.03655357926795</c:v>
                </c:pt>
                <c:pt idx="577">
                  <c:v>176.08972569316657</c:v>
                </c:pt>
                <c:pt idx="578">
                  <c:v>186.03655357926795</c:v>
                </c:pt>
                <c:pt idx="579">
                  <c:v>186.03655357926795</c:v>
                </c:pt>
                <c:pt idx="580">
                  <c:v>186.03655357926795</c:v>
                </c:pt>
                <c:pt idx="581">
                  <c:v>186.03655357926795</c:v>
                </c:pt>
                <c:pt idx="582">
                  <c:v>186.03655357926795</c:v>
                </c:pt>
                <c:pt idx="583">
                  <c:v>186.03655357926795</c:v>
                </c:pt>
                <c:pt idx="584">
                  <c:v>186.03655357926795</c:v>
                </c:pt>
                <c:pt idx="585">
                  <c:v>186.03655357926795</c:v>
                </c:pt>
                <c:pt idx="586">
                  <c:v>186.03655357926795</c:v>
                </c:pt>
                <c:pt idx="587">
                  <c:v>186.03655357926795</c:v>
                </c:pt>
                <c:pt idx="588">
                  <c:v>168.07840805202753</c:v>
                </c:pt>
                <c:pt idx="589">
                  <c:v>181.83290552289526</c:v>
                </c:pt>
                <c:pt idx="590">
                  <c:v>186.03655357926795</c:v>
                </c:pt>
                <c:pt idx="591">
                  <c:v>175.72178331878041</c:v>
                </c:pt>
                <c:pt idx="592">
                  <c:v>186.03655357926795</c:v>
                </c:pt>
                <c:pt idx="593">
                  <c:v>186.03655357926795</c:v>
                </c:pt>
                <c:pt idx="594">
                  <c:v>211.96672436734147</c:v>
                </c:pt>
                <c:pt idx="595">
                  <c:v>186.03655357926795</c:v>
                </c:pt>
                <c:pt idx="596">
                  <c:v>155.56390841139287</c:v>
                </c:pt>
                <c:pt idx="597">
                  <c:v>198.4012147079608</c:v>
                </c:pt>
                <c:pt idx="598">
                  <c:v>186.03655357926795</c:v>
                </c:pt>
                <c:pt idx="599">
                  <c:v>186.03655357926795</c:v>
                </c:pt>
                <c:pt idx="600">
                  <c:v>186.03655357926795</c:v>
                </c:pt>
                <c:pt idx="601">
                  <c:v>192.72655039357494</c:v>
                </c:pt>
                <c:pt idx="602">
                  <c:v>158.54025731240108</c:v>
                </c:pt>
                <c:pt idx="603">
                  <c:v>186.03655357926795</c:v>
                </c:pt>
                <c:pt idx="604">
                  <c:v>157.81376273864456</c:v>
                </c:pt>
                <c:pt idx="605">
                  <c:v>186.03655357926795</c:v>
                </c:pt>
                <c:pt idx="606">
                  <c:v>186.03655357926795</c:v>
                </c:pt>
                <c:pt idx="607">
                  <c:v>186.03655357926795</c:v>
                </c:pt>
                <c:pt idx="608">
                  <c:v>186.03655357926795</c:v>
                </c:pt>
                <c:pt idx="609">
                  <c:v>186.03655357926795</c:v>
                </c:pt>
                <c:pt idx="610">
                  <c:v>186.03655357926795</c:v>
                </c:pt>
                <c:pt idx="611">
                  <c:v>186.03655357926795</c:v>
                </c:pt>
                <c:pt idx="612">
                  <c:v>166.1314279940712</c:v>
                </c:pt>
                <c:pt idx="613">
                  <c:v>186.03655357926795</c:v>
                </c:pt>
                <c:pt idx="614">
                  <c:v>186.03655357926795</c:v>
                </c:pt>
                <c:pt idx="615">
                  <c:v>214.96802000455162</c:v>
                </c:pt>
                <c:pt idx="616">
                  <c:v>186.03655357926795</c:v>
                </c:pt>
                <c:pt idx="617">
                  <c:v>186.03655357926795</c:v>
                </c:pt>
                <c:pt idx="618">
                  <c:v>186.03655357926795</c:v>
                </c:pt>
                <c:pt idx="619">
                  <c:v>186.03655357926795</c:v>
                </c:pt>
                <c:pt idx="620">
                  <c:v>186.03655357926795</c:v>
                </c:pt>
                <c:pt idx="621">
                  <c:v>172.1437417838371</c:v>
                </c:pt>
                <c:pt idx="622">
                  <c:v>186.03655357926795</c:v>
                </c:pt>
                <c:pt idx="623">
                  <c:v>186.03655357926795</c:v>
                </c:pt>
                <c:pt idx="624">
                  <c:v>191.59834796176636</c:v>
                </c:pt>
                <c:pt idx="625">
                  <c:v>186.03655357926795</c:v>
                </c:pt>
                <c:pt idx="626">
                  <c:v>196.74548522121106</c:v>
                </c:pt>
                <c:pt idx="627">
                  <c:v>202.66816815365823</c:v>
                </c:pt>
                <c:pt idx="628">
                  <c:v>186.03655357926795</c:v>
                </c:pt>
                <c:pt idx="629">
                  <c:v>186.03655357926795</c:v>
                </c:pt>
                <c:pt idx="630">
                  <c:v>186.03655357926795</c:v>
                </c:pt>
                <c:pt idx="631">
                  <c:v>186.03655357926795</c:v>
                </c:pt>
                <c:pt idx="632">
                  <c:v>186.03655357926795</c:v>
                </c:pt>
                <c:pt idx="633">
                  <c:v>218.40196314738884</c:v>
                </c:pt>
                <c:pt idx="634">
                  <c:v>186.03655357926795</c:v>
                </c:pt>
                <c:pt idx="635">
                  <c:v>186.03655357926795</c:v>
                </c:pt>
                <c:pt idx="636">
                  <c:v>160.38339444241004</c:v>
                </c:pt>
                <c:pt idx="637">
                  <c:v>214.96802000455162</c:v>
                </c:pt>
                <c:pt idx="638">
                  <c:v>186.03655357926795</c:v>
                </c:pt>
                <c:pt idx="639">
                  <c:v>186.03655357926795</c:v>
                </c:pt>
                <c:pt idx="640">
                  <c:v>154.03898456030964</c:v>
                </c:pt>
                <c:pt idx="641">
                  <c:v>186.03655357926795</c:v>
                </c:pt>
                <c:pt idx="642">
                  <c:v>186.03655357926795</c:v>
                </c:pt>
                <c:pt idx="643">
                  <c:v>186.03655357926795</c:v>
                </c:pt>
                <c:pt idx="644">
                  <c:v>190.178631823952</c:v>
                </c:pt>
                <c:pt idx="645">
                  <c:v>186.03655357926795</c:v>
                </c:pt>
                <c:pt idx="646">
                  <c:v>186.03655357926795</c:v>
                </c:pt>
                <c:pt idx="647">
                  <c:v>186.03655357926795</c:v>
                </c:pt>
                <c:pt idx="648">
                  <c:v>186.03655357926795</c:v>
                </c:pt>
                <c:pt idx="649">
                  <c:v>186.03655357926795</c:v>
                </c:pt>
                <c:pt idx="650">
                  <c:v>186.03655357926795</c:v>
                </c:pt>
                <c:pt idx="651">
                  <c:v>181.83290552289526</c:v>
                </c:pt>
                <c:pt idx="652">
                  <c:v>142.18636419810903</c:v>
                </c:pt>
                <c:pt idx="653">
                  <c:v>186.61781922113573</c:v>
                </c:pt>
                <c:pt idx="654">
                  <c:v>186.03655357926795</c:v>
                </c:pt>
                <c:pt idx="655">
                  <c:v>186.03655357926795</c:v>
                </c:pt>
                <c:pt idx="656">
                  <c:v>186.03655357926795</c:v>
                </c:pt>
                <c:pt idx="657">
                  <c:v>186.03655357926795</c:v>
                </c:pt>
                <c:pt idx="658">
                  <c:v>180.30960857808975</c:v>
                </c:pt>
                <c:pt idx="659">
                  <c:v>186.03655357926795</c:v>
                </c:pt>
                <c:pt idx="660">
                  <c:v>186.03655357926795</c:v>
                </c:pt>
                <c:pt idx="661">
                  <c:v>186.03655357926795</c:v>
                </c:pt>
                <c:pt idx="662">
                  <c:v>189.95136293437196</c:v>
                </c:pt>
                <c:pt idx="663">
                  <c:v>186.03655357926795</c:v>
                </c:pt>
                <c:pt idx="664">
                  <c:v>186.03655357926795</c:v>
                </c:pt>
                <c:pt idx="665">
                  <c:v>182.6704330874974</c:v>
                </c:pt>
                <c:pt idx="666">
                  <c:v>181.72914063717627</c:v>
                </c:pt>
                <c:pt idx="667">
                  <c:v>184.36053113443648</c:v>
                </c:pt>
                <c:pt idx="668">
                  <c:v>186.03655357926795</c:v>
                </c:pt>
                <c:pt idx="669">
                  <c:v>186.03655357926795</c:v>
                </c:pt>
                <c:pt idx="670">
                  <c:v>186.03655357926795</c:v>
                </c:pt>
                <c:pt idx="671">
                  <c:v>172.49853306456686</c:v>
                </c:pt>
                <c:pt idx="672">
                  <c:v>186.03655357926795</c:v>
                </c:pt>
                <c:pt idx="673">
                  <c:v>186.03655357926795</c:v>
                </c:pt>
                <c:pt idx="674">
                  <c:v>186.03655357926795</c:v>
                </c:pt>
                <c:pt idx="675">
                  <c:v>199.7021529139808</c:v>
                </c:pt>
                <c:pt idx="676">
                  <c:v>186.03655357926795</c:v>
                </c:pt>
                <c:pt idx="677">
                  <c:v>186.03655357926795</c:v>
                </c:pt>
                <c:pt idx="678">
                  <c:v>186.03655357926795</c:v>
                </c:pt>
                <c:pt idx="679">
                  <c:v>186.03655357926795</c:v>
                </c:pt>
                <c:pt idx="680">
                  <c:v>186.03655357926795</c:v>
                </c:pt>
                <c:pt idx="681">
                  <c:v>186.03655357926795</c:v>
                </c:pt>
                <c:pt idx="682">
                  <c:v>186.03655357926795</c:v>
                </c:pt>
                <c:pt idx="683">
                  <c:v>186.03655357926795</c:v>
                </c:pt>
                <c:pt idx="684">
                  <c:v>186.03655357926795</c:v>
                </c:pt>
                <c:pt idx="685">
                  <c:v>194.94458757536623</c:v>
                </c:pt>
                <c:pt idx="686">
                  <c:v>208.27802319024462</c:v>
                </c:pt>
                <c:pt idx="687">
                  <c:v>186.03655357926795</c:v>
                </c:pt>
                <c:pt idx="688">
                  <c:v>186.03655357926795</c:v>
                </c:pt>
                <c:pt idx="689">
                  <c:v>186.03655357926795</c:v>
                </c:pt>
                <c:pt idx="690">
                  <c:v>186.03655357926795</c:v>
                </c:pt>
                <c:pt idx="691">
                  <c:v>197.66681559366356</c:v>
                </c:pt>
                <c:pt idx="692">
                  <c:v>167.75315834427147</c:v>
                </c:pt>
                <c:pt idx="693">
                  <c:v>186.03655357926795</c:v>
                </c:pt>
                <c:pt idx="694">
                  <c:v>170.88163319572948</c:v>
                </c:pt>
                <c:pt idx="695">
                  <c:v>186.03655357926795</c:v>
                </c:pt>
                <c:pt idx="696">
                  <c:v>186.03655357926795</c:v>
                </c:pt>
                <c:pt idx="697">
                  <c:v>153.21573816853333</c:v>
                </c:pt>
                <c:pt idx="698">
                  <c:v>208.27802319024462</c:v>
                </c:pt>
                <c:pt idx="699">
                  <c:v>155.82645899378232</c:v>
                </c:pt>
                <c:pt idx="700">
                  <c:v>192.72655039357494</c:v>
                </c:pt>
                <c:pt idx="701">
                  <c:v>186.03655357926795</c:v>
                </c:pt>
                <c:pt idx="702">
                  <c:v>199.80591779969978</c:v>
                </c:pt>
                <c:pt idx="703">
                  <c:v>184.3808240925182</c:v>
                </c:pt>
                <c:pt idx="704">
                  <c:v>195.91336206155177</c:v>
                </c:pt>
                <c:pt idx="705">
                  <c:v>174.42090154162247</c:v>
                </c:pt>
                <c:pt idx="706">
                  <c:v>186.03655357926795</c:v>
                </c:pt>
                <c:pt idx="707">
                  <c:v>176.33924819970261</c:v>
                </c:pt>
                <c:pt idx="708">
                  <c:v>186.03655357926795</c:v>
                </c:pt>
                <c:pt idx="709">
                  <c:v>186.03655357926795</c:v>
                </c:pt>
                <c:pt idx="710">
                  <c:v>186.03655357926795</c:v>
                </c:pt>
                <c:pt idx="711">
                  <c:v>171.88607763679389</c:v>
                </c:pt>
                <c:pt idx="712">
                  <c:v>186.03655357926795</c:v>
                </c:pt>
                <c:pt idx="713">
                  <c:v>186.03655357926795</c:v>
                </c:pt>
                <c:pt idx="714">
                  <c:v>186.03655357926795</c:v>
                </c:pt>
                <c:pt idx="715">
                  <c:v>186.03655357926795</c:v>
                </c:pt>
                <c:pt idx="716">
                  <c:v>181.83290552289526</c:v>
                </c:pt>
                <c:pt idx="717">
                  <c:v>186.03655357926795</c:v>
                </c:pt>
                <c:pt idx="718">
                  <c:v>186.03655357926795</c:v>
                </c:pt>
                <c:pt idx="719">
                  <c:v>186.03655357926795</c:v>
                </c:pt>
                <c:pt idx="720">
                  <c:v>178.72831448371414</c:v>
                </c:pt>
                <c:pt idx="721">
                  <c:v>186.03655357926795</c:v>
                </c:pt>
                <c:pt idx="722">
                  <c:v>186.03655357926795</c:v>
                </c:pt>
                <c:pt idx="723">
                  <c:v>186.05880719622394</c:v>
                </c:pt>
                <c:pt idx="724">
                  <c:v>186.03655357926795</c:v>
                </c:pt>
                <c:pt idx="725">
                  <c:v>186.03655357926795</c:v>
                </c:pt>
                <c:pt idx="726">
                  <c:v>186.03655357926795</c:v>
                </c:pt>
                <c:pt idx="727">
                  <c:v>186.03655357926795</c:v>
                </c:pt>
                <c:pt idx="728">
                  <c:v>186.03655357926795</c:v>
                </c:pt>
                <c:pt idx="729">
                  <c:v>186.36829671459969</c:v>
                </c:pt>
                <c:pt idx="730">
                  <c:v>211.71196633308185</c:v>
                </c:pt>
                <c:pt idx="731">
                  <c:v>186.03655357926795</c:v>
                </c:pt>
                <c:pt idx="732">
                  <c:v>168.44587815673481</c:v>
                </c:pt>
                <c:pt idx="733">
                  <c:v>154.11460076550765</c:v>
                </c:pt>
                <c:pt idx="734">
                  <c:v>169.49049801115839</c:v>
                </c:pt>
                <c:pt idx="735">
                  <c:v>221.6797020406924</c:v>
                </c:pt>
                <c:pt idx="736">
                  <c:v>186.03655357926795</c:v>
                </c:pt>
                <c:pt idx="737">
                  <c:v>176.74101073885191</c:v>
                </c:pt>
                <c:pt idx="738">
                  <c:v>186.03655357926795</c:v>
                </c:pt>
                <c:pt idx="739">
                  <c:v>160.22617254600951</c:v>
                </c:pt>
                <c:pt idx="740">
                  <c:v>186.03655357926795</c:v>
                </c:pt>
                <c:pt idx="741">
                  <c:v>186.03655357926795</c:v>
                </c:pt>
                <c:pt idx="742">
                  <c:v>186.03655357926795</c:v>
                </c:pt>
                <c:pt idx="743">
                  <c:v>185.89988442459483</c:v>
                </c:pt>
                <c:pt idx="744">
                  <c:v>176.49148823231587</c:v>
                </c:pt>
                <c:pt idx="745">
                  <c:v>186.03655357926795</c:v>
                </c:pt>
                <c:pt idx="746">
                  <c:v>186.03655357926795</c:v>
                </c:pt>
                <c:pt idx="747">
                  <c:v>170.88163319572948</c:v>
                </c:pt>
                <c:pt idx="748">
                  <c:v>195.91336206155177</c:v>
                </c:pt>
                <c:pt idx="749">
                  <c:v>186.03655357926795</c:v>
                </c:pt>
                <c:pt idx="750">
                  <c:v>186.03655357926795</c:v>
                </c:pt>
                <c:pt idx="751">
                  <c:v>186.03655357926795</c:v>
                </c:pt>
                <c:pt idx="752">
                  <c:v>186.03655357926795</c:v>
                </c:pt>
                <c:pt idx="753">
                  <c:v>186.03655357926795</c:v>
                </c:pt>
                <c:pt idx="754">
                  <c:v>186.28607608580398</c:v>
                </c:pt>
                <c:pt idx="755">
                  <c:v>178.067928604759</c:v>
                </c:pt>
                <c:pt idx="756">
                  <c:v>186.03655357926795</c:v>
                </c:pt>
                <c:pt idx="757">
                  <c:v>186.03655357926795</c:v>
                </c:pt>
                <c:pt idx="758">
                  <c:v>155.93022387950131</c:v>
                </c:pt>
                <c:pt idx="759">
                  <c:v>186.03655357926795</c:v>
                </c:pt>
                <c:pt idx="760">
                  <c:v>194.25763257480202</c:v>
                </c:pt>
                <c:pt idx="761">
                  <c:v>186.03655357926795</c:v>
                </c:pt>
                <c:pt idx="762">
                  <c:v>186.03655357926795</c:v>
                </c:pt>
                <c:pt idx="763">
                  <c:v>186.03655357926795</c:v>
                </c:pt>
                <c:pt idx="764">
                  <c:v>186.03655357926795</c:v>
                </c:pt>
                <c:pt idx="765">
                  <c:v>204.00956585607247</c:v>
                </c:pt>
                <c:pt idx="766">
                  <c:v>158.75467338317458</c:v>
                </c:pt>
                <c:pt idx="767">
                  <c:v>196.1628845680878</c:v>
                </c:pt>
                <c:pt idx="768">
                  <c:v>186.03655357926795</c:v>
                </c:pt>
                <c:pt idx="769">
                  <c:v>186.03655357926795</c:v>
                </c:pt>
                <c:pt idx="770">
                  <c:v>186.03655357926795</c:v>
                </c:pt>
                <c:pt idx="771">
                  <c:v>186.03655357926795</c:v>
                </c:pt>
                <c:pt idx="772">
                  <c:v>162.59053479637785</c:v>
                </c:pt>
                <c:pt idx="773">
                  <c:v>146.69742174179748</c:v>
                </c:pt>
                <c:pt idx="774">
                  <c:v>186.03655357926795</c:v>
                </c:pt>
                <c:pt idx="775">
                  <c:v>186.03655357926795</c:v>
                </c:pt>
                <c:pt idx="776">
                  <c:v>164.78641727258733</c:v>
                </c:pt>
                <c:pt idx="777">
                  <c:v>186.03655357926795</c:v>
                </c:pt>
                <c:pt idx="778">
                  <c:v>150.83072793776424</c:v>
                </c:pt>
                <c:pt idx="779">
                  <c:v>186.03655357926795</c:v>
                </c:pt>
                <c:pt idx="780">
                  <c:v>190.178631823952</c:v>
                </c:pt>
                <c:pt idx="781">
                  <c:v>184.3808240925182</c:v>
                </c:pt>
                <c:pt idx="782">
                  <c:v>186.03655357926795</c:v>
                </c:pt>
                <c:pt idx="783">
                  <c:v>186.03655357926795</c:v>
                </c:pt>
                <c:pt idx="784">
                  <c:v>186.03655357926795</c:v>
                </c:pt>
                <c:pt idx="785">
                  <c:v>182.0824280294313</c:v>
                </c:pt>
                <c:pt idx="786">
                  <c:v>186.03655357926795</c:v>
                </c:pt>
                <c:pt idx="787">
                  <c:v>186.03655357926795</c:v>
                </c:pt>
                <c:pt idx="788">
                  <c:v>186.03655357926795</c:v>
                </c:pt>
                <c:pt idx="789">
                  <c:v>186.03655357926795</c:v>
                </c:pt>
                <c:pt idx="790">
                  <c:v>186.03655357926795</c:v>
                </c:pt>
                <c:pt idx="791">
                  <c:v>186.03655357926795</c:v>
                </c:pt>
                <c:pt idx="792">
                  <c:v>186.03655357926795</c:v>
                </c:pt>
                <c:pt idx="793">
                  <c:v>181.83290552289526</c:v>
                </c:pt>
                <c:pt idx="794">
                  <c:v>176.00823647635502</c:v>
                </c:pt>
                <c:pt idx="795">
                  <c:v>208.52754569678066</c:v>
                </c:pt>
                <c:pt idx="796">
                  <c:v>176.08972569316657</c:v>
                </c:pt>
                <c:pt idx="797">
                  <c:v>186.03655357926795</c:v>
                </c:pt>
                <c:pt idx="798">
                  <c:v>186.03655357926795</c:v>
                </c:pt>
                <c:pt idx="799">
                  <c:v>186.03655357926795</c:v>
                </c:pt>
                <c:pt idx="800">
                  <c:v>169.48598311122763</c:v>
                </c:pt>
                <c:pt idx="801">
                  <c:v>186.03655357926795</c:v>
                </c:pt>
                <c:pt idx="802">
                  <c:v>172.7480555711029</c:v>
                </c:pt>
                <c:pt idx="803">
                  <c:v>186.03655357926795</c:v>
                </c:pt>
                <c:pt idx="804">
                  <c:v>186.03655357926795</c:v>
                </c:pt>
                <c:pt idx="805">
                  <c:v>186.03655357926795</c:v>
                </c:pt>
                <c:pt idx="806">
                  <c:v>144.12130208882527</c:v>
                </c:pt>
                <c:pt idx="807">
                  <c:v>184.18592948768728</c:v>
                </c:pt>
                <c:pt idx="808">
                  <c:v>165.63085704057295</c:v>
                </c:pt>
                <c:pt idx="809">
                  <c:v>158.59602800611731</c:v>
                </c:pt>
                <c:pt idx="810">
                  <c:v>186.03655357926795</c:v>
                </c:pt>
                <c:pt idx="811">
                  <c:v>186.03655357926795</c:v>
                </c:pt>
                <c:pt idx="812">
                  <c:v>186.03655357926795</c:v>
                </c:pt>
                <c:pt idx="813">
                  <c:v>182.64473572447284</c:v>
                </c:pt>
                <c:pt idx="814">
                  <c:v>182.0824280294313</c:v>
                </c:pt>
                <c:pt idx="815">
                  <c:v>186.03655357926795</c:v>
                </c:pt>
                <c:pt idx="816">
                  <c:v>200.88756346589511</c:v>
                </c:pt>
                <c:pt idx="817">
                  <c:v>181.47961813064023</c:v>
                </c:pt>
                <c:pt idx="818">
                  <c:v>186.03655357926795</c:v>
                </c:pt>
                <c:pt idx="819">
                  <c:v>186.03655357926795</c:v>
                </c:pt>
                <c:pt idx="820">
                  <c:v>172.28784017594319</c:v>
                </c:pt>
                <c:pt idx="821">
                  <c:v>200.63804095935907</c:v>
                </c:pt>
                <c:pt idx="822">
                  <c:v>186.03655357926795</c:v>
                </c:pt>
                <c:pt idx="823">
                  <c:v>186.03655357926795</c:v>
                </c:pt>
                <c:pt idx="824">
                  <c:v>186.03655357926795</c:v>
                </c:pt>
                <c:pt idx="825">
                  <c:v>186.03655357926795</c:v>
                </c:pt>
                <c:pt idx="826">
                  <c:v>170.88163319572948</c:v>
                </c:pt>
                <c:pt idx="827">
                  <c:v>185.13934660783107</c:v>
                </c:pt>
                <c:pt idx="828">
                  <c:v>191.092975612407</c:v>
                </c:pt>
                <c:pt idx="829">
                  <c:v>186.03655357926795</c:v>
                </c:pt>
                <c:pt idx="830">
                  <c:v>186.03655357926795</c:v>
                </c:pt>
                <c:pt idx="831">
                  <c:v>123.66377972779713</c:v>
                </c:pt>
                <c:pt idx="832">
                  <c:v>196.74328846846018</c:v>
                </c:pt>
                <c:pt idx="833">
                  <c:v>186.03655357926795</c:v>
                </c:pt>
                <c:pt idx="834">
                  <c:v>162.76104453622284</c:v>
                </c:pt>
                <c:pt idx="835">
                  <c:v>186.03655357926795</c:v>
                </c:pt>
                <c:pt idx="836">
                  <c:v>166.18931497485093</c:v>
                </c:pt>
                <c:pt idx="837">
                  <c:v>162.01741079501724</c:v>
                </c:pt>
                <c:pt idx="838">
                  <c:v>186.03655357926795</c:v>
                </c:pt>
                <c:pt idx="839">
                  <c:v>132.02152787800432</c:v>
                </c:pt>
                <c:pt idx="840">
                  <c:v>134.12859629778464</c:v>
                </c:pt>
                <c:pt idx="841">
                  <c:v>186.03655357926795</c:v>
                </c:pt>
                <c:pt idx="842">
                  <c:v>161.57449254544349</c:v>
                </c:pt>
                <c:pt idx="843">
                  <c:v>186.03655357926795</c:v>
                </c:pt>
                <c:pt idx="844">
                  <c:v>186.03655357926795</c:v>
                </c:pt>
                <c:pt idx="845">
                  <c:v>186.03655357926795</c:v>
                </c:pt>
                <c:pt idx="846">
                  <c:v>186.03655357926795</c:v>
                </c:pt>
                <c:pt idx="847">
                  <c:v>199.76696219178027</c:v>
                </c:pt>
                <c:pt idx="848">
                  <c:v>186.03655357926795</c:v>
                </c:pt>
                <c:pt idx="849">
                  <c:v>186.03655357926795</c:v>
                </c:pt>
                <c:pt idx="850">
                  <c:v>186.03655357926795</c:v>
                </c:pt>
                <c:pt idx="851">
                  <c:v>186.03655357926795</c:v>
                </c:pt>
                <c:pt idx="852">
                  <c:v>188.50135808027898</c:v>
                </c:pt>
                <c:pt idx="853">
                  <c:v>186.03655357926795</c:v>
                </c:pt>
                <c:pt idx="854">
                  <c:v>176.49148823231587</c:v>
                </c:pt>
                <c:pt idx="855">
                  <c:v>186.03655357926795</c:v>
                </c:pt>
                <c:pt idx="856">
                  <c:v>186.03655357926795</c:v>
                </c:pt>
                <c:pt idx="857">
                  <c:v>158.03359934775014</c:v>
                </c:pt>
                <c:pt idx="858">
                  <c:v>186.03655357926795</c:v>
                </c:pt>
                <c:pt idx="859">
                  <c:v>186.03655357926795</c:v>
                </c:pt>
                <c:pt idx="860">
                  <c:v>198.4012147079608</c:v>
                </c:pt>
                <c:pt idx="861">
                  <c:v>186.03655357926795</c:v>
                </c:pt>
                <c:pt idx="862">
                  <c:v>147.77392144835295</c:v>
                </c:pt>
                <c:pt idx="863">
                  <c:v>186.03655357926795</c:v>
                </c:pt>
                <c:pt idx="864">
                  <c:v>176.74101073885191</c:v>
                </c:pt>
                <c:pt idx="865">
                  <c:v>186.03655357926795</c:v>
                </c:pt>
                <c:pt idx="866">
                  <c:v>189.80223985743692</c:v>
                </c:pt>
                <c:pt idx="867">
                  <c:v>186.03655357926795</c:v>
                </c:pt>
                <c:pt idx="868">
                  <c:v>186.03655357926795</c:v>
                </c:pt>
                <c:pt idx="869">
                  <c:v>174.83575874556612</c:v>
                </c:pt>
                <c:pt idx="870">
                  <c:v>196.1628845680878</c:v>
                </c:pt>
                <c:pt idx="871">
                  <c:v>186.03655357926795</c:v>
                </c:pt>
                <c:pt idx="872">
                  <c:v>184.63034659905423</c:v>
                </c:pt>
                <c:pt idx="873">
                  <c:v>186.03655357926795</c:v>
                </c:pt>
                <c:pt idx="874">
                  <c:v>186.03655357926795</c:v>
                </c:pt>
                <c:pt idx="875">
                  <c:v>186.03655357926795</c:v>
                </c:pt>
                <c:pt idx="876">
                  <c:v>186.03655357926795</c:v>
                </c:pt>
                <c:pt idx="877">
                  <c:v>186.03655357926795</c:v>
                </c:pt>
                <c:pt idx="878">
                  <c:v>186.03655357926795</c:v>
                </c:pt>
                <c:pt idx="879">
                  <c:v>186.28607608580398</c:v>
                </c:pt>
                <c:pt idx="880">
                  <c:v>175.39149808358295</c:v>
                </c:pt>
                <c:pt idx="881">
                  <c:v>186.28607608580398</c:v>
                </c:pt>
                <c:pt idx="882">
                  <c:v>186.03655357926795</c:v>
                </c:pt>
                <c:pt idx="883">
                  <c:v>186.03655357926795</c:v>
                </c:pt>
                <c:pt idx="884">
                  <c:v>186.03655357926795</c:v>
                </c:pt>
                <c:pt idx="885">
                  <c:v>186.03655357926795</c:v>
                </c:pt>
                <c:pt idx="886">
                  <c:v>187.94234605536718</c:v>
                </c:pt>
                <c:pt idx="887">
                  <c:v>186.03655357926795</c:v>
                </c:pt>
                <c:pt idx="888">
                  <c:v>166.5446603462145</c:v>
                </c:pt>
                <c:pt idx="889">
                  <c:v>165.88190548753516</c:v>
                </c:pt>
                <c:pt idx="890">
                  <c:v>112.91818514123244</c:v>
                </c:pt>
                <c:pt idx="891">
                  <c:v>174.83575874556612</c:v>
                </c:pt>
                <c:pt idx="892">
                  <c:v>186.03655357926795</c:v>
                </c:pt>
                <c:pt idx="893">
                  <c:v>186.03655357926795</c:v>
                </c:pt>
                <c:pt idx="894">
                  <c:v>186.03655357926795</c:v>
                </c:pt>
                <c:pt idx="895">
                  <c:v>186.03655357926795</c:v>
                </c:pt>
                <c:pt idx="896">
                  <c:v>152.94502228578799</c:v>
                </c:pt>
                <c:pt idx="897">
                  <c:v>186.03655357926795</c:v>
                </c:pt>
                <c:pt idx="898">
                  <c:v>186.03655357926795</c:v>
                </c:pt>
                <c:pt idx="899">
                  <c:v>162.45569250694047</c:v>
                </c:pt>
                <c:pt idx="900">
                  <c:v>186.36829671459969</c:v>
                </c:pt>
                <c:pt idx="901">
                  <c:v>186.03655357926795</c:v>
                </c:pt>
                <c:pt idx="902">
                  <c:v>186.03655357926795</c:v>
                </c:pt>
                <c:pt idx="903">
                  <c:v>138.90475999925926</c:v>
                </c:pt>
                <c:pt idx="904">
                  <c:v>182.29144833221781</c:v>
                </c:pt>
                <c:pt idx="905">
                  <c:v>169.97860348905172</c:v>
                </c:pt>
                <c:pt idx="906">
                  <c:v>208.45343438605889</c:v>
                </c:pt>
                <c:pt idx="907">
                  <c:v>186.03655357926795</c:v>
                </c:pt>
                <c:pt idx="908">
                  <c:v>186.03655357926795</c:v>
                </c:pt>
                <c:pt idx="909">
                  <c:v>186.03655357926795</c:v>
                </c:pt>
                <c:pt idx="910">
                  <c:v>186.03655357926795</c:v>
                </c:pt>
                <c:pt idx="911">
                  <c:v>186.03655357926795</c:v>
                </c:pt>
                <c:pt idx="912">
                  <c:v>197.32675086307884</c:v>
                </c:pt>
                <c:pt idx="913">
                  <c:v>184.63034659905423</c:v>
                </c:pt>
                <c:pt idx="914">
                  <c:v>186.03655357926795</c:v>
                </c:pt>
                <c:pt idx="915">
                  <c:v>186.03655357926795</c:v>
                </c:pt>
                <c:pt idx="916">
                  <c:v>186.03655357926795</c:v>
                </c:pt>
                <c:pt idx="917">
                  <c:v>186.03655357926795</c:v>
                </c:pt>
                <c:pt idx="918">
                  <c:v>175.96960495008787</c:v>
                </c:pt>
                <c:pt idx="919">
                  <c:v>186.03655357926795</c:v>
                </c:pt>
                <c:pt idx="920">
                  <c:v>186.03655357926795</c:v>
                </c:pt>
                <c:pt idx="921">
                  <c:v>188.94061934465662</c:v>
                </c:pt>
                <c:pt idx="922">
                  <c:v>186.03655357926795</c:v>
                </c:pt>
                <c:pt idx="923">
                  <c:v>128.20367817925182</c:v>
                </c:pt>
                <c:pt idx="924">
                  <c:v>186.03655357926795</c:v>
                </c:pt>
                <c:pt idx="925">
                  <c:v>186.03655357926795</c:v>
                </c:pt>
                <c:pt idx="926">
                  <c:v>169.08073554988465</c:v>
                </c:pt>
                <c:pt idx="927">
                  <c:v>186.03655357926795</c:v>
                </c:pt>
                <c:pt idx="928">
                  <c:v>186.03655357926795</c:v>
                </c:pt>
                <c:pt idx="929">
                  <c:v>171.91354137976796</c:v>
                </c:pt>
                <c:pt idx="930">
                  <c:v>186.03655357926795</c:v>
                </c:pt>
                <c:pt idx="931">
                  <c:v>186.03655357926795</c:v>
                </c:pt>
                <c:pt idx="932">
                  <c:v>186.03655357926795</c:v>
                </c:pt>
                <c:pt idx="933">
                  <c:v>186.03655357926795</c:v>
                </c:pt>
                <c:pt idx="934">
                  <c:v>165.88190548753516</c:v>
                </c:pt>
                <c:pt idx="935">
                  <c:v>186.03655357926795</c:v>
                </c:pt>
                <c:pt idx="936">
                  <c:v>186.03655357926795</c:v>
                </c:pt>
                <c:pt idx="937">
                  <c:v>178.75056810067014</c:v>
                </c:pt>
                <c:pt idx="938">
                  <c:v>186.03655357926795</c:v>
                </c:pt>
                <c:pt idx="939">
                  <c:v>186.03655357926795</c:v>
                </c:pt>
                <c:pt idx="940">
                  <c:v>186.03655357926795</c:v>
                </c:pt>
                <c:pt idx="941">
                  <c:v>186.03655357926795</c:v>
                </c:pt>
                <c:pt idx="942">
                  <c:v>164.44551276046278</c:v>
                </c:pt>
                <c:pt idx="943">
                  <c:v>186.03655357926795</c:v>
                </c:pt>
                <c:pt idx="944">
                  <c:v>186.03655357926795</c:v>
                </c:pt>
                <c:pt idx="945">
                  <c:v>144.51578592686923</c:v>
                </c:pt>
                <c:pt idx="946">
                  <c:v>195.91336206155177</c:v>
                </c:pt>
                <c:pt idx="947">
                  <c:v>180.63356647699993</c:v>
                </c:pt>
                <c:pt idx="948">
                  <c:v>161.30293374195361</c:v>
                </c:pt>
                <c:pt idx="949">
                  <c:v>186.03655357926795</c:v>
                </c:pt>
                <c:pt idx="950">
                  <c:v>186.03655357926795</c:v>
                </c:pt>
                <c:pt idx="951">
                  <c:v>188.14651037068717</c:v>
                </c:pt>
                <c:pt idx="952">
                  <c:v>194.13275737378865</c:v>
                </c:pt>
                <c:pt idx="953">
                  <c:v>186.03655357926795</c:v>
                </c:pt>
                <c:pt idx="954">
                  <c:v>186.03655357926795</c:v>
                </c:pt>
                <c:pt idx="955">
                  <c:v>189.10567186754477</c:v>
                </c:pt>
                <c:pt idx="956">
                  <c:v>186.03655357926795</c:v>
                </c:pt>
                <c:pt idx="957">
                  <c:v>164.35127202762925</c:v>
                </c:pt>
                <c:pt idx="958">
                  <c:v>186.03655357926795</c:v>
                </c:pt>
                <c:pt idx="959">
                  <c:v>186.03655357926795</c:v>
                </c:pt>
                <c:pt idx="960">
                  <c:v>192.4770278870389</c:v>
                </c:pt>
                <c:pt idx="961">
                  <c:v>186.03655357926795</c:v>
                </c:pt>
                <c:pt idx="962">
                  <c:v>162.16160809849751</c:v>
                </c:pt>
                <c:pt idx="963">
                  <c:v>186.03655357926795</c:v>
                </c:pt>
                <c:pt idx="964">
                  <c:v>186.03655357926795</c:v>
                </c:pt>
                <c:pt idx="965">
                  <c:v>186.03655357926795</c:v>
                </c:pt>
                <c:pt idx="966">
                  <c:v>186.03655357926795</c:v>
                </c:pt>
                <c:pt idx="967">
                  <c:v>186.03655357926795</c:v>
                </c:pt>
                <c:pt idx="968">
                  <c:v>186.03655357926795</c:v>
                </c:pt>
                <c:pt idx="969">
                  <c:v>158.1260259478928</c:v>
                </c:pt>
                <c:pt idx="970">
                  <c:v>186.03655357926795</c:v>
                </c:pt>
                <c:pt idx="971">
                  <c:v>186.03655357926795</c:v>
                </c:pt>
                <c:pt idx="972">
                  <c:v>189.33473253877983</c:v>
                </c:pt>
                <c:pt idx="973">
                  <c:v>208.27802319024462</c:v>
                </c:pt>
                <c:pt idx="974">
                  <c:v>186.03655357926795</c:v>
                </c:pt>
                <c:pt idx="975">
                  <c:v>186.03655357926795</c:v>
                </c:pt>
                <c:pt idx="976">
                  <c:v>181.83290552289526</c:v>
                </c:pt>
                <c:pt idx="977">
                  <c:v>186.03655357926795</c:v>
                </c:pt>
                <c:pt idx="978">
                  <c:v>186.03655357926795</c:v>
                </c:pt>
                <c:pt idx="979">
                  <c:v>186.03655357926795</c:v>
                </c:pt>
                <c:pt idx="980">
                  <c:v>186.03655357926795</c:v>
                </c:pt>
                <c:pt idx="981">
                  <c:v>186.03655357926795</c:v>
                </c:pt>
                <c:pt idx="982">
                  <c:v>186.03655357926795</c:v>
                </c:pt>
                <c:pt idx="983">
                  <c:v>186.03655357926795</c:v>
                </c:pt>
                <c:pt idx="984">
                  <c:v>186.03655357926795</c:v>
                </c:pt>
                <c:pt idx="985">
                  <c:v>186.03655357926795</c:v>
                </c:pt>
                <c:pt idx="986">
                  <c:v>186.03655357926795</c:v>
                </c:pt>
                <c:pt idx="987">
                  <c:v>186.41042200264181</c:v>
                </c:pt>
                <c:pt idx="988">
                  <c:v>186.03655357926795</c:v>
                </c:pt>
                <c:pt idx="989">
                  <c:v>186.03655357926795</c:v>
                </c:pt>
                <c:pt idx="990">
                  <c:v>186.03655357926795</c:v>
                </c:pt>
                <c:pt idx="991">
                  <c:v>196.15528341039408</c:v>
                </c:pt>
                <c:pt idx="992">
                  <c:v>172.28784017594319</c:v>
                </c:pt>
                <c:pt idx="993">
                  <c:v>181.95600455566046</c:v>
                </c:pt>
                <c:pt idx="994">
                  <c:v>186.03655357926795</c:v>
                </c:pt>
                <c:pt idx="995">
                  <c:v>186.03655357926795</c:v>
                </c:pt>
                <c:pt idx="996">
                  <c:v>186.03655357926795</c:v>
                </c:pt>
                <c:pt idx="997">
                  <c:v>186.03655357926795</c:v>
                </c:pt>
                <c:pt idx="998">
                  <c:v>186.03655357926795</c:v>
                </c:pt>
                <c:pt idx="999">
                  <c:v>224.58090800257037</c:v>
                </c:pt>
                <c:pt idx="1000">
                  <c:v>186.03655357926795</c:v>
                </c:pt>
                <c:pt idx="1001">
                  <c:v>188.52290233720225</c:v>
                </c:pt>
                <c:pt idx="1002">
                  <c:v>186.03655357926795</c:v>
                </c:pt>
                <c:pt idx="1003">
                  <c:v>194.13275737378865</c:v>
                </c:pt>
                <c:pt idx="1004">
                  <c:v>184.83721453337262</c:v>
                </c:pt>
                <c:pt idx="1005">
                  <c:v>186.03655357926795</c:v>
                </c:pt>
                <c:pt idx="1006">
                  <c:v>186.03655357926795</c:v>
                </c:pt>
                <c:pt idx="1007">
                  <c:v>181.83290552289526</c:v>
                </c:pt>
                <c:pt idx="1008">
                  <c:v>186.03655357926795</c:v>
                </c:pt>
                <c:pt idx="1009">
                  <c:v>186.03655357926795</c:v>
                </c:pt>
                <c:pt idx="1010">
                  <c:v>121.74316332317549</c:v>
                </c:pt>
                <c:pt idx="1011">
                  <c:v>186.03655357926795</c:v>
                </c:pt>
                <c:pt idx="1012">
                  <c:v>184.07072019067979</c:v>
                </c:pt>
                <c:pt idx="1013">
                  <c:v>186.03655357926795</c:v>
                </c:pt>
                <c:pt idx="1014">
                  <c:v>186.03655357926795</c:v>
                </c:pt>
                <c:pt idx="1015">
                  <c:v>163.99232578803498</c:v>
                </c:pt>
                <c:pt idx="1016">
                  <c:v>171.80458841998234</c:v>
                </c:pt>
                <c:pt idx="1017">
                  <c:v>186.03655357926795</c:v>
                </c:pt>
                <c:pt idx="1018">
                  <c:v>186.03655357926795</c:v>
                </c:pt>
                <c:pt idx="1019">
                  <c:v>186.03655357926795</c:v>
                </c:pt>
                <c:pt idx="1020">
                  <c:v>186.28607608580398</c:v>
                </c:pt>
                <c:pt idx="1021">
                  <c:v>186.03655357926795</c:v>
                </c:pt>
                <c:pt idx="1022">
                  <c:v>148.33050436323131</c:v>
                </c:pt>
                <c:pt idx="1023">
                  <c:v>193.05829352890669</c:v>
                </c:pt>
                <c:pt idx="1024">
                  <c:v>186.03655357926795</c:v>
                </c:pt>
                <c:pt idx="1025">
                  <c:v>186.03655357926795</c:v>
                </c:pt>
                <c:pt idx="1026">
                  <c:v>186.03655357926795</c:v>
                </c:pt>
                <c:pt idx="1027">
                  <c:v>186.03655357926795</c:v>
                </c:pt>
                <c:pt idx="1028">
                  <c:v>186.03655357926795</c:v>
                </c:pt>
                <c:pt idx="1029">
                  <c:v>198.65073721449684</c:v>
                </c:pt>
                <c:pt idx="1030">
                  <c:v>172.28784017594319</c:v>
                </c:pt>
                <c:pt idx="1031">
                  <c:v>186.03655357926795</c:v>
                </c:pt>
                <c:pt idx="1032">
                  <c:v>186.03655357926795</c:v>
                </c:pt>
                <c:pt idx="1033">
                  <c:v>190.178631823952</c:v>
                </c:pt>
                <c:pt idx="1034">
                  <c:v>214.96802000455162</c:v>
                </c:pt>
                <c:pt idx="1035">
                  <c:v>176.49148823231587</c:v>
                </c:pt>
                <c:pt idx="1036">
                  <c:v>184.3808240925182</c:v>
                </c:pt>
                <c:pt idx="1037">
                  <c:v>186.03655357926795</c:v>
                </c:pt>
                <c:pt idx="1038">
                  <c:v>186.03655357926795</c:v>
                </c:pt>
                <c:pt idx="1039">
                  <c:v>186.03655357926795</c:v>
                </c:pt>
                <c:pt idx="1040">
                  <c:v>170.26020292469386</c:v>
                </c:pt>
                <c:pt idx="1041">
                  <c:v>203.17395258292862</c:v>
                </c:pt>
                <c:pt idx="1042">
                  <c:v>186.03655357926795</c:v>
                </c:pt>
                <c:pt idx="1043">
                  <c:v>181.83290552289526</c:v>
                </c:pt>
                <c:pt idx="1044">
                  <c:v>178.067928604759</c:v>
                </c:pt>
                <c:pt idx="1045">
                  <c:v>183.82078717457276</c:v>
                </c:pt>
                <c:pt idx="1046">
                  <c:v>199.59512683569645</c:v>
                </c:pt>
                <c:pt idx="1047">
                  <c:v>175.5851141641073</c:v>
                </c:pt>
                <c:pt idx="1048">
                  <c:v>186.03655357926795</c:v>
                </c:pt>
                <c:pt idx="1049">
                  <c:v>186.03655357926795</c:v>
                </c:pt>
                <c:pt idx="1050">
                  <c:v>186.03655357926795</c:v>
                </c:pt>
                <c:pt idx="1051">
                  <c:v>186.03655357926795</c:v>
                </c:pt>
                <c:pt idx="1052">
                  <c:v>172.1119979072981</c:v>
                </c:pt>
                <c:pt idx="1053">
                  <c:v>148.64196781238087</c:v>
                </c:pt>
                <c:pt idx="1054">
                  <c:v>186.03655357926795</c:v>
                </c:pt>
                <c:pt idx="1055">
                  <c:v>146.2323316958884</c:v>
                </c:pt>
                <c:pt idx="1056">
                  <c:v>186.03655357926795</c:v>
                </c:pt>
                <c:pt idx="1057">
                  <c:v>186.03655357926795</c:v>
                </c:pt>
                <c:pt idx="1058">
                  <c:v>186.03655357926795</c:v>
                </c:pt>
                <c:pt idx="1059">
                  <c:v>186.03655357926795</c:v>
                </c:pt>
                <c:pt idx="1060">
                  <c:v>186.03655357926795</c:v>
                </c:pt>
                <c:pt idx="1061">
                  <c:v>184.3808240925182</c:v>
                </c:pt>
                <c:pt idx="1062">
                  <c:v>186.03655357926795</c:v>
                </c:pt>
                <c:pt idx="1063">
                  <c:v>186.03655357926795</c:v>
                </c:pt>
                <c:pt idx="1064">
                  <c:v>186.03655357926795</c:v>
                </c:pt>
                <c:pt idx="1065">
                  <c:v>186.03655357926795</c:v>
                </c:pt>
                <c:pt idx="1066">
                  <c:v>186.03655357926795</c:v>
                </c:pt>
                <c:pt idx="1067">
                  <c:v>181.83290552289526</c:v>
                </c:pt>
                <c:pt idx="1068">
                  <c:v>130.43415849718915</c:v>
                </c:pt>
                <c:pt idx="1069">
                  <c:v>166.86713377105718</c:v>
                </c:pt>
                <c:pt idx="1070">
                  <c:v>186.03655357926795</c:v>
                </c:pt>
                <c:pt idx="1071">
                  <c:v>196.1628845680878</c:v>
                </c:pt>
                <c:pt idx="1072">
                  <c:v>180.3796279819073</c:v>
                </c:pt>
                <c:pt idx="1073">
                  <c:v>176.49148823231587</c:v>
                </c:pt>
                <c:pt idx="1074">
                  <c:v>176.74101073885191</c:v>
                </c:pt>
                <c:pt idx="1075">
                  <c:v>190.178631823952</c:v>
                </c:pt>
                <c:pt idx="1076">
                  <c:v>165.99475883939809</c:v>
                </c:pt>
                <c:pt idx="1077">
                  <c:v>186.03655357926795</c:v>
                </c:pt>
                <c:pt idx="1078">
                  <c:v>186.03655357926795</c:v>
                </c:pt>
                <c:pt idx="1079">
                  <c:v>166.1314279940712</c:v>
                </c:pt>
                <c:pt idx="1080">
                  <c:v>148.1331886294345</c:v>
                </c:pt>
                <c:pt idx="1081">
                  <c:v>179.9254313751531</c:v>
                </c:pt>
                <c:pt idx="1082">
                  <c:v>186.03655357926795</c:v>
                </c:pt>
                <c:pt idx="1083">
                  <c:v>186.03655357926795</c:v>
                </c:pt>
                <c:pt idx="1084">
                  <c:v>147.39678479492702</c:v>
                </c:pt>
                <c:pt idx="1085">
                  <c:v>159.99890365642946</c:v>
                </c:pt>
                <c:pt idx="1086">
                  <c:v>208.77297629641248</c:v>
                </c:pt>
                <c:pt idx="1087">
                  <c:v>186.03655357926795</c:v>
                </c:pt>
                <c:pt idx="1088">
                  <c:v>186.03655357926795</c:v>
                </c:pt>
                <c:pt idx="1089">
                  <c:v>186.03655357926795</c:v>
                </c:pt>
                <c:pt idx="1090">
                  <c:v>186.03655357926795</c:v>
                </c:pt>
                <c:pt idx="1091">
                  <c:v>181.83290552289526</c:v>
                </c:pt>
                <c:pt idx="1092">
                  <c:v>194.13275737378865</c:v>
                </c:pt>
                <c:pt idx="1093">
                  <c:v>186.03655357926795</c:v>
                </c:pt>
                <c:pt idx="1094">
                  <c:v>186.03655357926795</c:v>
                </c:pt>
                <c:pt idx="1095">
                  <c:v>186.03655357926795</c:v>
                </c:pt>
                <c:pt idx="1096">
                  <c:v>186.03655357926795</c:v>
                </c:pt>
                <c:pt idx="1097">
                  <c:v>186.03655357926795</c:v>
                </c:pt>
                <c:pt idx="1098">
                  <c:v>186.03655357926795</c:v>
                </c:pt>
                <c:pt idx="1099">
                  <c:v>164.93865730520059</c:v>
                </c:pt>
                <c:pt idx="1100">
                  <c:v>186.03655357926795</c:v>
                </c:pt>
                <c:pt idx="1101">
                  <c:v>186.03655357926795</c:v>
                </c:pt>
                <c:pt idx="1102">
                  <c:v>186.03655357926795</c:v>
                </c:pt>
                <c:pt idx="1103">
                  <c:v>186.03655357926795</c:v>
                </c:pt>
                <c:pt idx="1104">
                  <c:v>186.03655357926795</c:v>
                </c:pt>
                <c:pt idx="1105">
                  <c:v>208.52515466510502</c:v>
                </c:pt>
                <c:pt idx="1106">
                  <c:v>186.03655357926795</c:v>
                </c:pt>
                <c:pt idx="1107">
                  <c:v>160.38339444241004</c:v>
                </c:pt>
                <c:pt idx="1108">
                  <c:v>182.82944895320941</c:v>
                </c:pt>
                <c:pt idx="1109">
                  <c:v>186.03655357926795</c:v>
                </c:pt>
                <c:pt idx="1110">
                  <c:v>186.03655357926795</c:v>
                </c:pt>
                <c:pt idx="1111">
                  <c:v>186.03655357926795</c:v>
                </c:pt>
                <c:pt idx="1112">
                  <c:v>186.03655357926795</c:v>
                </c:pt>
                <c:pt idx="1113">
                  <c:v>186.03655357926795</c:v>
                </c:pt>
                <c:pt idx="1114">
                  <c:v>186.03655357926795</c:v>
                </c:pt>
                <c:pt idx="1115">
                  <c:v>186.03655357926795</c:v>
                </c:pt>
                <c:pt idx="1116">
                  <c:v>186.03655357926795</c:v>
                </c:pt>
                <c:pt idx="1117">
                  <c:v>186.03655357926795</c:v>
                </c:pt>
                <c:pt idx="1118">
                  <c:v>186.03655357926795</c:v>
                </c:pt>
                <c:pt idx="1119">
                  <c:v>186.03655357926795</c:v>
                </c:pt>
                <c:pt idx="1120">
                  <c:v>186.03655357926795</c:v>
                </c:pt>
                <c:pt idx="1121">
                  <c:v>182.0824280294313</c:v>
                </c:pt>
                <c:pt idx="1122">
                  <c:v>174.48372265215266</c:v>
                </c:pt>
                <c:pt idx="1123">
                  <c:v>186.03655357926795</c:v>
                </c:pt>
                <c:pt idx="1124">
                  <c:v>186.84838378084552</c:v>
                </c:pt>
                <c:pt idx="1125">
                  <c:v>198.4012147079608</c:v>
                </c:pt>
                <c:pt idx="1126">
                  <c:v>186.03655357926795</c:v>
                </c:pt>
                <c:pt idx="1127">
                  <c:v>186.03655357926795</c:v>
                </c:pt>
                <c:pt idx="1128">
                  <c:v>186.03655357926795</c:v>
                </c:pt>
                <c:pt idx="1129">
                  <c:v>186.03655357926795</c:v>
                </c:pt>
                <c:pt idx="1130">
                  <c:v>173.47733631512224</c:v>
                </c:pt>
                <c:pt idx="1131">
                  <c:v>186.03655357926795</c:v>
                </c:pt>
                <c:pt idx="1132">
                  <c:v>186.03655357926795</c:v>
                </c:pt>
                <c:pt idx="1133">
                  <c:v>186.03655357926795</c:v>
                </c:pt>
                <c:pt idx="1134">
                  <c:v>184.74642328363876</c:v>
                </c:pt>
                <c:pt idx="1135">
                  <c:v>186.03655357926795</c:v>
                </c:pt>
                <c:pt idx="1136">
                  <c:v>186.03655357926795</c:v>
                </c:pt>
                <c:pt idx="1137">
                  <c:v>186.03655357926795</c:v>
                </c:pt>
                <c:pt idx="1138">
                  <c:v>186.03655357926795</c:v>
                </c:pt>
                <c:pt idx="1139">
                  <c:v>186.03655357926795</c:v>
                </c:pt>
                <c:pt idx="1140">
                  <c:v>186.03655357926795</c:v>
                </c:pt>
                <c:pt idx="1141">
                  <c:v>186.03655357926795</c:v>
                </c:pt>
                <c:pt idx="1142">
                  <c:v>186.03655357926795</c:v>
                </c:pt>
                <c:pt idx="1143">
                  <c:v>186.03655357926795</c:v>
                </c:pt>
                <c:pt idx="1144">
                  <c:v>206.82916163781326</c:v>
                </c:pt>
                <c:pt idx="1145">
                  <c:v>136.66501273198034</c:v>
                </c:pt>
                <c:pt idx="1146">
                  <c:v>186.03655357926795</c:v>
                </c:pt>
                <c:pt idx="1147">
                  <c:v>194.44708915812416</c:v>
                </c:pt>
                <c:pt idx="1148">
                  <c:v>186.03655357926795</c:v>
                </c:pt>
                <c:pt idx="1149">
                  <c:v>186.03655357926795</c:v>
                </c:pt>
                <c:pt idx="1150">
                  <c:v>186.03655357926795</c:v>
                </c:pt>
                <c:pt idx="1151">
                  <c:v>186.21605668198643</c:v>
                </c:pt>
                <c:pt idx="1152">
                  <c:v>182.41417116476305</c:v>
                </c:pt>
                <c:pt idx="1153">
                  <c:v>161.98566691847824</c:v>
                </c:pt>
                <c:pt idx="1154">
                  <c:v>186.03655357926795</c:v>
                </c:pt>
                <c:pt idx="1155">
                  <c:v>186.28607608580398</c:v>
                </c:pt>
                <c:pt idx="1156">
                  <c:v>186.03655357926795</c:v>
                </c:pt>
                <c:pt idx="1157">
                  <c:v>186.03655357926795</c:v>
                </c:pt>
                <c:pt idx="1158">
                  <c:v>167.73090472731548</c:v>
                </c:pt>
                <c:pt idx="1159">
                  <c:v>186.03655357926795</c:v>
                </c:pt>
                <c:pt idx="1160">
                  <c:v>196.30752344300734</c:v>
                </c:pt>
                <c:pt idx="1161">
                  <c:v>164.98404089812215</c:v>
                </c:pt>
                <c:pt idx="1162">
                  <c:v>186.03655357926795</c:v>
                </c:pt>
                <c:pt idx="1163">
                  <c:v>186.03655357926795</c:v>
                </c:pt>
                <c:pt idx="1164">
                  <c:v>177.67880542906076</c:v>
                </c:pt>
                <c:pt idx="1165">
                  <c:v>186.03655357926795</c:v>
                </c:pt>
                <c:pt idx="1166">
                  <c:v>152.8256328403202</c:v>
                </c:pt>
                <c:pt idx="1167">
                  <c:v>186.03655357926795</c:v>
                </c:pt>
                <c:pt idx="1168">
                  <c:v>186.03655357926795</c:v>
                </c:pt>
                <c:pt idx="1169">
                  <c:v>167.94009372746441</c:v>
                </c:pt>
                <c:pt idx="1170">
                  <c:v>186.03655357926795</c:v>
                </c:pt>
                <c:pt idx="1171">
                  <c:v>165.59502125712973</c:v>
                </c:pt>
                <c:pt idx="1172">
                  <c:v>186.03655357926795</c:v>
                </c:pt>
                <c:pt idx="1173">
                  <c:v>186.03655357926795</c:v>
                </c:pt>
                <c:pt idx="1174">
                  <c:v>186.03655357926795</c:v>
                </c:pt>
                <c:pt idx="1175">
                  <c:v>165.72313914715227</c:v>
                </c:pt>
                <c:pt idx="1176">
                  <c:v>186.03655357926795</c:v>
                </c:pt>
                <c:pt idx="1177">
                  <c:v>176.49148823231587</c:v>
                </c:pt>
                <c:pt idx="1178">
                  <c:v>159.67303440978858</c:v>
                </c:pt>
                <c:pt idx="1179">
                  <c:v>157.72276380233944</c:v>
                </c:pt>
                <c:pt idx="1180">
                  <c:v>164.62478499622853</c:v>
                </c:pt>
                <c:pt idx="1181">
                  <c:v>178.067928604759</c:v>
                </c:pt>
                <c:pt idx="1182">
                  <c:v>198.65073721449684</c:v>
                </c:pt>
                <c:pt idx="1183">
                  <c:v>186.03655357926795</c:v>
                </c:pt>
                <c:pt idx="1184">
                  <c:v>186.03655357926795</c:v>
                </c:pt>
                <c:pt idx="1185">
                  <c:v>186.03655357926795</c:v>
                </c:pt>
                <c:pt idx="1186">
                  <c:v>186.03655357926795</c:v>
                </c:pt>
                <c:pt idx="1187">
                  <c:v>186.03655357926795</c:v>
                </c:pt>
                <c:pt idx="1188">
                  <c:v>176.49148823231587</c:v>
                </c:pt>
                <c:pt idx="1189">
                  <c:v>186.03655357926795</c:v>
                </c:pt>
                <c:pt idx="1190">
                  <c:v>186.03655357926795</c:v>
                </c:pt>
                <c:pt idx="1191">
                  <c:v>186.03655357926795</c:v>
                </c:pt>
                <c:pt idx="1192">
                  <c:v>186.03655357926795</c:v>
                </c:pt>
                <c:pt idx="1193">
                  <c:v>186.03655357926795</c:v>
                </c:pt>
                <c:pt idx="1194">
                  <c:v>186.28607608580398</c:v>
                </c:pt>
                <c:pt idx="1195">
                  <c:v>184.63034659905423</c:v>
                </c:pt>
                <c:pt idx="1196">
                  <c:v>186.03655357926795</c:v>
                </c:pt>
                <c:pt idx="1197">
                  <c:v>186.03655357926795</c:v>
                </c:pt>
                <c:pt idx="1198">
                  <c:v>186.03655357926795</c:v>
                </c:pt>
                <c:pt idx="1199">
                  <c:v>136.74297380346567</c:v>
                </c:pt>
                <c:pt idx="1200">
                  <c:v>184.50840291252996</c:v>
                </c:pt>
                <c:pt idx="1201">
                  <c:v>188.31211137319892</c:v>
                </c:pt>
                <c:pt idx="1202">
                  <c:v>186.03655357926795</c:v>
                </c:pt>
                <c:pt idx="1203">
                  <c:v>198.4012147079608</c:v>
                </c:pt>
                <c:pt idx="1204">
                  <c:v>186.03655357926795</c:v>
                </c:pt>
                <c:pt idx="1205">
                  <c:v>186.03655357926795</c:v>
                </c:pt>
                <c:pt idx="1206">
                  <c:v>180.75951449365721</c:v>
                </c:pt>
                <c:pt idx="1207">
                  <c:v>169.96997069394158</c:v>
                </c:pt>
                <c:pt idx="1208">
                  <c:v>186.03655357926795</c:v>
                </c:pt>
                <c:pt idx="1209">
                  <c:v>186.03655357926795</c:v>
                </c:pt>
                <c:pt idx="1210">
                  <c:v>186.03655357926795</c:v>
                </c:pt>
                <c:pt idx="1211">
                  <c:v>186.03655357926795</c:v>
                </c:pt>
                <c:pt idx="1212">
                  <c:v>145.10992619414549</c:v>
                </c:pt>
                <c:pt idx="1213">
                  <c:v>189.80223985743692</c:v>
                </c:pt>
                <c:pt idx="1214">
                  <c:v>186.03655357926795</c:v>
                </c:pt>
                <c:pt idx="1215">
                  <c:v>158.03359934775014</c:v>
                </c:pt>
                <c:pt idx="1216">
                  <c:v>186.03655357926795</c:v>
                </c:pt>
                <c:pt idx="1217">
                  <c:v>186.03655357926795</c:v>
                </c:pt>
                <c:pt idx="1218">
                  <c:v>186.03655357926795</c:v>
                </c:pt>
                <c:pt idx="1219">
                  <c:v>181.83290552289526</c:v>
                </c:pt>
                <c:pt idx="1220">
                  <c:v>189.64829894959507</c:v>
                </c:pt>
                <c:pt idx="1221">
                  <c:v>186.03655357926795</c:v>
                </c:pt>
                <c:pt idx="1222">
                  <c:v>186.03655357926795</c:v>
                </c:pt>
                <c:pt idx="1223">
                  <c:v>186.03655357926795</c:v>
                </c:pt>
                <c:pt idx="1224">
                  <c:v>156.33684014058309</c:v>
                </c:pt>
                <c:pt idx="1225">
                  <c:v>186.03655357926795</c:v>
                </c:pt>
                <c:pt idx="1226">
                  <c:v>181.83290552289526</c:v>
                </c:pt>
                <c:pt idx="1227">
                  <c:v>188.27337983066622</c:v>
                </c:pt>
                <c:pt idx="1228">
                  <c:v>171.88607763679389</c:v>
                </c:pt>
                <c:pt idx="1229">
                  <c:v>186.03655357926795</c:v>
                </c:pt>
                <c:pt idx="1230">
                  <c:v>186.03655357926795</c:v>
                </c:pt>
                <c:pt idx="1231">
                  <c:v>176.49148823231587</c:v>
                </c:pt>
                <c:pt idx="1232">
                  <c:v>179.77319134253983</c:v>
                </c:pt>
                <c:pt idx="1233">
                  <c:v>186.03655357926795</c:v>
                </c:pt>
                <c:pt idx="1234">
                  <c:v>186.03655357926795</c:v>
                </c:pt>
                <c:pt idx="1235">
                  <c:v>179.46332846143886</c:v>
                </c:pt>
                <c:pt idx="1236">
                  <c:v>186.03655357926795</c:v>
                </c:pt>
                <c:pt idx="1237">
                  <c:v>186.03655357926795</c:v>
                </c:pt>
                <c:pt idx="1238">
                  <c:v>186.03655357926795</c:v>
                </c:pt>
                <c:pt idx="1239">
                  <c:v>186.03655357926795</c:v>
                </c:pt>
                <c:pt idx="1240">
                  <c:v>186.03655357926795</c:v>
                </c:pt>
                <c:pt idx="1241">
                  <c:v>186.03655357926795</c:v>
                </c:pt>
                <c:pt idx="1242">
                  <c:v>186.03655357926795</c:v>
                </c:pt>
                <c:pt idx="1243">
                  <c:v>189.71831835341263</c:v>
                </c:pt>
                <c:pt idx="1244">
                  <c:v>186.03655357926795</c:v>
                </c:pt>
                <c:pt idx="1245">
                  <c:v>174.7332451586887</c:v>
                </c:pt>
                <c:pt idx="1246">
                  <c:v>186.03655357926795</c:v>
                </c:pt>
                <c:pt idx="1247">
                  <c:v>186.03655357926795</c:v>
                </c:pt>
                <c:pt idx="1248">
                  <c:v>186.03655357926795</c:v>
                </c:pt>
                <c:pt idx="1249">
                  <c:v>177.30331843389345</c:v>
                </c:pt>
                <c:pt idx="1250">
                  <c:v>186.03655357926795</c:v>
                </c:pt>
                <c:pt idx="1251">
                  <c:v>186.03655357926795</c:v>
                </c:pt>
                <c:pt idx="1252">
                  <c:v>186.03655357926795</c:v>
                </c:pt>
                <c:pt idx="1253">
                  <c:v>186.03655357926795</c:v>
                </c:pt>
                <c:pt idx="1254">
                  <c:v>186.03655357926795</c:v>
                </c:pt>
                <c:pt idx="1255">
                  <c:v>186.03655357926795</c:v>
                </c:pt>
                <c:pt idx="1256">
                  <c:v>186.03655357926795</c:v>
                </c:pt>
                <c:pt idx="1257">
                  <c:v>178.11746185579008</c:v>
                </c:pt>
                <c:pt idx="1258">
                  <c:v>186.03655357926795</c:v>
                </c:pt>
                <c:pt idx="1259">
                  <c:v>186.03655357926795</c:v>
                </c:pt>
                <c:pt idx="1260">
                  <c:v>186.03655357926795</c:v>
                </c:pt>
                <c:pt idx="1261">
                  <c:v>186.03655357926795</c:v>
                </c:pt>
                <c:pt idx="1262">
                  <c:v>171.62506326531241</c:v>
                </c:pt>
                <c:pt idx="1263">
                  <c:v>202.54329295264486</c:v>
                </c:pt>
                <c:pt idx="1264">
                  <c:v>189.71831835341263</c:v>
                </c:pt>
                <c:pt idx="1265">
                  <c:v>186.03655357926795</c:v>
                </c:pt>
                <c:pt idx="1266">
                  <c:v>186.03655357926795</c:v>
                </c:pt>
                <c:pt idx="1267">
                  <c:v>210.18088415185477</c:v>
                </c:pt>
                <c:pt idx="1268">
                  <c:v>186.03655357926795</c:v>
                </c:pt>
                <c:pt idx="1269">
                  <c:v>186.03655357926795</c:v>
                </c:pt>
                <c:pt idx="1270">
                  <c:v>186.03655357926795</c:v>
                </c:pt>
                <c:pt idx="1271">
                  <c:v>180.34508836254437</c:v>
                </c:pt>
                <c:pt idx="1272">
                  <c:v>186.03655357926795</c:v>
                </c:pt>
                <c:pt idx="1273">
                  <c:v>185.51467029703994</c:v>
                </c:pt>
                <c:pt idx="1274">
                  <c:v>163.08293847095001</c:v>
                </c:pt>
                <c:pt idx="1275">
                  <c:v>206.0356011434674</c:v>
                </c:pt>
                <c:pt idx="1276">
                  <c:v>163.56911326960847</c:v>
                </c:pt>
                <c:pt idx="1277">
                  <c:v>186.03655357926795</c:v>
                </c:pt>
                <c:pt idx="1278">
                  <c:v>186.03655357926795</c:v>
                </c:pt>
                <c:pt idx="1279">
                  <c:v>130.84272227114269</c:v>
                </c:pt>
                <c:pt idx="1280">
                  <c:v>186.03655357926795</c:v>
                </c:pt>
                <c:pt idx="1281">
                  <c:v>195.91336206155177</c:v>
                </c:pt>
                <c:pt idx="1282">
                  <c:v>186.03655357926795</c:v>
                </c:pt>
                <c:pt idx="1283">
                  <c:v>186.03655357926795</c:v>
                </c:pt>
                <c:pt idx="1284">
                  <c:v>186.03655357926795</c:v>
                </c:pt>
                <c:pt idx="1285">
                  <c:v>186.03655357926795</c:v>
                </c:pt>
                <c:pt idx="1286">
                  <c:v>186.03655357926795</c:v>
                </c:pt>
                <c:pt idx="1287">
                  <c:v>186.03655357926795</c:v>
                </c:pt>
                <c:pt idx="1288">
                  <c:v>146.28418938965419</c:v>
                </c:pt>
                <c:pt idx="1289">
                  <c:v>186.03655357926795</c:v>
                </c:pt>
                <c:pt idx="1290">
                  <c:v>186.03655357926795</c:v>
                </c:pt>
                <c:pt idx="1291">
                  <c:v>186.03655357926795</c:v>
                </c:pt>
                <c:pt idx="1292">
                  <c:v>186.03655357926795</c:v>
                </c:pt>
                <c:pt idx="1293">
                  <c:v>186.03655357926795</c:v>
                </c:pt>
                <c:pt idx="1294">
                  <c:v>186.03655357926795</c:v>
                </c:pt>
                <c:pt idx="1295">
                  <c:v>186.03655357926795</c:v>
                </c:pt>
                <c:pt idx="1296">
                  <c:v>186.03655357926795</c:v>
                </c:pt>
                <c:pt idx="1297">
                  <c:v>186.03655357926795</c:v>
                </c:pt>
                <c:pt idx="1298">
                  <c:v>186.03655357926795</c:v>
                </c:pt>
                <c:pt idx="1299">
                  <c:v>186.03655357926795</c:v>
                </c:pt>
                <c:pt idx="1300">
                  <c:v>171.18785002721026</c:v>
                </c:pt>
                <c:pt idx="1301">
                  <c:v>143.25585854672983</c:v>
                </c:pt>
                <c:pt idx="1302">
                  <c:v>186.03655357926795</c:v>
                </c:pt>
                <c:pt idx="1303">
                  <c:v>186.03655357926795</c:v>
                </c:pt>
                <c:pt idx="1304">
                  <c:v>186.03655357926795</c:v>
                </c:pt>
                <c:pt idx="1305">
                  <c:v>186.03655357926795</c:v>
                </c:pt>
                <c:pt idx="1306">
                  <c:v>186.03655357926795</c:v>
                </c:pt>
                <c:pt idx="1307">
                  <c:v>185.76419280357598</c:v>
                </c:pt>
                <c:pt idx="1308">
                  <c:v>186.03655357926795</c:v>
                </c:pt>
                <c:pt idx="1309">
                  <c:v>189.06533836115767</c:v>
                </c:pt>
                <c:pt idx="1310">
                  <c:v>186.03655357926795</c:v>
                </c:pt>
                <c:pt idx="1311">
                  <c:v>186.03655357926795</c:v>
                </c:pt>
                <c:pt idx="1312">
                  <c:v>186.03655357926795</c:v>
                </c:pt>
                <c:pt idx="1313">
                  <c:v>186.03655357926795</c:v>
                </c:pt>
                <c:pt idx="1314">
                  <c:v>186.03655357926795</c:v>
                </c:pt>
                <c:pt idx="1315">
                  <c:v>173.39936601849374</c:v>
                </c:pt>
                <c:pt idx="1316">
                  <c:v>186.03655357926795</c:v>
                </c:pt>
                <c:pt idx="1317">
                  <c:v>186.03655357926795</c:v>
                </c:pt>
                <c:pt idx="1318">
                  <c:v>186.03655357926795</c:v>
                </c:pt>
                <c:pt idx="1319">
                  <c:v>186.03655357926795</c:v>
                </c:pt>
                <c:pt idx="1320">
                  <c:v>187.70851789456819</c:v>
                </c:pt>
                <c:pt idx="1321">
                  <c:v>186.03655357926795</c:v>
                </c:pt>
                <c:pt idx="1322">
                  <c:v>168.47959823693074</c:v>
                </c:pt>
                <c:pt idx="1323">
                  <c:v>186.03655357926795</c:v>
                </c:pt>
                <c:pt idx="1324">
                  <c:v>186.03655357926795</c:v>
                </c:pt>
                <c:pt idx="1325">
                  <c:v>176.49148823231587</c:v>
                </c:pt>
                <c:pt idx="1326">
                  <c:v>186.03655357926795</c:v>
                </c:pt>
                <c:pt idx="1327">
                  <c:v>186.03655357926795</c:v>
                </c:pt>
                <c:pt idx="1328">
                  <c:v>186.03655357926795</c:v>
                </c:pt>
                <c:pt idx="1329">
                  <c:v>186.03655357926795</c:v>
                </c:pt>
                <c:pt idx="1330">
                  <c:v>186.03655357926795</c:v>
                </c:pt>
                <c:pt idx="1331">
                  <c:v>178.067928604759</c:v>
                </c:pt>
                <c:pt idx="1332">
                  <c:v>151.55100046068316</c:v>
                </c:pt>
                <c:pt idx="1333">
                  <c:v>186.03655357926795</c:v>
                </c:pt>
                <c:pt idx="1334">
                  <c:v>186.03655357926795</c:v>
                </c:pt>
                <c:pt idx="1335">
                  <c:v>180.17717603614551</c:v>
                </c:pt>
                <c:pt idx="1336">
                  <c:v>186.03655357926795</c:v>
                </c:pt>
                <c:pt idx="1337">
                  <c:v>200.46425666982253</c:v>
                </c:pt>
                <c:pt idx="1338">
                  <c:v>190.178631823952</c:v>
                </c:pt>
                <c:pt idx="1339">
                  <c:v>166.82386875018099</c:v>
                </c:pt>
                <c:pt idx="1340">
                  <c:v>186.03655357926795</c:v>
                </c:pt>
                <c:pt idx="1341">
                  <c:v>186.03655357926795</c:v>
                </c:pt>
                <c:pt idx="1342">
                  <c:v>186.03655357926795</c:v>
                </c:pt>
                <c:pt idx="1343">
                  <c:v>186.03655357926795</c:v>
                </c:pt>
                <c:pt idx="1344">
                  <c:v>186.03655357926795</c:v>
                </c:pt>
                <c:pt idx="1345">
                  <c:v>202.23648931711651</c:v>
                </c:pt>
                <c:pt idx="1346">
                  <c:v>186.03655357926795</c:v>
                </c:pt>
                <c:pt idx="1347">
                  <c:v>186.03655357926795</c:v>
                </c:pt>
                <c:pt idx="1348">
                  <c:v>186.03655357926795</c:v>
                </c:pt>
                <c:pt idx="1349">
                  <c:v>186.03655357926795</c:v>
                </c:pt>
                <c:pt idx="1350">
                  <c:v>186.03655357926795</c:v>
                </c:pt>
                <c:pt idx="1351">
                  <c:v>186.03655357926795</c:v>
                </c:pt>
                <c:pt idx="1352">
                  <c:v>186.03655357926795</c:v>
                </c:pt>
                <c:pt idx="1353">
                  <c:v>186.03655357926795</c:v>
                </c:pt>
                <c:pt idx="1354">
                  <c:v>186.03655357926795</c:v>
                </c:pt>
                <c:pt idx="1355">
                  <c:v>186.03655357926795</c:v>
                </c:pt>
                <c:pt idx="1356">
                  <c:v>186.03655357926795</c:v>
                </c:pt>
                <c:pt idx="1357">
                  <c:v>186.03655357926795</c:v>
                </c:pt>
                <c:pt idx="1358">
                  <c:v>152.13319208421041</c:v>
                </c:pt>
                <c:pt idx="1359">
                  <c:v>186.03655357926795</c:v>
                </c:pt>
                <c:pt idx="1360">
                  <c:v>186.03655357926795</c:v>
                </c:pt>
                <c:pt idx="1361">
                  <c:v>186.03655357926795</c:v>
                </c:pt>
                <c:pt idx="1362">
                  <c:v>186.03655357926795</c:v>
                </c:pt>
                <c:pt idx="1363">
                  <c:v>184.43545199422331</c:v>
                </c:pt>
                <c:pt idx="1364">
                  <c:v>168.2300757303947</c:v>
                </c:pt>
                <c:pt idx="1365">
                  <c:v>186.03655357926795</c:v>
                </c:pt>
                <c:pt idx="1366">
                  <c:v>186.03655357926795</c:v>
                </c:pt>
                <c:pt idx="1367">
                  <c:v>186.03655357926795</c:v>
                </c:pt>
                <c:pt idx="1368">
                  <c:v>186.03655357926795</c:v>
                </c:pt>
                <c:pt idx="1369">
                  <c:v>186.03655357926795</c:v>
                </c:pt>
                <c:pt idx="1370">
                  <c:v>186.03655357926795</c:v>
                </c:pt>
                <c:pt idx="1371">
                  <c:v>186.03655357926795</c:v>
                </c:pt>
                <c:pt idx="1372">
                  <c:v>184.10444027087573</c:v>
                </c:pt>
                <c:pt idx="1373">
                  <c:v>186.03655357926795</c:v>
                </c:pt>
                <c:pt idx="1374">
                  <c:v>184.50840291252996</c:v>
                </c:pt>
                <c:pt idx="1375">
                  <c:v>186.03655357926795</c:v>
                </c:pt>
                <c:pt idx="1376">
                  <c:v>222.08372792153352</c:v>
                </c:pt>
                <c:pt idx="1377">
                  <c:v>186.03655357926795</c:v>
                </c:pt>
                <c:pt idx="1378">
                  <c:v>184.63034659905423</c:v>
                </c:pt>
                <c:pt idx="1379">
                  <c:v>186.03655357926795</c:v>
                </c:pt>
                <c:pt idx="1380">
                  <c:v>177.99551816926581</c:v>
                </c:pt>
                <c:pt idx="1381">
                  <c:v>186.28607608580398</c:v>
                </c:pt>
                <c:pt idx="1382">
                  <c:v>186.03655357926795</c:v>
                </c:pt>
                <c:pt idx="1383">
                  <c:v>172.28784017594319</c:v>
                </c:pt>
                <c:pt idx="1384">
                  <c:v>186.03655357926795</c:v>
                </c:pt>
                <c:pt idx="1385">
                  <c:v>186.03655357926795</c:v>
                </c:pt>
                <c:pt idx="1386">
                  <c:v>183.96596688857454</c:v>
                </c:pt>
                <c:pt idx="1387">
                  <c:v>186.03655357926795</c:v>
                </c:pt>
                <c:pt idx="1388">
                  <c:v>190.47154534137138</c:v>
                </c:pt>
                <c:pt idx="1389">
                  <c:v>186.03655357926795</c:v>
                </c:pt>
                <c:pt idx="1390">
                  <c:v>186.03655357926795</c:v>
                </c:pt>
                <c:pt idx="1391">
                  <c:v>186.03655357926795</c:v>
                </c:pt>
                <c:pt idx="1392">
                  <c:v>186.03655357926795</c:v>
                </c:pt>
                <c:pt idx="1393">
                  <c:v>172.28784017594319</c:v>
                </c:pt>
                <c:pt idx="1394">
                  <c:v>186.03655357926795</c:v>
                </c:pt>
                <c:pt idx="1395">
                  <c:v>186.03655357926795</c:v>
                </c:pt>
                <c:pt idx="1396">
                  <c:v>186.03655357926795</c:v>
                </c:pt>
                <c:pt idx="1397">
                  <c:v>186.03655357926795</c:v>
                </c:pt>
                <c:pt idx="1398">
                  <c:v>181.83290552289526</c:v>
                </c:pt>
                <c:pt idx="1399">
                  <c:v>206.74694100901755</c:v>
                </c:pt>
                <c:pt idx="1400">
                  <c:v>186.03655357926795</c:v>
                </c:pt>
                <c:pt idx="1401">
                  <c:v>186.03655357926795</c:v>
                </c:pt>
                <c:pt idx="1402">
                  <c:v>192.72655039357494</c:v>
                </c:pt>
                <c:pt idx="1403">
                  <c:v>186.03655357926795</c:v>
                </c:pt>
                <c:pt idx="1404">
                  <c:v>165.78309707318621</c:v>
                </c:pt>
                <c:pt idx="1405">
                  <c:v>148.04707037265933</c:v>
                </c:pt>
                <c:pt idx="1406">
                  <c:v>194.52691875524422</c:v>
                </c:pt>
                <c:pt idx="1407">
                  <c:v>186.03655357926795</c:v>
                </c:pt>
                <c:pt idx="1408">
                  <c:v>186.03655357926795</c:v>
                </c:pt>
                <c:pt idx="1409">
                  <c:v>189.06533836115767</c:v>
                </c:pt>
                <c:pt idx="1410">
                  <c:v>186.03655357926795</c:v>
                </c:pt>
                <c:pt idx="1411">
                  <c:v>186.28607608580398</c:v>
                </c:pt>
                <c:pt idx="1412">
                  <c:v>186.03655357926795</c:v>
                </c:pt>
                <c:pt idx="1413">
                  <c:v>186.03655357926795</c:v>
                </c:pt>
                <c:pt idx="1414">
                  <c:v>209.93136164531873</c:v>
                </c:pt>
                <c:pt idx="1415">
                  <c:v>186.03655357926795</c:v>
                </c:pt>
                <c:pt idx="1416">
                  <c:v>186.03655357926795</c:v>
                </c:pt>
                <c:pt idx="1417">
                  <c:v>179.77149046731125</c:v>
                </c:pt>
                <c:pt idx="1418">
                  <c:v>198.65073721449684</c:v>
                </c:pt>
                <c:pt idx="1419">
                  <c:v>158.53277035082937</c:v>
                </c:pt>
                <c:pt idx="1420">
                  <c:v>186.03655357926795</c:v>
                </c:pt>
                <c:pt idx="1421">
                  <c:v>192.40700848322135</c:v>
                </c:pt>
                <c:pt idx="1422">
                  <c:v>186.03655357926795</c:v>
                </c:pt>
                <c:pt idx="1423">
                  <c:v>186.03655357926795</c:v>
                </c:pt>
                <c:pt idx="1424">
                  <c:v>186.28607608580398</c:v>
                </c:pt>
                <c:pt idx="1425">
                  <c:v>186.03655357926795</c:v>
                </c:pt>
                <c:pt idx="1426">
                  <c:v>191.70971400517908</c:v>
                </c:pt>
                <c:pt idx="1427">
                  <c:v>186.03655357926795</c:v>
                </c:pt>
                <c:pt idx="1428">
                  <c:v>186.03655357926795</c:v>
                </c:pt>
                <c:pt idx="1429">
                  <c:v>211.71196633308185</c:v>
                </c:pt>
                <c:pt idx="1430">
                  <c:v>186.03655357926795</c:v>
                </c:pt>
                <c:pt idx="1431">
                  <c:v>180.17325300646056</c:v>
                </c:pt>
                <c:pt idx="1432">
                  <c:v>186.03655357926795</c:v>
                </c:pt>
                <c:pt idx="1433">
                  <c:v>186.03655357926795</c:v>
                </c:pt>
                <c:pt idx="1434">
                  <c:v>214.96802000455162</c:v>
                </c:pt>
                <c:pt idx="1435">
                  <c:v>186.03655357926795</c:v>
                </c:pt>
                <c:pt idx="1436">
                  <c:v>186.03655357926795</c:v>
                </c:pt>
                <c:pt idx="1437">
                  <c:v>186.03655357926795</c:v>
                </c:pt>
                <c:pt idx="1438">
                  <c:v>190.178631823952</c:v>
                </c:pt>
                <c:pt idx="1439">
                  <c:v>186.03655357926795</c:v>
                </c:pt>
                <c:pt idx="1440">
                  <c:v>172.28784017594319</c:v>
                </c:pt>
                <c:pt idx="1441">
                  <c:v>186.03655357926795</c:v>
                </c:pt>
                <c:pt idx="1442">
                  <c:v>179.70306377243574</c:v>
                </c:pt>
                <c:pt idx="1443">
                  <c:v>176.08972569316657</c:v>
                </c:pt>
                <c:pt idx="1444">
                  <c:v>186.03655357926795</c:v>
                </c:pt>
                <c:pt idx="1445">
                  <c:v>172.28784017594319</c:v>
                </c:pt>
                <c:pt idx="1446">
                  <c:v>186.03655357926795</c:v>
                </c:pt>
                <c:pt idx="1447">
                  <c:v>194.89486112963039</c:v>
                </c:pt>
                <c:pt idx="1448">
                  <c:v>186.03655357926795</c:v>
                </c:pt>
                <c:pt idx="1449">
                  <c:v>136.4728702658108</c:v>
                </c:pt>
                <c:pt idx="1450">
                  <c:v>179.18852987887385</c:v>
                </c:pt>
                <c:pt idx="1451">
                  <c:v>186.03655357926795</c:v>
                </c:pt>
                <c:pt idx="1452">
                  <c:v>210.41108455592391</c:v>
                </c:pt>
                <c:pt idx="1453">
                  <c:v>200.88756346589511</c:v>
                </c:pt>
                <c:pt idx="1454">
                  <c:v>186.03655357926795</c:v>
                </c:pt>
                <c:pt idx="1455">
                  <c:v>176.49148823231587</c:v>
                </c:pt>
                <c:pt idx="1456">
                  <c:v>186.03655357926795</c:v>
                </c:pt>
                <c:pt idx="1457">
                  <c:v>186.03655357926795</c:v>
                </c:pt>
                <c:pt idx="1458">
                  <c:v>186.03655357926795</c:v>
                </c:pt>
                <c:pt idx="1459">
                  <c:v>208.52754569678066</c:v>
                </c:pt>
                <c:pt idx="1460">
                  <c:v>195.91336206155177</c:v>
                </c:pt>
                <c:pt idx="1461">
                  <c:v>139.97922384414122</c:v>
                </c:pt>
                <c:pt idx="1462">
                  <c:v>186.03655357926795</c:v>
                </c:pt>
                <c:pt idx="1463">
                  <c:v>193.84277537085836</c:v>
                </c:pt>
                <c:pt idx="1464">
                  <c:v>186.03655357926795</c:v>
                </c:pt>
                <c:pt idx="1465">
                  <c:v>186.03655357926795</c:v>
                </c:pt>
                <c:pt idx="1466">
                  <c:v>186.03655357926795</c:v>
                </c:pt>
                <c:pt idx="1467">
                  <c:v>196.1628845680878</c:v>
                </c:pt>
                <c:pt idx="1468">
                  <c:v>186.03655357926795</c:v>
                </c:pt>
                <c:pt idx="1469">
                  <c:v>186.03655357926795</c:v>
                </c:pt>
                <c:pt idx="1470">
                  <c:v>186.03655357926795</c:v>
                </c:pt>
                <c:pt idx="1471">
                  <c:v>186.03655357926795</c:v>
                </c:pt>
                <c:pt idx="1472">
                  <c:v>185.62169637532429</c:v>
                </c:pt>
                <c:pt idx="1473">
                  <c:v>186.03655357926795</c:v>
                </c:pt>
                <c:pt idx="1474">
                  <c:v>186.03655357926795</c:v>
                </c:pt>
                <c:pt idx="1475">
                  <c:v>186.03655357926795</c:v>
                </c:pt>
                <c:pt idx="1476">
                  <c:v>186.03655357926795</c:v>
                </c:pt>
                <c:pt idx="1477">
                  <c:v>201.76513844698047</c:v>
                </c:pt>
                <c:pt idx="1478">
                  <c:v>186.03655357926795</c:v>
                </c:pt>
                <c:pt idx="1479">
                  <c:v>186.03655357926795</c:v>
                </c:pt>
                <c:pt idx="1480">
                  <c:v>186.03655357926795</c:v>
                </c:pt>
                <c:pt idx="1481">
                  <c:v>175.80220297286968</c:v>
                </c:pt>
                <c:pt idx="1482">
                  <c:v>186.03655357926795</c:v>
                </c:pt>
                <c:pt idx="1483">
                  <c:v>186.03655357926795</c:v>
                </c:pt>
                <c:pt idx="1484">
                  <c:v>180.96913456663697</c:v>
                </c:pt>
                <c:pt idx="1485">
                  <c:v>186.03655357926795</c:v>
                </c:pt>
                <c:pt idx="1486">
                  <c:v>186.03655357926795</c:v>
                </c:pt>
                <c:pt idx="1487">
                  <c:v>186.03655357926795</c:v>
                </c:pt>
                <c:pt idx="1488">
                  <c:v>189.71831835341263</c:v>
                </c:pt>
                <c:pt idx="1489">
                  <c:v>186.03655357926795</c:v>
                </c:pt>
                <c:pt idx="1490">
                  <c:v>186.03655357926795</c:v>
                </c:pt>
                <c:pt idx="1491">
                  <c:v>205.42295465759955</c:v>
                </c:pt>
                <c:pt idx="1492">
                  <c:v>197.20187566206548</c:v>
                </c:pt>
                <c:pt idx="1493">
                  <c:v>198.65073721449684</c:v>
                </c:pt>
                <c:pt idx="1494">
                  <c:v>203.97061024815295</c:v>
                </c:pt>
                <c:pt idx="1495">
                  <c:v>177.05229203888268</c:v>
                </c:pt>
                <c:pt idx="1496">
                  <c:v>186.03655357926795</c:v>
                </c:pt>
                <c:pt idx="1497">
                  <c:v>175.86976309405384</c:v>
                </c:pt>
                <c:pt idx="1498">
                  <c:v>181.83290552289526</c:v>
                </c:pt>
                <c:pt idx="1499">
                  <c:v>176.49148823231587</c:v>
                </c:pt>
                <c:pt idx="1500">
                  <c:v>143.08039895861305</c:v>
                </c:pt>
                <c:pt idx="1501">
                  <c:v>186.03655357926795</c:v>
                </c:pt>
                <c:pt idx="1502">
                  <c:v>146.2312588802445</c:v>
                </c:pt>
                <c:pt idx="1503">
                  <c:v>205.89865893324907</c:v>
                </c:pt>
                <c:pt idx="1504">
                  <c:v>186.03655357926795</c:v>
                </c:pt>
                <c:pt idx="1505">
                  <c:v>186.03655357926795</c:v>
                </c:pt>
                <c:pt idx="1506">
                  <c:v>186.03655357926795</c:v>
                </c:pt>
                <c:pt idx="1507">
                  <c:v>186.03655357926795</c:v>
                </c:pt>
                <c:pt idx="1508">
                  <c:v>176.07663102837222</c:v>
                </c:pt>
                <c:pt idx="1509">
                  <c:v>194.19756665158812</c:v>
                </c:pt>
                <c:pt idx="1510">
                  <c:v>186.03655357926795</c:v>
                </c:pt>
                <c:pt idx="1511">
                  <c:v>186.03655357926795</c:v>
                </c:pt>
                <c:pt idx="1512">
                  <c:v>186.03655357926795</c:v>
                </c:pt>
                <c:pt idx="1513">
                  <c:v>174.83575874556612</c:v>
                </c:pt>
                <c:pt idx="1514">
                  <c:v>186.03655357926795</c:v>
                </c:pt>
                <c:pt idx="1515">
                  <c:v>190.30350702496537</c:v>
                </c:pt>
                <c:pt idx="1516">
                  <c:v>186.03655357926795</c:v>
                </c:pt>
                <c:pt idx="1517">
                  <c:v>186.03655357926795</c:v>
                </c:pt>
                <c:pt idx="1518">
                  <c:v>162.29472606405264</c:v>
                </c:pt>
                <c:pt idx="1519">
                  <c:v>186.03655357926795</c:v>
                </c:pt>
                <c:pt idx="1520">
                  <c:v>160.73500924882791</c:v>
                </c:pt>
                <c:pt idx="1521">
                  <c:v>190.07489233993851</c:v>
                </c:pt>
                <c:pt idx="1522">
                  <c:v>186.03655357926795</c:v>
                </c:pt>
                <c:pt idx="1523">
                  <c:v>165.89632818851015</c:v>
                </c:pt>
                <c:pt idx="1524">
                  <c:v>190.29958399528041</c:v>
                </c:pt>
                <c:pt idx="1525">
                  <c:v>150.83832909545796</c:v>
                </c:pt>
                <c:pt idx="1526">
                  <c:v>186.03655357926795</c:v>
                </c:pt>
                <c:pt idx="1527">
                  <c:v>186.03655357926795</c:v>
                </c:pt>
                <c:pt idx="1528">
                  <c:v>186.03655357926795</c:v>
                </c:pt>
                <c:pt idx="1529">
                  <c:v>186.03655357926795</c:v>
                </c:pt>
                <c:pt idx="1530">
                  <c:v>186.03655357926795</c:v>
                </c:pt>
                <c:pt idx="1531">
                  <c:v>186.03655357926795</c:v>
                </c:pt>
                <c:pt idx="1532">
                  <c:v>186.03655357926795</c:v>
                </c:pt>
                <c:pt idx="1533">
                  <c:v>186.03655357926795</c:v>
                </c:pt>
                <c:pt idx="1534">
                  <c:v>201.83515785079803</c:v>
                </c:pt>
                <c:pt idx="1535">
                  <c:v>209.64137964238844</c:v>
                </c:pt>
                <c:pt idx="1536">
                  <c:v>186.03655357926795</c:v>
                </c:pt>
                <c:pt idx="1537">
                  <c:v>186.03655357926795</c:v>
                </c:pt>
                <c:pt idx="1538">
                  <c:v>186.03655357926795</c:v>
                </c:pt>
                <c:pt idx="1539">
                  <c:v>186.03655357926795</c:v>
                </c:pt>
                <c:pt idx="1540">
                  <c:v>186.03655357926795</c:v>
                </c:pt>
                <c:pt idx="1541">
                  <c:v>181.72914063717627</c:v>
                </c:pt>
                <c:pt idx="1542">
                  <c:v>186.03655357926795</c:v>
                </c:pt>
                <c:pt idx="1543">
                  <c:v>188.31211137319892</c:v>
                </c:pt>
                <c:pt idx="1544">
                  <c:v>204.07437513387194</c:v>
                </c:pt>
                <c:pt idx="1545">
                  <c:v>192.4770278870389</c:v>
                </c:pt>
                <c:pt idx="1546">
                  <c:v>170.12060225553165</c:v>
                </c:pt>
                <c:pt idx="1547">
                  <c:v>186.03655357926795</c:v>
                </c:pt>
                <c:pt idx="1548">
                  <c:v>195.91336206155177</c:v>
                </c:pt>
                <c:pt idx="1549">
                  <c:v>186.03655357926795</c:v>
                </c:pt>
                <c:pt idx="1550">
                  <c:v>186.03655357926795</c:v>
                </c:pt>
                <c:pt idx="1551">
                  <c:v>186.03655357926795</c:v>
                </c:pt>
                <c:pt idx="1552">
                  <c:v>189.72001922864121</c:v>
                </c:pt>
                <c:pt idx="1553">
                  <c:v>186.03655357926795</c:v>
                </c:pt>
                <c:pt idx="1554">
                  <c:v>154.32907456041988</c:v>
                </c:pt>
                <c:pt idx="1555">
                  <c:v>186.03655357926795</c:v>
                </c:pt>
                <c:pt idx="1556">
                  <c:v>186.03655357926795</c:v>
                </c:pt>
                <c:pt idx="1557">
                  <c:v>186.03655357926795</c:v>
                </c:pt>
                <c:pt idx="1558">
                  <c:v>186.03655357926795</c:v>
                </c:pt>
                <c:pt idx="1559">
                  <c:v>186.28607608580398</c:v>
                </c:pt>
                <c:pt idx="1560">
                  <c:v>172.75329109882648</c:v>
                </c:pt>
                <c:pt idx="1561">
                  <c:v>168.21535026224586</c:v>
                </c:pt>
                <c:pt idx="1562">
                  <c:v>186.03655357926795</c:v>
                </c:pt>
                <c:pt idx="1563">
                  <c:v>184.17446302444733</c:v>
                </c:pt>
                <c:pt idx="1564">
                  <c:v>186.03655357926795</c:v>
                </c:pt>
                <c:pt idx="1565">
                  <c:v>198.4012147079608</c:v>
                </c:pt>
                <c:pt idx="1566">
                  <c:v>186.03655357926795</c:v>
                </c:pt>
                <c:pt idx="1567">
                  <c:v>191.95923651171512</c:v>
                </c:pt>
                <c:pt idx="1568">
                  <c:v>186.03655357926795</c:v>
                </c:pt>
                <c:pt idx="1569">
                  <c:v>186.03655357926795</c:v>
                </c:pt>
                <c:pt idx="1570">
                  <c:v>204.77166961191421</c:v>
                </c:pt>
                <c:pt idx="1571">
                  <c:v>213.84502769876113</c:v>
                </c:pt>
                <c:pt idx="1572">
                  <c:v>186.03655357926795</c:v>
                </c:pt>
                <c:pt idx="1573">
                  <c:v>186.03655357926795</c:v>
                </c:pt>
                <c:pt idx="1574">
                  <c:v>186.03655357926795</c:v>
                </c:pt>
                <c:pt idx="1575">
                  <c:v>186.03655357926795</c:v>
                </c:pt>
                <c:pt idx="1576">
                  <c:v>186.03655357926795</c:v>
                </c:pt>
                <c:pt idx="1577">
                  <c:v>186.03655357926795</c:v>
                </c:pt>
                <c:pt idx="1578">
                  <c:v>178.90932147490736</c:v>
                </c:pt>
                <c:pt idx="1579">
                  <c:v>186.03655357926795</c:v>
                </c:pt>
                <c:pt idx="1580">
                  <c:v>186.03655357926795</c:v>
                </c:pt>
                <c:pt idx="1581">
                  <c:v>186.03655357926795</c:v>
                </c:pt>
                <c:pt idx="1582">
                  <c:v>186.03655357926795</c:v>
                </c:pt>
                <c:pt idx="1583">
                  <c:v>186.03655357926795</c:v>
                </c:pt>
                <c:pt idx="1584">
                  <c:v>157.91637828555108</c:v>
                </c:pt>
                <c:pt idx="1585">
                  <c:v>186.03655357926795</c:v>
                </c:pt>
                <c:pt idx="1586">
                  <c:v>190.22990606342427</c:v>
                </c:pt>
                <c:pt idx="1587">
                  <c:v>186.03655357926795</c:v>
                </c:pt>
                <c:pt idx="1588">
                  <c:v>180.1994296531015</c:v>
                </c:pt>
                <c:pt idx="1589">
                  <c:v>186.03655357926795</c:v>
                </c:pt>
                <c:pt idx="1590">
                  <c:v>186.03655357926795</c:v>
                </c:pt>
                <c:pt idx="1591">
                  <c:v>186.03655357926795</c:v>
                </c:pt>
                <c:pt idx="1592">
                  <c:v>154.36829540842865</c:v>
                </c:pt>
                <c:pt idx="1593">
                  <c:v>186.03655357926795</c:v>
                </c:pt>
                <c:pt idx="1594">
                  <c:v>186.03655357926795</c:v>
                </c:pt>
                <c:pt idx="1595">
                  <c:v>186.03655357926795</c:v>
                </c:pt>
                <c:pt idx="1596">
                  <c:v>186.03655357926795</c:v>
                </c:pt>
                <c:pt idx="1597">
                  <c:v>186.03655357926795</c:v>
                </c:pt>
                <c:pt idx="1598">
                  <c:v>181.83290552289526</c:v>
                </c:pt>
                <c:pt idx="1599">
                  <c:v>186.03655357926795</c:v>
                </c:pt>
                <c:pt idx="1600">
                  <c:v>208.52754569678066</c:v>
                </c:pt>
                <c:pt idx="1601">
                  <c:v>186.03655357926795</c:v>
                </c:pt>
                <c:pt idx="1602">
                  <c:v>186.03655357926795</c:v>
                </c:pt>
                <c:pt idx="1603">
                  <c:v>192.21549843444947</c:v>
                </c:pt>
                <c:pt idx="1604">
                  <c:v>186.03655357926795</c:v>
                </c:pt>
                <c:pt idx="1605">
                  <c:v>200.2340562657534</c:v>
                </c:pt>
                <c:pt idx="1606">
                  <c:v>186.03655357926795</c:v>
                </c:pt>
                <c:pt idx="1607">
                  <c:v>186.03655357926795</c:v>
                </c:pt>
                <c:pt idx="1608">
                  <c:v>204.58015956314233</c:v>
                </c:pt>
                <c:pt idx="1609">
                  <c:v>196.1628845680878</c:v>
                </c:pt>
                <c:pt idx="1610">
                  <c:v>186.03655357926795</c:v>
                </c:pt>
                <c:pt idx="1611">
                  <c:v>186.03655357926795</c:v>
                </c:pt>
                <c:pt idx="1612">
                  <c:v>186.03655357926795</c:v>
                </c:pt>
                <c:pt idx="1613">
                  <c:v>186.03655357926795</c:v>
                </c:pt>
                <c:pt idx="1614">
                  <c:v>200.88756346589511</c:v>
                </c:pt>
                <c:pt idx="1615">
                  <c:v>186.03655357926795</c:v>
                </c:pt>
                <c:pt idx="1616">
                  <c:v>186.03655357926795</c:v>
                </c:pt>
                <c:pt idx="1617">
                  <c:v>178.72831448371414</c:v>
                </c:pt>
                <c:pt idx="1618">
                  <c:v>186.03655357926795</c:v>
                </c:pt>
                <c:pt idx="1619">
                  <c:v>173.07751567193895</c:v>
                </c:pt>
                <c:pt idx="1620">
                  <c:v>186.03655357926795</c:v>
                </c:pt>
                <c:pt idx="1621">
                  <c:v>186.03655357926795</c:v>
                </c:pt>
                <c:pt idx="1622">
                  <c:v>186.03655357926795</c:v>
                </c:pt>
                <c:pt idx="1623">
                  <c:v>186.03655357926795</c:v>
                </c:pt>
                <c:pt idx="1624">
                  <c:v>172.32237979530612</c:v>
                </c:pt>
                <c:pt idx="1625">
                  <c:v>186.03655357926795</c:v>
                </c:pt>
                <c:pt idx="1626">
                  <c:v>186.03655357926795</c:v>
                </c:pt>
                <c:pt idx="1627">
                  <c:v>205.17343215106351</c:v>
                </c:pt>
                <c:pt idx="1628">
                  <c:v>189.71831835341263</c:v>
                </c:pt>
                <c:pt idx="1629">
                  <c:v>186.03655357926795</c:v>
                </c:pt>
                <c:pt idx="1630">
                  <c:v>199.90304454240581</c:v>
                </c:pt>
                <c:pt idx="1631">
                  <c:v>186.03655357926795</c:v>
                </c:pt>
                <c:pt idx="1632">
                  <c:v>186.03655357926795</c:v>
                </c:pt>
                <c:pt idx="1633">
                  <c:v>186.03655357926795</c:v>
                </c:pt>
                <c:pt idx="1634">
                  <c:v>174.44425002617382</c:v>
                </c:pt>
                <c:pt idx="1635">
                  <c:v>152.38271459074645</c:v>
                </c:pt>
                <c:pt idx="1636">
                  <c:v>186.03655357926795</c:v>
                </c:pt>
                <c:pt idx="1637">
                  <c:v>186.03655357926795</c:v>
                </c:pt>
                <c:pt idx="1638">
                  <c:v>154.27449439275156</c:v>
                </c:pt>
                <c:pt idx="1639">
                  <c:v>186.21366565031079</c:v>
                </c:pt>
                <c:pt idx="1640">
                  <c:v>153.92504828946861</c:v>
                </c:pt>
                <c:pt idx="1641">
                  <c:v>129.51054096520326</c:v>
                </c:pt>
                <c:pt idx="1642">
                  <c:v>140.22874635067726</c:v>
                </c:pt>
                <c:pt idx="1643">
                  <c:v>186.03655357926795</c:v>
                </c:pt>
                <c:pt idx="1644">
                  <c:v>186.03655357926795</c:v>
                </c:pt>
                <c:pt idx="1645">
                  <c:v>186.03655357926795</c:v>
                </c:pt>
                <c:pt idx="1646">
                  <c:v>171.80458841998234</c:v>
                </c:pt>
                <c:pt idx="1647">
                  <c:v>206.62229370349488</c:v>
                </c:pt>
                <c:pt idx="1648">
                  <c:v>186.03655357926795</c:v>
                </c:pt>
                <c:pt idx="1649">
                  <c:v>186.03655357926795</c:v>
                </c:pt>
                <c:pt idx="1650">
                  <c:v>186.03655357926795</c:v>
                </c:pt>
                <c:pt idx="1651">
                  <c:v>149.71755894412385</c:v>
                </c:pt>
                <c:pt idx="1652">
                  <c:v>186.03655357926795</c:v>
                </c:pt>
                <c:pt idx="1653">
                  <c:v>181.83290552289526</c:v>
                </c:pt>
                <c:pt idx="1654">
                  <c:v>186.28607608580398</c:v>
                </c:pt>
                <c:pt idx="1655">
                  <c:v>186.03655357926795</c:v>
                </c:pt>
                <c:pt idx="1656">
                  <c:v>161.67825743116248</c:v>
                </c:pt>
                <c:pt idx="1657">
                  <c:v>128.54252081858041</c:v>
                </c:pt>
                <c:pt idx="1658">
                  <c:v>186.03655357926795</c:v>
                </c:pt>
                <c:pt idx="1659">
                  <c:v>186.03655357926795</c:v>
                </c:pt>
                <c:pt idx="1660">
                  <c:v>186.03655357926795</c:v>
                </c:pt>
                <c:pt idx="1661">
                  <c:v>195.91336206155177</c:v>
                </c:pt>
                <c:pt idx="1662">
                  <c:v>186.03655357926795</c:v>
                </c:pt>
                <c:pt idx="1663">
                  <c:v>186.03655357926795</c:v>
                </c:pt>
                <c:pt idx="1664">
                  <c:v>186.03655357926795</c:v>
                </c:pt>
                <c:pt idx="1665">
                  <c:v>186.03655357926795</c:v>
                </c:pt>
                <c:pt idx="1666">
                  <c:v>152.92515061470186</c:v>
                </c:pt>
                <c:pt idx="1667">
                  <c:v>186.03655357926795</c:v>
                </c:pt>
                <c:pt idx="1668">
                  <c:v>176.49148823231587</c:v>
                </c:pt>
                <c:pt idx="1669">
                  <c:v>186.03655357926795</c:v>
                </c:pt>
                <c:pt idx="1670">
                  <c:v>172.53736268247923</c:v>
                </c:pt>
                <c:pt idx="1671">
                  <c:v>196.88528723494011</c:v>
                </c:pt>
                <c:pt idx="1672">
                  <c:v>186.03655357926795</c:v>
                </c:pt>
                <c:pt idx="1673">
                  <c:v>186.03655357926795</c:v>
                </c:pt>
                <c:pt idx="1674">
                  <c:v>186.03655357926795</c:v>
                </c:pt>
                <c:pt idx="1675">
                  <c:v>186.03655357926795</c:v>
                </c:pt>
                <c:pt idx="1676">
                  <c:v>186.03655357926795</c:v>
                </c:pt>
                <c:pt idx="1677">
                  <c:v>176.70067723246481</c:v>
                </c:pt>
                <c:pt idx="1678">
                  <c:v>187.9942703380739</c:v>
                </c:pt>
                <c:pt idx="1679">
                  <c:v>180.15677508088385</c:v>
                </c:pt>
                <c:pt idx="1680">
                  <c:v>186.03655357926795</c:v>
                </c:pt>
                <c:pt idx="1681">
                  <c:v>186.03655357926795</c:v>
                </c:pt>
                <c:pt idx="1682">
                  <c:v>186.03655357926795</c:v>
                </c:pt>
                <c:pt idx="1683">
                  <c:v>186.03655357926795</c:v>
                </c:pt>
                <c:pt idx="1684">
                  <c:v>186.03655357926795</c:v>
                </c:pt>
                <c:pt idx="1685">
                  <c:v>186.03655357926795</c:v>
                </c:pt>
                <c:pt idx="1686">
                  <c:v>136.97024269304572</c:v>
                </c:pt>
                <c:pt idx="1687">
                  <c:v>158.0500909491146</c:v>
                </c:pt>
                <c:pt idx="1688">
                  <c:v>188.52290233720225</c:v>
                </c:pt>
                <c:pt idx="1689">
                  <c:v>186.03655357926795</c:v>
                </c:pt>
                <c:pt idx="1690">
                  <c:v>186.03655357926795</c:v>
                </c:pt>
                <c:pt idx="1691">
                  <c:v>186.03655357926795</c:v>
                </c:pt>
                <c:pt idx="1692">
                  <c:v>186.03655357926795</c:v>
                </c:pt>
                <c:pt idx="1693">
                  <c:v>160.32601440204354</c:v>
                </c:pt>
                <c:pt idx="1694">
                  <c:v>181.83290552289526</c:v>
                </c:pt>
                <c:pt idx="1695">
                  <c:v>180.17325300646056</c:v>
                </c:pt>
                <c:pt idx="1696">
                  <c:v>186.03655357926795</c:v>
                </c:pt>
                <c:pt idx="1697">
                  <c:v>186.03655357926795</c:v>
                </c:pt>
                <c:pt idx="1698">
                  <c:v>186.03655357926795</c:v>
                </c:pt>
                <c:pt idx="1699">
                  <c:v>186.03655357926795</c:v>
                </c:pt>
                <c:pt idx="1700">
                  <c:v>174.48372265215266</c:v>
                </c:pt>
                <c:pt idx="1701">
                  <c:v>186.03655357926795</c:v>
                </c:pt>
                <c:pt idx="1702">
                  <c:v>186.03655357926795</c:v>
                </c:pt>
                <c:pt idx="1703">
                  <c:v>186.03655357926795</c:v>
                </c:pt>
                <c:pt idx="1704">
                  <c:v>186.03655357926795</c:v>
                </c:pt>
                <c:pt idx="1705">
                  <c:v>180.38404397046389</c:v>
                </c:pt>
                <c:pt idx="1706">
                  <c:v>186.03655357926795</c:v>
                </c:pt>
                <c:pt idx="1707">
                  <c:v>186.03655357926795</c:v>
                </c:pt>
                <c:pt idx="1708">
                  <c:v>124.57478095406671</c:v>
                </c:pt>
                <c:pt idx="1709">
                  <c:v>170.8358139337968</c:v>
                </c:pt>
                <c:pt idx="1710">
                  <c:v>181.72914063717627</c:v>
                </c:pt>
                <c:pt idx="1711">
                  <c:v>196.99500772774709</c:v>
                </c:pt>
                <c:pt idx="1712">
                  <c:v>180.17717603614551</c:v>
                </c:pt>
                <c:pt idx="1713">
                  <c:v>189.71831835341263</c:v>
                </c:pt>
                <c:pt idx="1714">
                  <c:v>186.03655357926795</c:v>
                </c:pt>
                <c:pt idx="1715">
                  <c:v>186.03655357926795</c:v>
                </c:pt>
                <c:pt idx="1716">
                  <c:v>186.03655357926795</c:v>
                </c:pt>
                <c:pt idx="1717">
                  <c:v>186.03655357926795</c:v>
                </c:pt>
                <c:pt idx="1718">
                  <c:v>186.03655357926795</c:v>
                </c:pt>
                <c:pt idx="1719">
                  <c:v>186.03655357926795</c:v>
                </c:pt>
                <c:pt idx="1720">
                  <c:v>171.29919401867153</c:v>
                </c:pt>
                <c:pt idx="1721">
                  <c:v>140.82988366363116</c:v>
                </c:pt>
                <c:pt idx="1722">
                  <c:v>186.03655357926795</c:v>
                </c:pt>
                <c:pt idx="1723">
                  <c:v>186.03655357926795</c:v>
                </c:pt>
                <c:pt idx="1724">
                  <c:v>186.03655357926795</c:v>
                </c:pt>
                <c:pt idx="1725">
                  <c:v>159.0917687679208</c:v>
                </c:pt>
                <c:pt idx="1726">
                  <c:v>186.03655357926795</c:v>
                </c:pt>
                <c:pt idx="1727">
                  <c:v>186.03655357926795</c:v>
                </c:pt>
                <c:pt idx="1728">
                  <c:v>186.03655357926795</c:v>
                </c:pt>
                <c:pt idx="1729">
                  <c:v>186.03655357926795</c:v>
                </c:pt>
                <c:pt idx="1730">
                  <c:v>186.03655357926795</c:v>
                </c:pt>
                <c:pt idx="1731">
                  <c:v>182.0824280294313</c:v>
                </c:pt>
                <c:pt idx="1732">
                  <c:v>145.26853077182642</c:v>
                </c:pt>
                <c:pt idx="1733">
                  <c:v>186.03655357926795</c:v>
                </c:pt>
                <c:pt idx="1734">
                  <c:v>173.96664281881593</c:v>
                </c:pt>
                <c:pt idx="1735">
                  <c:v>186.03655357926795</c:v>
                </c:pt>
                <c:pt idx="1736">
                  <c:v>186.03655357926795</c:v>
                </c:pt>
                <c:pt idx="1737">
                  <c:v>176.49148823231587</c:v>
                </c:pt>
                <c:pt idx="1738">
                  <c:v>185.77671009881004</c:v>
                </c:pt>
                <c:pt idx="1739">
                  <c:v>185.51467029703994</c:v>
                </c:pt>
                <c:pt idx="1740">
                  <c:v>186.03655357926795</c:v>
                </c:pt>
                <c:pt idx="1741">
                  <c:v>186.03655357926795</c:v>
                </c:pt>
                <c:pt idx="1742">
                  <c:v>180.8442593656236</c:v>
                </c:pt>
                <c:pt idx="1743">
                  <c:v>204.25908836260851</c:v>
                </c:pt>
                <c:pt idx="1744">
                  <c:v>186.03655357926795</c:v>
                </c:pt>
                <c:pt idx="1745">
                  <c:v>186.03655357926795</c:v>
                </c:pt>
                <c:pt idx="1746">
                  <c:v>186.03655357926795</c:v>
                </c:pt>
                <c:pt idx="1747">
                  <c:v>186.03655357926795</c:v>
                </c:pt>
                <c:pt idx="1748">
                  <c:v>186.03655357926795</c:v>
                </c:pt>
                <c:pt idx="1749">
                  <c:v>162.62022069380831</c:v>
                </c:pt>
                <c:pt idx="1750">
                  <c:v>186.03655357926795</c:v>
                </c:pt>
                <c:pt idx="1751">
                  <c:v>154.11833133045334</c:v>
                </c:pt>
                <c:pt idx="1752">
                  <c:v>186.03655357926795</c:v>
                </c:pt>
                <c:pt idx="1753">
                  <c:v>186.03655357926795</c:v>
                </c:pt>
                <c:pt idx="1754">
                  <c:v>148.32495014519796</c:v>
                </c:pt>
                <c:pt idx="1755">
                  <c:v>186.03655357926795</c:v>
                </c:pt>
                <c:pt idx="1756">
                  <c:v>186.03655357926795</c:v>
                </c:pt>
                <c:pt idx="1757">
                  <c:v>186.03655357926795</c:v>
                </c:pt>
                <c:pt idx="1758">
                  <c:v>186.03655357926795</c:v>
                </c:pt>
                <c:pt idx="1759">
                  <c:v>186.03655357926795</c:v>
                </c:pt>
                <c:pt idx="1760">
                  <c:v>186.03655357926795</c:v>
                </c:pt>
                <c:pt idx="1761">
                  <c:v>180.07341115042652</c:v>
                </c:pt>
                <c:pt idx="1762">
                  <c:v>226.23663748932012</c:v>
                </c:pt>
                <c:pt idx="1763">
                  <c:v>186.03655357926795</c:v>
                </c:pt>
                <c:pt idx="1764">
                  <c:v>186.03655357926795</c:v>
                </c:pt>
                <c:pt idx="1765">
                  <c:v>186.03655357926795</c:v>
                </c:pt>
                <c:pt idx="1766">
                  <c:v>186.03655357926795</c:v>
                </c:pt>
                <c:pt idx="1767">
                  <c:v>186.21605668198643</c:v>
                </c:pt>
                <c:pt idx="1768">
                  <c:v>188.27337983066622</c:v>
                </c:pt>
                <c:pt idx="1769">
                  <c:v>186.03655357926795</c:v>
                </c:pt>
                <c:pt idx="1770">
                  <c:v>172.53736268247923</c:v>
                </c:pt>
                <c:pt idx="1771">
                  <c:v>186.03655357926795</c:v>
                </c:pt>
                <c:pt idx="1772">
                  <c:v>180.42669854268155</c:v>
                </c:pt>
                <c:pt idx="1773">
                  <c:v>184.83721453337262</c:v>
                </c:pt>
                <c:pt idx="1774">
                  <c:v>176.74101073885191</c:v>
                </c:pt>
                <c:pt idx="1775">
                  <c:v>186.03655357926795</c:v>
                </c:pt>
                <c:pt idx="1776">
                  <c:v>191.70971400517908</c:v>
                </c:pt>
                <c:pt idx="1777">
                  <c:v>172.28784017594319</c:v>
                </c:pt>
                <c:pt idx="1778">
                  <c:v>176.67099133503436</c:v>
                </c:pt>
                <c:pt idx="1779">
                  <c:v>186.03655357926795</c:v>
                </c:pt>
                <c:pt idx="1780">
                  <c:v>186.03655357926795</c:v>
                </c:pt>
                <c:pt idx="1781">
                  <c:v>186.03655357926795</c:v>
                </c:pt>
                <c:pt idx="1782">
                  <c:v>166.31281679105552</c:v>
                </c:pt>
                <c:pt idx="1783">
                  <c:v>186.03655357926795</c:v>
                </c:pt>
                <c:pt idx="1784">
                  <c:v>186.03655357926795</c:v>
                </c:pt>
                <c:pt idx="1785">
                  <c:v>173.8691342703188</c:v>
                </c:pt>
                <c:pt idx="1786">
                  <c:v>154.61781791496469</c:v>
                </c:pt>
                <c:pt idx="1787">
                  <c:v>186.03655357926795</c:v>
                </c:pt>
                <c:pt idx="1788">
                  <c:v>186.03655357926795</c:v>
                </c:pt>
                <c:pt idx="1789">
                  <c:v>155.93507760143379</c:v>
                </c:pt>
                <c:pt idx="1790">
                  <c:v>186.03655357926795</c:v>
                </c:pt>
                <c:pt idx="1791">
                  <c:v>186.03655357926795</c:v>
                </c:pt>
                <c:pt idx="1792">
                  <c:v>198.65073721449684</c:v>
                </c:pt>
                <c:pt idx="1793">
                  <c:v>186.03655357926795</c:v>
                </c:pt>
                <c:pt idx="1794">
                  <c:v>186.03655357926795</c:v>
                </c:pt>
                <c:pt idx="1795">
                  <c:v>176.08972569316657</c:v>
                </c:pt>
                <c:pt idx="1796">
                  <c:v>186.03655357926795</c:v>
                </c:pt>
                <c:pt idx="1797">
                  <c:v>186.03655357926795</c:v>
                </c:pt>
                <c:pt idx="1798">
                  <c:v>186.03655357926795</c:v>
                </c:pt>
                <c:pt idx="1799">
                  <c:v>186.03655357926795</c:v>
                </c:pt>
                <c:pt idx="1800">
                  <c:v>186.03655357926795</c:v>
                </c:pt>
                <c:pt idx="1801">
                  <c:v>120.71639128232285</c:v>
                </c:pt>
                <c:pt idx="1802">
                  <c:v>186.03655357926795</c:v>
                </c:pt>
                <c:pt idx="1803">
                  <c:v>186.03655357926795</c:v>
                </c:pt>
                <c:pt idx="1804">
                  <c:v>186.03655357926795</c:v>
                </c:pt>
                <c:pt idx="1805">
                  <c:v>190.178631823952</c:v>
                </c:pt>
                <c:pt idx="1806">
                  <c:v>186.03655357926795</c:v>
                </c:pt>
                <c:pt idx="1807">
                  <c:v>186.03655357926795</c:v>
                </c:pt>
                <c:pt idx="1808">
                  <c:v>186.03655357926795</c:v>
                </c:pt>
                <c:pt idx="1809">
                  <c:v>186.03655357926795</c:v>
                </c:pt>
                <c:pt idx="1810">
                  <c:v>186.03655357926795</c:v>
                </c:pt>
                <c:pt idx="1811">
                  <c:v>186.03655357926795</c:v>
                </c:pt>
                <c:pt idx="1812">
                  <c:v>165.44614381183638</c:v>
                </c:pt>
                <c:pt idx="1813">
                  <c:v>186.03655357926795</c:v>
                </c:pt>
                <c:pt idx="1814">
                  <c:v>186.03655357926795</c:v>
                </c:pt>
                <c:pt idx="1815">
                  <c:v>143.3117515555895</c:v>
                </c:pt>
                <c:pt idx="1816">
                  <c:v>186.03655357926795</c:v>
                </c:pt>
                <c:pt idx="1817">
                  <c:v>150.1254265040472</c:v>
                </c:pt>
                <c:pt idx="1818">
                  <c:v>186.03655357926795</c:v>
                </c:pt>
                <c:pt idx="1819">
                  <c:v>186.03655357926795</c:v>
                </c:pt>
                <c:pt idx="1820">
                  <c:v>186.03655357926795</c:v>
                </c:pt>
                <c:pt idx="1821">
                  <c:v>186.03655357926795</c:v>
                </c:pt>
                <c:pt idx="1822">
                  <c:v>171.88607763679389</c:v>
                </c:pt>
                <c:pt idx="1823">
                  <c:v>186.03655357926795</c:v>
                </c:pt>
                <c:pt idx="1824">
                  <c:v>180.07341115042652</c:v>
                </c:pt>
                <c:pt idx="1825">
                  <c:v>196.99500772774709</c:v>
                </c:pt>
                <c:pt idx="1826">
                  <c:v>186.03655357926795</c:v>
                </c:pt>
                <c:pt idx="1827">
                  <c:v>182.8003035385924</c:v>
                </c:pt>
                <c:pt idx="1828">
                  <c:v>186.03655357926795</c:v>
                </c:pt>
                <c:pt idx="1829">
                  <c:v>186.03655357926795</c:v>
                </c:pt>
                <c:pt idx="1830">
                  <c:v>186.03655357926795</c:v>
                </c:pt>
                <c:pt idx="1831">
                  <c:v>173.26258946466479</c:v>
                </c:pt>
                <c:pt idx="1832">
                  <c:v>181.83290552289526</c:v>
                </c:pt>
                <c:pt idx="1833">
                  <c:v>214.71849749801558</c:v>
                </c:pt>
                <c:pt idx="1834">
                  <c:v>186.03655357926795</c:v>
                </c:pt>
                <c:pt idx="1835">
                  <c:v>182.0824280294313</c:v>
                </c:pt>
                <c:pt idx="1836">
                  <c:v>186.03655357926795</c:v>
                </c:pt>
                <c:pt idx="1837">
                  <c:v>186.03655357926795</c:v>
                </c:pt>
                <c:pt idx="1838">
                  <c:v>194.17602239466484</c:v>
                </c:pt>
                <c:pt idx="1839">
                  <c:v>170.84280357781711</c:v>
                </c:pt>
                <c:pt idx="1840">
                  <c:v>186.03655357926795</c:v>
                </c:pt>
                <c:pt idx="1841">
                  <c:v>186.03655357926795</c:v>
                </c:pt>
                <c:pt idx="1842">
                  <c:v>176.49148823231587</c:v>
                </c:pt>
                <c:pt idx="1843">
                  <c:v>189.06533836115767</c:v>
                </c:pt>
                <c:pt idx="1844">
                  <c:v>176.36673734438219</c:v>
                </c:pt>
                <c:pt idx="1845">
                  <c:v>170.43721608436252</c:v>
                </c:pt>
                <c:pt idx="1846">
                  <c:v>186.03655357926795</c:v>
                </c:pt>
                <c:pt idx="1847">
                  <c:v>186.03655357926795</c:v>
                </c:pt>
                <c:pt idx="1848">
                  <c:v>186.03655357926795</c:v>
                </c:pt>
                <c:pt idx="1849">
                  <c:v>186.03655357926795</c:v>
                </c:pt>
                <c:pt idx="1850">
                  <c:v>186.03655357926795</c:v>
                </c:pt>
                <c:pt idx="1851">
                  <c:v>194.13275737378865</c:v>
                </c:pt>
                <c:pt idx="1852">
                  <c:v>158.36287542797803</c:v>
                </c:pt>
                <c:pt idx="1853">
                  <c:v>186.03655357926795</c:v>
                </c:pt>
                <c:pt idx="1854">
                  <c:v>186.03655357926795</c:v>
                </c:pt>
                <c:pt idx="1855">
                  <c:v>186.03655357926795</c:v>
                </c:pt>
                <c:pt idx="1856">
                  <c:v>144.57718901318623</c:v>
                </c:pt>
                <c:pt idx="1857">
                  <c:v>186.28607608580398</c:v>
                </c:pt>
                <c:pt idx="1858">
                  <c:v>186.03655357926795</c:v>
                </c:pt>
                <c:pt idx="1859">
                  <c:v>186.03655357926795</c:v>
                </c:pt>
                <c:pt idx="1860">
                  <c:v>172.36564481618231</c:v>
                </c:pt>
                <c:pt idx="1861">
                  <c:v>186.03655357926795</c:v>
                </c:pt>
                <c:pt idx="1862">
                  <c:v>186.03655357926795</c:v>
                </c:pt>
                <c:pt idx="1863">
                  <c:v>160.13045601116471</c:v>
                </c:pt>
                <c:pt idx="1864">
                  <c:v>185.51467029703994</c:v>
                </c:pt>
                <c:pt idx="1865">
                  <c:v>186.03655357926795</c:v>
                </c:pt>
                <c:pt idx="1866">
                  <c:v>160.50801941560141</c:v>
                </c:pt>
                <c:pt idx="1867">
                  <c:v>186.03655357926795</c:v>
                </c:pt>
                <c:pt idx="1868">
                  <c:v>186.03655357926795</c:v>
                </c:pt>
                <c:pt idx="1869">
                  <c:v>182.93196254008683</c:v>
                </c:pt>
                <c:pt idx="1870">
                  <c:v>172.7480555711029</c:v>
                </c:pt>
                <c:pt idx="1871">
                  <c:v>208.52754569678066</c:v>
                </c:pt>
                <c:pt idx="1872">
                  <c:v>152.38271459074645</c:v>
                </c:pt>
                <c:pt idx="1873">
                  <c:v>181.83290552289526</c:v>
                </c:pt>
                <c:pt idx="1874">
                  <c:v>206.34993292780291</c:v>
                </c:pt>
                <c:pt idx="1875">
                  <c:v>191.5335386839669</c:v>
                </c:pt>
                <c:pt idx="1876">
                  <c:v>186.03655357926795</c:v>
                </c:pt>
                <c:pt idx="1877">
                  <c:v>186.03655357926795</c:v>
                </c:pt>
                <c:pt idx="1878">
                  <c:v>186.03655357926795</c:v>
                </c:pt>
                <c:pt idx="1879">
                  <c:v>186.03655357926795</c:v>
                </c:pt>
                <c:pt idx="1880">
                  <c:v>186.03655357926795</c:v>
                </c:pt>
                <c:pt idx="1881">
                  <c:v>186.03655357926795</c:v>
                </c:pt>
                <c:pt idx="1882">
                  <c:v>186.03655357926795</c:v>
                </c:pt>
                <c:pt idx="1883">
                  <c:v>182.0824280294313</c:v>
                </c:pt>
                <c:pt idx="1884">
                  <c:v>186.03655357926795</c:v>
                </c:pt>
                <c:pt idx="1885">
                  <c:v>216.37422698476533</c:v>
                </c:pt>
                <c:pt idx="1886">
                  <c:v>186.03655357926795</c:v>
                </c:pt>
                <c:pt idx="1887">
                  <c:v>186.28607608580398</c:v>
                </c:pt>
                <c:pt idx="1888">
                  <c:v>186.03655357926795</c:v>
                </c:pt>
                <c:pt idx="1889">
                  <c:v>186.03655357926795</c:v>
                </c:pt>
                <c:pt idx="1890">
                  <c:v>176.49148823231587</c:v>
                </c:pt>
                <c:pt idx="1891">
                  <c:v>186.03655357926795</c:v>
                </c:pt>
                <c:pt idx="1892">
                  <c:v>186.03655357926795</c:v>
                </c:pt>
                <c:pt idx="1893">
                  <c:v>186.03655357926795</c:v>
                </c:pt>
                <c:pt idx="1894">
                  <c:v>184.3808240925182</c:v>
                </c:pt>
                <c:pt idx="1895">
                  <c:v>170.4333507788163</c:v>
                </c:pt>
                <c:pt idx="1896">
                  <c:v>186.03655357926795</c:v>
                </c:pt>
                <c:pt idx="1897">
                  <c:v>186.03655357926795</c:v>
                </c:pt>
                <c:pt idx="1898">
                  <c:v>181.83290552289526</c:v>
                </c:pt>
                <c:pt idx="1899">
                  <c:v>186.03655357926795</c:v>
                </c:pt>
                <c:pt idx="1900">
                  <c:v>208.27802319024462</c:v>
                </c:pt>
                <c:pt idx="1901">
                  <c:v>186.03655357926795</c:v>
                </c:pt>
                <c:pt idx="1902">
                  <c:v>186.03655357926795</c:v>
                </c:pt>
                <c:pt idx="1903">
                  <c:v>181.81136126597198</c:v>
                </c:pt>
                <c:pt idx="1904">
                  <c:v>205.88109776916232</c:v>
                </c:pt>
                <c:pt idx="1905">
                  <c:v>186.03655357926795</c:v>
                </c:pt>
                <c:pt idx="1906">
                  <c:v>186.03655357926795</c:v>
                </c:pt>
                <c:pt idx="1907">
                  <c:v>186.03655357926795</c:v>
                </c:pt>
                <c:pt idx="1908">
                  <c:v>186.03655357926795</c:v>
                </c:pt>
                <c:pt idx="1909">
                  <c:v>198.4012147079608</c:v>
                </c:pt>
                <c:pt idx="1910">
                  <c:v>186.03655357926795</c:v>
                </c:pt>
                <c:pt idx="1911">
                  <c:v>186.03655357926795</c:v>
                </c:pt>
                <c:pt idx="1912">
                  <c:v>186.03655357926795</c:v>
                </c:pt>
                <c:pt idx="1913">
                  <c:v>186.03655357926795</c:v>
                </c:pt>
                <c:pt idx="1914">
                  <c:v>186.28607608580398</c:v>
                </c:pt>
                <c:pt idx="1915">
                  <c:v>186.03655357926795</c:v>
                </c:pt>
                <c:pt idx="1916">
                  <c:v>186.03655357926795</c:v>
                </c:pt>
                <c:pt idx="1917">
                  <c:v>186.03655357926795</c:v>
                </c:pt>
                <c:pt idx="1918">
                  <c:v>146.7124856793244</c:v>
                </c:pt>
                <c:pt idx="1919">
                  <c:v>141.75743750022869</c:v>
                </c:pt>
                <c:pt idx="1920">
                  <c:v>181.83290552289526</c:v>
                </c:pt>
                <c:pt idx="1921">
                  <c:v>186.03655357926795</c:v>
                </c:pt>
                <c:pt idx="1922">
                  <c:v>186.03655357926795</c:v>
                </c:pt>
                <c:pt idx="1923">
                  <c:v>170.12060225553165</c:v>
                </c:pt>
                <c:pt idx="1924">
                  <c:v>186.03655357926795</c:v>
                </c:pt>
                <c:pt idx="1925">
                  <c:v>186.03655357926795</c:v>
                </c:pt>
                <c:pt idx="1926">
                  <c:v>186.03655357926795</c:v>
                </c:pt>
                <c:pt idx="1927">
                  <c:v>198.65073721449684</c:v>
                </c:pt>
                <c:pt idx="1928">
                  <c:v>186.03655357926795</c:v>
                </c:pt>
                <c:pt idx="1929">
                  <c:v>186.03655357926795</c:v>
                </c:pt>
                <c:pt idx="1930">
                  <c:v>186.03655357926795</c:v>
                </c:pt>
                <c:pt idx="1931">
                  <c:v>186.03655357926795</c:v>
                </c:pt>
                <c:pt idx="1932">
                  <c:v>186.03655357926795</c:v>
                </c:pt>
                <c:pt idx="1933">
                  <c:v>186.03655357926795</c:v>
                </c:pt>
                <c:pt idx="1934">
                  <c:v>176.33924819970261</c:v>
                </c:pt>
                <c:pt idx="1935">
                  <c:v>186.03655357926795</c:v>
                </c:pt>
                <c:pt idx="1936">
                  <c:v>186.03655357926795</c:v>
                </c:pt>
                <c:pt idx="1937">
                  <c:v>186.03655357926795</c:v>
                </c:pt>
                <c:pt idx="1938">
                  <c:v>186.03655357926795</c:v>
                </c:pt>
                <c:pt idx="1939">
                  <c:v>181.54082735551575</c:v>
                </c:pt>
                <c:pt idx="1940">
                  <c:v>186.03655357926795</c:v>
                </c:pt>
                <c:pt idx="1941">
                  <c:v>181.83290552289526</c:v>
                </c:pt>
                <c:pt idx="1942">
                  <c:v>186.28607608580398</c:v>
                </c:pt>
                <c:pt idx="1943">
                  <c:v>186.03655357926795</c:v>
                </c:pt>
                <c:pt idx="1944">
                  <c:v>186.03655357926795</c:v>
                </c:pt>
                <c:pt idx="1945">
                  <c:v>186.03655357926795</c:v>
                </c:pt>
                <c:pt idx="1946">
                  <c:v>193.84427925933309</c:v>
                </c:pt>
                <c:pt idx="1947">
                  <c:v>186.03655357926795</c:v>
                </c:pt>
                <c:pt idx="1948">
                  <c:v>186.03655357926795</c:v>
                </c:pt>
                <c:pt idx="1949">
                  <c:v>186.03655357926795</c:v>
                </c:pt>
                <c:pt idx="1950">
                  <c:v>186.03655357926795</c:v>
                </c:pt>
                <c:pt idx="1951">
                  <c:v>186.03655357926795</c:v>
                </c:pt>
                <c:pt idx="1952">
                  <c:v>186.03655357926795</c:v>
                </c:pt>
                <c:pt idx="1953">
                  <c:v>186.03655357926795</c:v>
                </c:pt>
                <c:pt idx="1954">
                  <c:v>186.03655357926795</c:v>
                </c:pt>
                <c:pt idx="1955">
                  <c:v>186.03655357926795</c:v>
                </c:pt>
                <c:pt idx="1956">
                  <c:v>186.03655357926795</c:v>
                </c:pt>
                <c:pt idx="1957">
                  <c:v>186.03655357926795</c:v>
                </c:pt>
                <c:pt idx="1958">
                  <c:v>180.50891917147726</c:v>
                </c:pt>
                <c:pt idx="1959">
                  <c:v>186.03655357926795</c:v>
                </c:pt>
                <c:pt idx="1960">
                  <c:v>186.28607608580398</c:v>
                </c:pt>
                <c:pt idx="1961">
                  <c:v>180.38404397046389</c:v>
                </c:pt>
                <c:pt idx="1962">
                  <c:v>186.03655357926795</c:v>
                </c:pt>
                <c:pt idx="1963">
                  <c:v>186.03655357926795</c:v>
                </c:pt>
                <c:pt idx="1964">
                  <c:v>194.19756665158812</c:v>
                </c:pt>
                <c:pt idx="1965">
                  <c:v>186.61781922113573</c:v>
                </c:pt>
                <c:pt idx="1966">
                  <c:v>186.03655357926795</c:v>
                </c:pt>
                <c:pt idx="1967">
                  <c:v>186.03655357926795</c:v>
                </c:pt>
                <c:pt idx="1968">
                  <c:v>198.33119530414325</c:v>
                </c:pt>
                <c:pt idx="1969">
                  <c:v>186.03655357926795</c:v>
                </c:pt>
                <c:pt idx="1970">
                  <c:v>160.133871935874</c:v>
                </c:pt>
                <c:pt idx="1971">
                  <c:v>190.72106784790742</c:v>
                </c:pt>
                <c:pt idx="1972">
                  <c:v>186.03655357926795</c:v>
                </c:pt>
                <c:pt idx="1973">
                  <c:v>182.51352006192545</c:v>
                </c:pt>
                <c:pt idx="1974">
                  <c:v>184.50840291252996</c:v>
                </c:pt>
                <c:pt idx="1975">
                  <c:v>186.03655357926795</c:v>
                </c:pt>
                <c:pt idx="1976">
                  <c:v>186.03655357926795</c:v>
                </c:pt>
                <c:pt idx="1977">
                  <c:v>186.03655357926795</c:v>
                </c:pt>
                <c:pt idx="1978">
                  <c:v>191.65045894541296</c:v>
                </c:pt>
                <c:pt idx="1979">
                  <c:v>186.03655357926795</c:v>
                </c:pt>
                <c:pt idx="1980">
                  <c:v>149.77039577292004</c:v>
                </c:pt>
                <c:pt idx="1981">
                  <c:v>176.08972569316657</c:v>
                </c:pt>
                <c:pt idx="1982">
                  <c:v>186.03655357926795</c:v>
                </c:pt>
                <c:pt idx="1983">
                  <c:v>186.2958862791065</c:v>
                </c:pt>
                <c:pt idx="1984">
                  <c:v>135.79978387558776</c:v>
                </c:pt>
                <c:pt idx="1985">
                  <c:v>186.03655357926795</c:v>
                </c:pt>
                <c:pt idx="1986">
                  <c:v>194.13275737378865</c:v>
                </c:pt>
                <c:pt idx="1987">
                  <c:v>186.03655357926795</c:v>
                </c:pt>
                <c:pt idx="1988">
                  <c:v>152.38271459074645</c:v>
                </c:pt>
                <c:pt idx="1989">
                  <c:v>186.03655357926795</c:v>
                </c:pt>
                <c:pt idx="1990">
                  <c:v>161.92777993769852</c:v>
                </c:pt>
                <c:pt idx="1991">
                  <c:v>174.43399620641682</c:v>
                </c:pt>
                <c:pt idx="1992">
                  <c:v>154.48243514271385</c:v>
                </c:pt>
                <c:pt idx="1993">
                  <c:v>178.03807383010928</c:v>
                </c:pt>
                <c:pt idx="1994">
                  <c:v>189.96784085994867</c:v>
                </c:pt>
                <c:pt idx="1995">
                  <c:v>186.03655357926795</c:v>
                </c:pt>
                <c:pt idx="1996">
                  <c:v>186.03655357926795</c:v>
                </c:pt>
                <c:pt idx="1997">
                  <c:v>186.03655357926795</c:v>
                </c:pt>
                <c:pt idx="1998">
                  <c:v>202.09230691673329</c:v>
                </c:pt>
                <c:pt idx="1999">
                  <c:v>186.03655357926795</c:v>
                </c:pt>
                <c:pt idx="2000">
                  <c:v>186.03655357926795</c:v>
                </c:pt>
                <c:pt idx="2001">
                  <c:v>186.03655357926795</c:v>
                </c:pt>
                <c:pt idx="2002">
                  <c:v>165.91695419915897</c:v>
                </c:pt>
                <c:pt idx="2003">
                  <c:v>186.03655357926795</c:v>
                </c:pt>
                <c:pt idx="2004">
                  <c:v>189.71831835341263</c:v>
                </c:pt>
                <c:pt idx="2005">
                  <c:v>170.52959710231602</c:v>
                </c:pt>
                <c:pt idx="2006">
                  <c:v>184.50026127202278</c:v>
                </c:pt>
                <c:pt idx="2007">
                  <c:v>176.08972569316657</c:v>
                </c:pt>
                <c:pt idx="2008">
                  <c:v>186.03655357926795</c:v>
                </c:pt>
                <c:pt idx="2009">
                  <c:v>191.36644668246865</c:v>
                </c:pt>
                <c:pt idx="2010">
                  <c:v>155.93022387950131</c:v>
                </c:pt>
                <c:pt idx="2011">
                  <c:v>186.03655357926795</c:v>
                </c:pt>
                <c:pt idx="2012">
                  <c:v>186.03655357926795</c:v>
                </c:pt>
                <c:pt idx="2013">
                  <c:v>186.03655357926795</c:v>
                </c:pt>
                <c:pt idx="2014">
                  <c:v>195.91336206155177</c:v>
                </c:pt>
                <c:pt idx="2015">
                  <c:v>186.03655357926795</c:v>
                </c:pt>
                <c:pt idx="2016">
                  <c:v>186.03655357926795</c:v>
                </c:pt>
                <c:pt idx="2017">
                  <c:v>200.53427607364009</c:v>
                </c:pt>
                <c:pt idx="2018">
                  <c:v>186.03655357926795</c:v>
                </c:pt>
                <c:pt idx="2019">
                  <c:v>162.62022069380831</c:v>
                </c:pt>
                <c:pt idx="2020">
                  <c:v>186.03655357926795</c:v>
                </c:pt>
                <c:pt idx="2021">
                  <c:v>186.03655357926795</c:v>
                </c:pt>
                <c:pt idx="2022">
                  <c:v>164.01170220587318</c:v>
                </c:pt>
                <c:pt idx="2023">
                  <c:v>198.65073721449684</c:v>
                </c:pt>
                <c:pt idx="2024">
                  <c:v>186.05278840781844</c:v>
                </c:pt>
                <c:pt idx="2025">
                  <c:v>186.03655357926795</c:v>
                </c:pt>
                <c:pt idx="2026">
                  <c:v>195.91336206155177</c:v>
                </c:pt>
                <c:pt idx="2027">
                  <c:v>186.03655357926795</c:v>
                </c:pt>
                <c:pt idx="2028">
                  <c:v>186.03655357926795</c:v>
                </c:pt>
                <c:pt idx="2029">
                  <c:v>182.0824280294313</c:v>
                </c:pt>
                <c:pt idx="2030">
                  <c:v>186.03655357926795</c:v>
                </c:pt>
                <c:pt idx="2031">
                  <c:v>152.38271459074645</c:v>
                </c:pt>
                <c:pt idx="2032">
                  <c:v>177.7263842092286</c:v>
                </c:pt>
                <c:pt idx="2033">
                  <c:v>189.17571667306783</c:v>
                </c:pt>
                <c:pt idx="2034">
                  <c:v>186.03655357926795</c:v>
                </c:pt>
                <c:pt idx="2035">
                  <c:v>186.03655357926795</c:v>
                </c:pt>
                <c:pt idx="2036">
                  <c:v>186.03655357926795</c:v>
                </c:pt>
                <c:pt idx="2037">
                  <c:v>154.0871279367278</c:v>
                </c:pt>
                <c:pt idx="2038">
                  <c:v>186.03655357926795</c:v>
                </c:pt>
                <c:pt idx="2039">
                  <c:v>189.47049672210517</c:v>
                </c:pt>
                <c:pt idx="2040">
                  <c:v>186.03655357926795</c:v>
                </c:pt>
                <c:pt idx="2041">
                  <c:v>186.03655357926795</c:v>
                </c:pt>
                <c:pt idx="2042">
                  <c:v>186.03655357926795</c:v>
                </c:pt>
                <c:pt idx="2043">
                  <c:v>186.03655357926795</c:v>
                </c:pt>
                <c:pt idx="2044">
                  <c:v>186.03655357926795</c:v>
                </c:pt>
                <c:pt idx="2045">
                  <c:v>186.03655357926795</c:v>
                </c:pt>
                <c:pt idx="2046">
                  <c:v>169.1884138593102</c:v>
                </c:pt>
                <c:pt idx="2047">
                  <c:v>186.03655357926795</c:v>
                </c:pt>
                <c:pt idx="2048">
                  <c:v>184.43545199422331</c:v>
                </c:pt>
                <c:pt idx="2049">
                  <c:v>186.03655357926795</c:v>
                </c:pt>
                <c:pt idx="2050">
                  <c:v>186.03655357926795</c:v>
                </c:pt>
                <c:pt idx="2051">
                  <c:v>175.75871396981898</c:v>
                </c:pt>
                <c:pt idx="2052">
                  <c:v>171.88607763679389</c:v>
                </c:pt>
                <c:pt idx="2053">
                  <c:v>152.38271459074645</c:v>
                </c:pt>
                <c:pt idx="2054">
                  <c:v>186.03655357926795</c:v>
                </c:pt>
                <c:pt idx="2055">
                  <c:v>186.03655357926795</c:v>
                </c:pt>
                <c:pt idx="2056">
                  <c:v>186.03655357926795</c:v>
                </c:pt>
                <c:pt idx="2057">
                  <c:v>185.62169637532429</c:v>
                </c:pt>
                <c:pt idx="2058">
                  <c:v>186.03655357926795</c:v>
                </c:pt>
                <c:pt idx="2059">
                  <c:v>186.03655357926795</c:v>
                </c:pt>
                <c:pt idx="2060">
                  <c:v>207.7578407832452</c:v>
                </c:pt>
                <c:pt idx="2061">
                  <c:v>168.54440751473021</c:v>
                </c:pt>
                <c:pt idx="2062">
                  <c:v>184.65250130463605</c:v>
                </c:pt>
                <c:pt idx="2063">
                  <c:v>186.03655357926795</c:v>
                </c:pt>
                <c:pt idx="2064">
                  <c:v>150.1254265040472</c:v>
                </c:pt>
                <c:pt idx="2065">
                  <c:v>186.03655357926795</c:v>
                </c:pt>
                <c:pt idx="2066">
                  <c:v>186.03655357926795</c:v>
                </c:pt>
                <c:pt idx="2067">
                  <c:v>172.28784017594319</c:v>
                </c:pt>
                <c:pt idx="2068">
                  <c:v>186.03655357926795</c:v>
                </c:pt>
                <c:pt idx="2069">
                  <c:v>186.03655357926795</c:v>
                </c:pt>
                <c:pt idx="2070">
                  <c:v>164.7070422130522</c:v>
                </c:pt>
                <c:pt idx="2071">
                  <c:v>186.03655357926795</c:v>
                </c:pt>
                <c:pt idx="2072">
                  <c:v>186.03655357926795</c:v>
                </c:pt>
                <c:pt idx="2073">
                  <c:v>186.03655357926795</c:v>
                </c:pt>
                <c:pt idx="2074">
                  <c:v>186.03655357926795</c:v>
                </c:pt>
                <c:pt idx="2075">
                  <c:v>186.03655357926795</c:v>
                </c:pt>
                <c:pt idx="2076">
                  <c:v>182.23744175291705</c:v>
                </c:pt>
                <c:pt idx="2077">
                  <c:v>186.03655357926795</c:v>
                </c:pt>
                <c:pt idx="2078">
                  <c:v>206.49741850248151</c:v>
                </c:pt>
                <c:pt idx="2079">
                  <c:v>186.03655357926795</c:v>
                </c:pt>
                <c:pt idx="2080">
                  <c:v>186.03655357926795</c:v>
                </c:pt>
                <c:pt idx="2081">
                  <c:v>192.18854977258334</c:v>
                </c:pt>
                <c:pt idx="2082">
                  <c:v>204.84168901573176</c:v>
                </c:pt>
                <c:pt idx="2083">
                  <c:v>146.21007807893241</c:v>
                </c:pt>
                <c:pt idx="2084">
                  <c:v>194.12129091054871</c:v>
                </c:pt>
                <c:pt idx="2085">
                  <c:v>165.88190548753516</c:v>
                </c:pt>
                <c:pt idx="2086">
                  <c:v>186.03655357926795</c:v>
                </c:pt>
                <c:pt idx="2087">
                  <c:v>186.03655357926795</c:v>
                </c:pt>
                <c:pt idx="2088">
                  <c:v>186.03655357926795</c:v>
                </c:pt>
                <c:pt idx="2089">
                  <c:v>173.34919288405681</c:v>
                </c:pt>
                <c:pt idx="2090">
                  <c:v>172.1840752902242</c:v>
                </c:pt>
                <c:pt idx="2091">
                  <c:v>166.05901755857801</c:v>
                </c:pt>
                <c:pt idx="2092">
                  <c:v>182.0824280294313</c:v>
                </c:pt>
                <c:pt idx="2093">
                  <c:v>186.03655357926795</c:v>
                </c:pt>
                <c:pt idx="2094">
                  <c:v>186.03655357926795</c:v>
                </c:pt>
                <c:pt idx="2095">
                  <c:v>186.03655357926795</c:v>
                </c:pt>
                <c:pt idx="2096">
                  <c:v>172.28784017594319</c:v>
                </c:pt>
                <c:pt idx="2097">
                  <c:v>186.03655357926795</c:v>
                </c:pt>
                <c:pt idx="2098">
                  <c:v>186.03655357926795</c:v>
                </c:pt>
                <c:pt idx="2099">
                  <c:v>186.03655357926795</c:v>
                </c:pt>
                <c:pt idx="2100">
                  <c:v>124.82430346060275</c:v>
                </c:pt>
                <c:pt idx="2101">
                  <c:v>156.37188885220689</c:v>
                </c:pt>
                <c:pt idx="2102">
                  <c:v>186.03655357926795</c:v>
                </c:pt>
                <c:pt idx="2103">
                  <c:v>196.1628845680878</c:v>
                </c:pt>
                <c:pt idx="2104">
                  <c:v>205.0912115222678</c:v>
                </c:pt>
                <c:pt idx="2105">
                  <c:v>186.03655357926795</c:v>
                </c:pt>
                <c:pt idx="2106">
                  <c:v>186.03655357926795</c:v>
                </c:pt>
                <c:pt idx="2107">
                  <c:v>186.03655357926795</c:v>
                </c:pt>
                <c:pt idx="2108">
                  <c:v>186.03655357926795</c:v>
                </c:pt>
                <c:pt idx="2109">
                  <c:v>186.03655357926795</c:v>
                </c:pt>
                <c:pt idx="2110">
                  <c:v>176.49148823231587</c:v>
                </c:pt>
                <c:pt idx="2111">
                  <c:v>186.03655357926795</c:v>
                </c:pt>
                <c:pt idx="2112">
                  <c:v>186.03655357926795</c:v>
                </c:pt>
                <c:pt idx="2113">
                  <c:v>186.03655357926795</c:v>
                </c:pt>
                <c:pt idx="2114">
                  <c:v>186.03655357926795</c:v>
                </c:pt>
                <c:pt idx="2115">
                  <c:v>186.03655357926795</c:v>
                </c:pt>
                <c:pt idx="2116">
                  <c:v>186.03655357926795</c:v>
                </c:pt>
                <c:pt idx="2117">
                  <c:v>186.03655357926795</c:v>
                </c:pt>
                <c:pt idx="2118">
                  <c:v>211.71196633308185</c:v>
                </c:pt>
                <c:pt idx="2119">
                  <c:v>186.03655357926795</c:v>
                </c:pt>
                <c:pt idx="2120">
                  <c:v>189.47049672210517</c:v>
                </c:pt>
                <c:pt idx="2121">
                  <c:v>186.03655357926795</c:v>
                </c:pt>
                <c:pt idx="2122">
                  <c:v>186.03655357926795</c:v>
                </c:pt>
                <c:pt idx="2123">
                  <c:v>186.03655357926795</c:v>
                </c:pt>
                <c:pt idx="2124">
                  <c:v>196.1628845680878</c:v>
                </c:pt>
                <c:pt idx="2125">
                  <c:v>186.03655357926795</c:v>
                </c:pt>
                <c:pt idx="2126">
                  <c:v>186.03655357926795</c:v>
                </c:pt>
                <c:pt idx="2127">
                  <c:v>186.03655357926795</c:v>
                </c:pt>
                <c:pt idx="2128">
                  <c:v>206.87181621003091</c:v>
                </c:pt>
                <c:pt idx="2129">
                  <c:v>186.03655357926795</c:v>
                </c:pt>
                <c:pt idx="2130">
                  <c:v>186.03655357926795</c:v>
                </c:pt>
                <c:pt idx="2131">
                  <c:v>186.03655357926795</c:v>
                </c:pt>
                <c:pt idx="2132">
                  <c:v>130.99109049104095</c:v>
                </c:pt>
                <c:pt idx="2133">
                  <c:v>186.03655357926795</c:v>
                </c:pt>
                <c:pt idx="2134">
                  <c:v>196.20375855728835</c:v>
                </c:pt>
                <c:pt idx="2135">
                  <c:v>195.91336206155177</c:v>
                </c:pt>
                <c:pt idx="2136">
                  <c:v>186.03655357926795</c:v>
                </c:pt>
                <c:pt idx="2137">
                  <c:v>186.03655357926795</c:v>
                </c:pt>
                <c:pt idx="2138">
                  <c:v>186.03655357926795</c:v>
                </c:pt>
                <c:pt idx="2139">
                  <c:v>186.03655357926795</c:v>
                </c:pt>
                <c:pt idx="2140">
                  <c:v>186.03655357926795</c:v>
                </c:pt>
                <c:pt idx="2141">
                  <c:v>186.03655357926795</c:v>
                </c:pt>
                <c:pt idx="2142">
                  <c:v>186.03655357926795</c:v>
                </c:pt>
                <c:pt idx="2143">
                  <c:v>214.96802000455162</c:v>
                </c:pt>
                <c:pt idx="2144">
                  <c:v>186.03655357926795</c:v>
                </c:pt>
                <c:pt idx="2145">
                  <c:v>186.03655357926795</c:v>
                </c:pt>
                <c:pt idx="2146">
                  <c:v>186.03655357926795</c:v>
                </c:pt>
                <c:pt idx="2147">
                  <c:v>186.03655357926795</c:v>
                </c:pt>
                <c:pt idx="2148">
                  <c:v>186.28607608580398</c:v>
                </c:pt>
                <c:pt idx="2149">
                  <c:v>186.03655357926795</c:v>
                </c:pt>
                <c:pt idx="2150">
                  <c:v>186.03655357926795</c:v>
                </c:pt>
                <c:pt idx="2151">
                  <c:v>186.03655357926795</c:v>
                </c:pt>
                <c:pt idx="2152">
                  <c:v>186.03655357926795</c:v>
                </c:pt>
                <c:pt idx="2153">
                  <c:v>186.03655357926795</c:v>
                </c:pt>
                <c:pt idx="2154">
                  <c:v>178.17169349047799</c:v>
                </c:pt>
                <c:pt idx="2155">
                  <c:v>186.03655357926795</c:v>
                </c:pt>
                <c:pt idx="2156">
                  <c:v>186.03655357926795</c:v>
                </c:pt>
                <c:pt idx="2157">
                  <c:v>186.03655357926795</c:v>
                </c:pt>
                <c:pt idx="2158">
                  <c:v>186.03655357926795</c:v>
                </c:pt>
                <c:pt idx="2159">
                  <c:v>186.03655357926795</c:v>
                </c:pt>
                <c:pt idx="2160">
                  <c:v>186.03655357926795</c:v>
                </c:pt>
                <c:pt idx="2161">
                  <c:v>186.03655357926795</c:v>
                </c:pt>
                <c:pt idx="2162">
                  <c:v>186.03655357926795</c:v>
                </c:pt>
                <c:pt idx="2163">
                  <c:v>186.03655357926795</c:v>
                </c:pt>
                <c:pt idx="2164">
                  <c:v>186.03655357926795</c:v>
                </c:pt>
                <c:pt idx="2165">
                  <c:v>186.03655357926795</c:v>
                </c:pt>
                <c:pt idx="2166">
                  <c:v>186.03655357926795</c:v>
                </c:pt>
                <c:pt idx="2167">
                  <c:v>186.03655357926795</c:v>
                </c:pt>
                <c:pt idx="2168">
                  <c:v>186.03655357926795</c:v>
                </c:pt>
                <c:pt idx="2169">
                  <c:v>196.1628845680878</c:v>
                </c:pt>
                <c:pt idx="2170">
                  <c:v>186.03655357926795</c:v>
                </c:pt>
                <c:pt idx="2171">
                  <c:v>186.03655357926795</c:v>
                </c:pt>
                <c:pt idx="2172">
                  <c:v>186.03655357926795</c:v>
                </c:pt>
                <c:pt idx="2173">
                  <c:v>135.03212366623416</c:v>
                </c:pt>
                <c:pt idx="2174">
                  <c:v>176.42146882849832</c:v>
                </c:pt>
                <c:pt idx="2175">
                  <c:v>186.03655357926795</c:v>
                </c:pt>
                <c:pt idx="2176">
                  <c:v>186.03655357926795</c:v>
                </c:pt>
                <c:pt idx="2177">
                  <c:v>186.03655357926795</c:v>
                </c:pt>
                <c:pt idx="2178">
                  <c:v>186.03655357926795</c:v>
                </c:pt>
                <c:pt idx="2179">
                  <c:v>186.03655357926795</c:v>
                </c:pt>
                <c:pt idx="2180">
                  <c:v>212.42010143492868</c:v>
                </c:pt>
                <c:pt idx="2181">
                  <c:v>186.03655357926795</c:v>
                </c:pt>
                <c:pt idx="2182">
                  <c:v>186.03655357926795</c:v>
                </c:pt>
                <c:pt idx="2183">
                  <c:v>186.03655357926795</c:v>
                </c:pt>
                <c:pt idx="2184">
                  <c:v>186.03655357926795</c:v>
                </c:pt>
                <c:pt idx="2185">
                  <c:v>186.03655357926795</c:v>
                </c:pt>
                <c:pt idx="2186">
                  <c:v>198.4012147079608</c:v>
                </c:pt>
                <c:pt idx="2187">
                  <c:v>184.63034659905423</c:v>
                </c:pt>
                <c:pt idx="2188">
                  <c:v>186.03655357926795</c:v>
                </c:pt>
                <c:pt idx="2189">
                  <c:v>202.66816815365823</c:v>
                </c:pt>
                <c:pt idx="2190">
                  <c:v>186.03655357926795</c:v>
                </c:pt>
                <c:pt idx="2191">
                  <c:v>186.03655357926795</c:v>
                </c:pt>
                <c:pt idx="2192">
                  <c:v>186.03655357926795</c:v>
                </c:pt>
                <c:pt idx="2193">
                  <c:v>186.03655357926795</c:v>
                </c:pt>
                <c:pt idx="2194">
                  <c:v>186.03655357926795</c:v>
                </c:pt>
                <c:pt idx="2195">
                  <c:v>186.03655357926795</c:v>
                </c:pt>
                <c:pt idx="2196">
                  <c:v>186.03655357926795</c:v>
                </c:pt>
                <c:pt idx="2197">
                  <c:v>182.87962208764634</c:v>
                </c:pt>
                <c:pt idx="2198">
                  <c:v>181.83290552289526</c:v>
                </c:pt>
                <c:pt idx="2199">
                  <c:v>186.03655357926795</c:v>
                </c:pt>
                <c:pt idx="2200">
                  <c:v>186.03655357926795</c:v>
                </c:pt>
                <c:pt idx="2201">
                  <c:v>186.03655357926795</c:v>
                </c:pt>
                <c:pt idx="2202">
                  <c:v>186.03655357926795</c:v>
                </c:pt>
                <c:pt idx="2203">
                  <c:v>186.03655357926795</c:v>
                </c:pt>
                <c:pt idx="2204">
                  <c:v>186.03655357926795</c:v>
                </c:pt>
                <c:pt idx="2205">
                  <c:v>186.03655357926795</c:v>
                </c:pt>
                <c:pt idx="2206">
                  <c:v>186.03655357926795</c:v>
                </c:pt>
                <c:pt idx="2207">
                  <c:v>186.03655357926795</c:v>
                </c:pt>
                <c:pt idx="2208">
                  <c:v>186.03655357926795</c:v>
                </c:pt>
                <c:pt idx="2209">
                  <c:v>186.03655357926795</c:v>
                </c:pt>
                <c:pt idx="2210">
                  <c:v>186.03655357926795</c:v>
                </c:pt>
                <c:pt idx="2211">
                  <c:v>186.03655357926795</c:v>
                </c:pt>
                <c:pt idx="2212">
                  <c:v>186.03655357926795</c:v>
                </c:pt>
                <c:pt idx="2213">
                  <c:v>181.68050975906525</c:v>
                </c:pt>
                <c:pt idx="2214">
                  <c:v>186.03655357926795</c:v>
                </c:pt>
                <c:pt idx="2215">
                  <c:v>186.03655357926795</c:v>
                </c:pt>
                <c:pt idx="2216">
                  <c:v>186.03655357926795</c:v>
                </c:pt>
                <c:pt idx="2217">
                  <c:v>208.27802319024462</c:v>
                </c:pt>
                <c:pt idx="2218">
                  <c:v>204.25908836260851</c:v>
                </c:pt>
                <c:pt idx="2219">
                  <c:v>186.03655357926795</c:v>
                </c:pt>
                <c:pt idx="2220">
                  <c:v>186.03655357926795</c:v>
                </c:pt>
                <c:pt idx="2221">
                  <c:v>186.03655357926795</c:v>
                </c:pt>
                <c:pt idx="2222">
                  <c:v>186.03655357926795</c:v>
                </c:pt>
                <c:pt idx="2223">
                  <c:v>186.03655357926795</c:v>
                </c:pt>
                <c:pt idx="2224">
                  <c:v>181.47961813064023</c:v>
                </c:pt>
                <c:pt idx="2225">
                  <c:v>186.03655357926795</c:v>
                </c:pt>
                <c:pt idx="2226">
                  <c:v>186.03655357926795</c:v>
                </c:pt>
                <c:pt idx="2227">
                  <c:v>157.91328051302622</c:v>
                </c:pt>
                <c:pt idx="2228">
                  <c:v>186.03655357926795</c:v>
                </c:pt>
                <c:pt idx="2229">
                  <c:v>186.03655357926795</c:v>
                </c:pt>
                <c:pt idx="2230">
                  <c:v>186.03655357926795</c:v>
                </c:pt>
                <c:pt idx="2231">
                  <c:v>186.03655357926795</c:v>
                </c:pt>
                <c:pt idx="2232">
                  <c:v>186.03655357926795</c:v>
                </c:pt>
                <c:pt idx="2233">
                  <c:v>195.91336206155177</c:v>
                </c:pt>
                <c:pt idx="2234">
                  <c:v>186.03655357926795</c:v>
                </c:pt>
                <c:pt idx="2235">
                  <c:v>186.03655357926795</c:v>
                </c:pt>
                <c:pt idx="2236">
                  <c:v>208.27802319024462</c:v>
                </c:pt>
                <c:pt idx="2237">
                  <c:v>186.03655357926795</c:v>
                </c:pt>
                <c:pt idx="2238">
                  <c:v>186.03655357926795</c:v>
                </c:pt>
                <c:pt idx="2239">
                  <c:v>198.4012147079608</c:v>
                </c:pt>
                <c:pt idx="2240">
                  <c:v>186.03655357926795</c:v>
                </c:pt>
                <c:pt idx="2241">
                  <c:v>160.81448647490419</c:v>
                </c:pt>
                <c:pt idx="2242">
                  <c:v>218.1524406408528</c:v>
                </c:pt>
                <c:pt idx="2243">
                  <c:v>186.03655357926795</c:v>
                </c:pt>
                <c:pt idx="2244">
                  <c:v>186.03655357926795</c:v>
                </c:pt>
                <c:pt idx="2245">
                  <c:v>186.03655357926795</c:v>
                </c:pt>
                <c:pt idx="2246">
                  <c:v>192.24975899745885</c:v>
                </c:pt>
                <c:pt idx="2247">
                  <c:v>186.03655357926795</c:v>
                </c:pt>
                <c:pt idx="2248">
                  <c:v>208.27802319024462</c:v>
                </c:pt>
                <c:pt idx="2249">
                  <c:v>186.28607608580398</c:v>
                </c:pt>
                <c:pt idx="2250">
                  <c:v>179.74788823127943</c:v>
                </c:pt>
                <c:pt idx="2251">
                  <c:v>186.03655357926795</c:v>
                </c:pt>
                <c:pt idx="2252">
                  <c:v>186.03655357926795</c:v>
                </c:pt>
                <c:pt idx="2253">
                  <c:v>157.27880340322892</c:v>
                </c:pt>
                <c:pt idx="2254">
                  <c:v>186.03655357926795</c:v>
                </c:pt>
                <c:pt idx="2255">
                  <c:v>186.03655357926795</c:v>
                </c:pt>
                <c:pt idx="2256">
                  <c:v>186.03655357926795</c:v>
                </c:pt>
                <c:pt idx="2257">
                  <c:v>186.03655357926795</c:v>
                </c:pt>
                <c:pt idx="2258">
                  <c:v>186.03655357926795</c:v>
                </c:pt>
                <c:pt idx="2259">
                  <c:v>172.53736268247923</c:v>
                </c:pt>
                <c:pt idx="2260">
                  <c:v>194.50715508133806</c:v>
                </c:pt>
                <c:pt idx="2261">
                  <c:v>198.66054740779936</c:v>
                </c:pt>
                <c:pt idx="2262">
                  <c:v>186.03655357926795</c:v>
                </c:pt>
                <c:pt idx="2263">
                  <c:v>195.91336206155177</c:v>
                </c:pt>
                <c:pt idx="2264">
                  <c:v>186.03655357926795</c:v>
                </c:pt>
                <c:pt idx="2265">
                  <c:v>115.75216186213935</c:v>
                </c:pt>
                <c:pt idx="2266">
                  <c:v>186.03655357926795</c:v>
                </c:pt>
                <c:pt idx="2267">
                  <c:v>166.00948430754693</c:v>
                </c:pt>
                <c:pt idx="2268">
                  <c:v>186.03655357926795</c:v>
                </c:pt>
                <c:pt idx="2269">
                  <c:v>186.03655357926795</c:v>
                </c:pt>
                <c:pt idx="2270">
                  <c:v>186.03655357926795</c:v>
                </c:pt>
                <c:pt idx="2271">
                  <c:v>186.03655357926795</c:v>
                </c:pt>
                <c:pt idx="2272">
                  <c:v>188.85614936100873</c:v>
                </c:pt>
                <c:pt idx="2273">
                  <c:v>198.33119530414325</c:v>
                </c:pt>
                <c:pt idx="2274">
                  <c:v>186.03655357926795</c:v>
                </c:pt>
                <c:pt idx="2275">
                  <c:v>186.03655357926795</c:v>
                </c:pt>
                <c:pt idx="2276">
                  <c:v>186.03655357926795</c:v>
                </c:pt>
                <c:pt idx="2277">
                  <c:v>186.03655357926795</c:v>
                </c:pt>
                <c:pt idx="2278">
                  <c:v>186.03655357926795</c:v>
                </c:pt>
                <c:pt idx="2279">
                  <c:v>186.03655357926795</c:v>
                </c:pt>
                <c:pt idx="2280">
                  <c:v>186.03655357926795</c:v>
                </c:pt>
                <c:pt idx="2281">
                  <c:v>186.03655357926795</c:v>
                </c:pt>
                <c:pt idx="2282">
                  <c:v>186.03655357926795</c:v>
                </c:pt>
                <c:pt idx="2283">
                  <c:v>186.03655357926795</c:v>
                </c:pt>
                <c:pt idx="2284">
                  <c:v>186.03655357926795</c:v>
                </c:pt>
                <c:pt idx="2285">
                  <c:v>193.05829352890669</c:v>
                </c:pt>
                <c:pt idx="2286">
                  <c:v>194.13275737378865</c:v>
                </c:pt>
                <c:pt idx="2287">
                  <c:v>186.03655357926795</c:v>
                </c:pt>
                <c:pt idx="2288">
                  <c:v>186.03655357926795</c:v>
                </c:pt>
                <c:pt idx="2289">
                  <c:v>186.03655357926795</c:v>
                </c:pt>
                <c:pt idx="2290">
                  <c:v>186.03655357926795</c:v>
                </c:pt>
                <c:pt idx="2291">
                  <c:v>186.03655357926795</c:v>
                </c:pt>
                <c:pt idx="2292">
                  <c:v>186.03655357926795</c:v>
                </c:pt>
                <c:pt idx="2293">
                  <c:v>186.03655357926795</c:v>
                </c:pt>
                <c:pt idx="2294">
                  <c:v>166.19316473561449</c:v>
                </c:pt>
                <c:pt idx="2295">
                  <c:v>186.03655357926795</c:v>
                </c:pt>
                <c:pt idx="2296">
                  <c:v>145.44166932947724</c:v>
                </c:pt>
                <c:pt idx="2297">
                  <c:v>162.74117286513672</c:v>
                </c:pt>
                <c:pt idx="2298">
                  <c:v>186.03655357926795</c:v>
                </c:pt>
                <c:pt idx="2299">
                  <c:v>186.03655357926795</c:v>
                </c:pt>
                <c:pt idx="2300">
                  <c:v>186.03655357926795</c:v>
                </c:pt>
                <c:pt idx="2301">
                  <c:v>195.91336206155177</c:v>
                </c:pt>
                <c:pt idx="2302">
                  <c:v>184.54873641891706</c:v>
                </c:pt>
                <c:pt idx="2303">
                  <c:v>192.29009250384595</c:v>
                </c:pt>
                <c:pt idx="2304">
                  <c:v>186.03655357926795</c:v>
                </c:pt>
                <c:pt idx="2305">
                  <c:v>186.03655357926795</c:v>
                </c:pt>
                <c:pt idx="2306">
                  <c:v>186.03655357926795</c:v>
                </c:pt>
                <c:pt idx="2307">
                  <c:v>186.03655357926795</c:v>
                </c:pt>
                <c:pt idx="2308">
                  <c:v>186.03655357926795</c:v>
                </c:pt>
                <c:pt idx="2309">
                  <c:v>186.03655357926795</c:v>
                </c:pt>
                <c:pt idx="2310">
                  <c:v>186.03655357926795</c:v>
                </c:pt>
                <c:pt idx="2311">
                  <c:v>186.03655357926795</c:v>
                </c:pt>
                <c:pt idx="2312">
                  <c:v>141.89781141490826</c:v>
                </c:pt>
                <c:pt idx="2313">
                  <c:v>186.03655357926795</c:v>
                </c:pt>
                <c:pt idx="2314">
                  <c:v>186.03655357926795</c:v>
                </c:pt>
                <c:pt idx="2315">
                  <c:v>193.59325286432232</c:v>
                </c:pt>
                <c:pt idx="2316">
                  <c:v>186.03655357926795</c:v>
                </c:pt>
                <c:pt idx="2317">
                  <c:v>192.49928150399489</c:v>
                </c:pt>
                <c:pt idx="2318">
                  <c:v>186.03655357926795</c:v>
                </c:pt>
                <c:pt idx="2319">
                  <c:v>186.03655357926795</c:v>
                </c:pt>
                <c:pt idx="2320">
                  <c:v>186.03655357926795</c:v>
                </c:pt>
                <c:pt idx="2321">
                  <c:v>186.03655357926795</c:v>
                </c:pt>
                <c:pt idx="2322">
                  <c:v>144.80984869988876</c:v>
                </c:pt>
                <c:pt idx="2323">
                  <c:v>186.03655357926795</c:v>
                </c:pt>
                <c:pt idx="2324">
                  <c:v>186.03655357926795</c:v>
                </c:pt>
                <c:pt idx="2325">
                  <c:v>170.02398373221922</c:v>
                </c:pt>
                <c:pt idx="2326">
                  <c:v>188.626597436933</c:v>
                </c:pt>
                <c:pt idx="2327">
                  <c:v>186.03655357926795</c:v>
                </c:pt>
                <c:pt idx="2328">
                  <c:v>186.03655357926795</c:v>
                </c:pt>
                <c:pt idx="2329">
                  <c:v>176.08972569316657</c:v>
                </c:pt>
                <c:pt idx="2330">
                  <c:v>164.22617600078541</c:v>
                </c:pt>
                <c:pt idx="2331">
                  <c:v>186.03655357926795</c:v>
                </c:pt>
                <c:pt idx="2332">
                  <c:v>186.03655357926795</c:v>
                </c:pt>
                <c:pt idx="2333">
                  <c:v>186.03655357926795</c:v>
                </c:pt>
                <c:pt idx="2334">
                  <c:v>178.67747791974838</c:v>
                </c:pt>
                <c:pt idx="2335">
                  <c:v>186.03655357926795</c:v>
                </c:pt>
                <c:pt idx="2336">
                  <c:v>186.03655357926795</c:v>
                </c:pt>
                <c:pt idx="2337">
                  <c:v>166.5446603462145</c:v>
                </c:pt>
                <c:pt idx="2338">
                  <c:v>186.03655357926795</c:v>
                </c:pt>
                <c:pt idx="2339">
                  <c:v>186.03655357926795</c:v>
                </c:pt>
                <c:pt idx="2340">
                  <c:v>186.03655357926795</c:v>
                </c:pt>
                <c:pt idx="2341">
                  <c:v>198.4012147079608</c:v>
                </c:pt>
                <c:pt idx="2342">
                  <c:v>186.03655357926795</c:v>
                </c:pt>
                <c:pt idx="2343">
                  <c:v>186.03655357926795</c:v>
                </c:pt>
                <c:pt idx="2344">
                  <c:v>186.03655357926795</c:v>
                </c:pt>
                <c:pt idx="2345">
                  <c:v>170.01068041815782</c:v>
                </c:pt>
                <c:pt idx="2346">
                  <c:v>195.91336206155177</c:v>
                </c:pt>
                <c:pt idx="2347">
                  <c:v>186.03655357926795</c:v>
                </c:pt>
                <c:pt idx="2348">
                  <c:v>186.03655357926795</c:v>
                </c:pt>
                <c:pt idx="2349">
                  <c:v>177.8195249132925</c:v>
                </c:pt>
                <c:pt idx="2350">
                  <c:v>186.03655357926795</c:v>
                </c:pt>
                <c:pt idx="2351">
                  <c:v>186.03655357926795</c:v>
                </c:pt>
                <c:pt idx="2352">
                  <c:v>186.03655357926795</c:v>
                </c:pt>
                <c:pt idx="2353">
                  <c:v>186.03655357926795</c:v>
                </c:pt>
                <c:pt idx="2354">
                  <c:v>186.03655357926795</c:v>
                </c:pt>
                <c:pt idx="2355">
                  <c:v>204.82968206967837</c:v>
                </c:pt>
                <c:pt idx="2356">
                  <c:v>186.03655357926795</c:v>
                </c:pt>
                <c:pt idx="2357">
                  <c:v>189.46780230758253</c:v>
                </c:pt>
                <c:pt idx="2358">
                  <c:v>186.03655357926795</c:v>
                </c:pt>
                <c:pt idx="2359">
                  <c:v>186.05746140077713</c:v>
                </c:pt>
                <c:pt idx="2360">
                  <c:v>186.03655357926795</c:v>
                </c:pt>
                <c:pt idx="2361">
                  <c:v>189.82534443169698</c:v>
                </c:pt>
                <c:pt idx="2362">
                  <c:v>186.03655357926795</c:v>
                </c:pt>
                <c:pt idx="2363">
                  <c:v>186.03655357926795</c:v>
                </c:pt>
                <c:pt idx="2364">
                  <c:v>186.03655357926795</c:v>
                </c:pt>
                <c:pt idx="2365">
                  <c:v>186.03655357926795</c:v>
                </c:pt>
                <c:pt idx="2366">
                  <c:v>186.03655357926795</c:v>
                </c:pt>
                <c:pt idx="2367">
                  <c:v>178.14775820187907</c:v>
                </c:pt>
                <c:pt idx="2368">
                  <c:v>186.03655357926795</c:v>
                </c:pt>
                <c:pt idx="2369">
                  <c:v>138.12859975256055</c:v>
                </c:pt>
                <c:pt idx="2370">
                  <c:v>165.66743169262293</c:v>
                </c:pt>
                <c:pt idx="2371">
                  <c:v>186.03655357926795</c:v>
                </c:pt>
                <c:pt idx="2372">
                  <c:v>186.03655357926795</c:v>
                </c:pt>
                <c:pt idx="2373">
                  <c:v>186.03655357926795</c:v>
                </c:pt>
                <c:pt idx="2374">
                  <c:v>186.03655357926795</c:v>
                </c:pt>
                <c:pt idx="2375">
                  <c:v>186.03655357926795</c:v>
                </c:pt>
                <c:pt idx="2376">
                  <c:v>186.03655357926795</c:v>
                </c:pt>
                <c:pt idx="2377">
                  <c:v>186.03655357926795</c:v>
                </c:pt>
                <c:pt idx="2378">
                  <c:v>186.03655357926795</c:v>
                </c:pt>
                <c:pt idx="2379">
                  <c:v>186.03655357926795</c:v>
                </c:pt>
                <c:pt idx="2380">
                  <c:v>186.03655357926795</c:v>
                </c:pt>
                <c:pt idx="2381">
                  <c:v>186.03655357926795</c:v>
                </c:pt>
                <c:pt idx="2382">
                  <c:v>186.03655357926795</c:v>
                </c:pt>
                <c:pt idx="2383">
                  <c:v>186.03655357926795</c:v>
                </c:pt>
                <c:pt idx="2384">
                  <c:v>192.4770278870389</c:v>
                </c:pt>
                <c:pt idx="2385">
                  <c:v>186.03655357926795</c:v>
                </c:pt>
                <c:pt idx="2386">
                  <c:v>186.03655357926795</c:v>
                </c:pt>
                <c:pt idx="2387">
                  <c:v>186.03655357926795</c:v>
                </c:pt>
                <c:pt idx="2388">
                  <c:v>186.03655357926795</c:v>
                </c:pt>
                <c:pt idx="2389">
                  <c:v>186.03655357926795</c:v>
                </c:pt>
                <c:pt idx="2390">
                  <c:v>186.03655357926795</c:v>
                </c:pt>
                <c:pt idx="2391">
                  <c:v>190.55976894769972</c:v>
                </c:pt>
                <c:pt idx="2392">
                  <c:v>189.47049672210517</c:v>
                </c:pt>
                <c:pt idx="2393">
                  <c:v>186.03655357926795</c:v>
                </c:pt>
                <c:pt idx="2394">
                  <c:v>186.03655357926795</c:v>
                </c:pt>
                <c:pt idx="2395">
                  <c:v>183.43733488944619</c:v>
                </c:pt>
                <c:pt idx="2396">
                  <c:v>186.03655357926795</c:v>
                </c:pt>
                <c:pt idx="2397">
                  <c:v>186.03655357926795</c:v>
                </c:pt>
                <c:pt idx="2398">
                  <c:v>186.03655357926795</c:v>
                </c:pt>
                <c:pt idx="2399">
                  <c:v>180.07341115042652</c:v>
                </c:pt>
                <c:pt idx="2400">
                  <c:v>186.03655357926795</c:v>
                </c:pt>
                <c:pt idx="2401">
                  <c:v>137.93350271990579</c:v>
                </c:pt>
                <c:pt idx="2402">
                  <c:v>186.03655357926795</c:v>
                </c:pt>
                <c:pt idx="2403">
                  <c:v>186.03655357926795</c:v>
                </c:pt>
                <c:pt idx="2404">
                  <c:v>186.61781922113573</c:v>
                </c:pt>
                <c:pt idx="2405">
                  <c:v>186.03655357926795</c:v>
                </c:pt>
                <c:pt idx="2406">
                  <c:v>186.03655357926795</c:v>
                </c:pt>
                <c:pt idx="2407">
                  <c:v>186.03655357926795</c:v>
                </c:pt>
                <c:pt idx="2408">
                  <c:v>186.03655357926795</c:v>
                </c:pt>
                <c:pt idx="2409">
                  <c:v>208.52754569678066</c:v>
                </c:pt>
                <c:pt idx="2410">
                  <c:v>186.03655357926795</c:v>
                </c:pt>
                <c:pt idx="2411">
                  <c:v>181.83290552289526</c:v>
                </c:pt>
                <c:pt idx="2412">
                  <c:v>174.48372265215266</c:v>
                </c:pt>
                <c:pt idx="2413">
                  <c:v>186.03655357926795</c:v>
                </c:pt>
                <c:pt idx="2414">
                  <c:v>186.03655357926795</c:v>
                </c:pt>
                <c:pt idx="2415">
                  <c:v>186.03655357926795</c:v>
                </c:pt>
                <c:pt idx="2416">
                  <c:v>186.03655357926795</c:v>
                </c:pt>
                <c:pt idx="2417">
                  <c:v>186.03655357926795</c:v>
                </c:pt>
                <c:pt idx="2418">
                  <c:v>157.91328051302622</c:v>
                </c:pt>
                <c:pt idx="2419">
                  <c:v>186.03655357926795</c:v>
                </c:pt>
                <c:pt idx="2420">
                  <c:v>186.03655357926795</c:v>
                </c:pt>
                <c:pt idx="2421">
                  <c:v>188.15842381013564</c:v>
                </c:pt>
                <c:pt idx="2422">
                  <c:v>186.03655357926795</c:v>
                </c:pt>
                <c:pt idx="2423">
                  <c:v>186.03655357926795</c:v>
                </c:pt>
                <c:pt idx="2424">
                  <c:v>186.03655357926795</c:v>
                </c:pt>
                <c:pt idx="2425">
                  <c:v>179.52366883600379</c:v>
                </c:pt>
                <c:pt idx="2426">
                  <c:v>186.03655357926795</c:v>
                </c:pt>
                <c:pt idx="2427">
                  <c:v>173.86729392165353</c:v>
                </c:pt>
                <c:pt idx="2428">
                  <c:v>186.03655357926795</c:v>
                </c:pt>
                <c:pt idx="2429">
                  <c:v>186.03655357926795</c:v>
                </c:pt>
                <c:pt idx="2430">
                  <c:v>186.28607608580398</c:v>
                </c:pt>
                <c:pt idx="2431">
                  <c:v>186.03655357926795</c:v>
                </c:pt>
                <c:pt idx="2432">
                  <c:v>186.03655357926795</c:v>
                </c:pt>
                <c:pt idx="2433">
                  <c:v>186.03655357926795</c:v>
                </c:pt>
                <c:pt idx="2434">
                  <c:v>186.03655357926795</c:v>
                </c:pt>
                <c:pt idx="2435">
                  <c:v>186.03655357926795</c:v>
                </c:pt>
                <c:pt idx="2436">
                  <c:v>197.20187566206548</c:v>
                </c:pt>
                <c:pt idx="2437">
                  <c:v>186.03655357926795</c:v>
                </c:pt>
                <c:pt idx="2438">
                  <c:v>186.05880719622394</c:v>
                </c:pt>
                <c:pt idx="2439">
                  <c:v>186.03655357926795</c:v>
                </c:pt>
                <c:pt idx="2440">
                  <c:v>164.27595018055806</c:v>
                </c:pt>
                <c:pt idx="2441">
                  <c:v>186.03655357926795</c:v>
                </c:pt>
                <c:pt idx="2442">
                  <c:v>186.03655357926795</c:v>
                </c:pt>
                <c:pt idx="2443">
                  <c:v>186.03655357926795</c:v>
                </c:pt>
                <c:pt idx="2444">
                  <c:v>186.03655357926795</c:v>
                </c:pt>
                <c:pt idx="2445">
                  <c:v>186.03655357926795</c:v>
                </c:pt>
                <c:pt idx="2446">
                  <c:v>186.03655357926795</c:v>
                </c:pt>
                <c:pt idx="2447">
                  <c:v>203.89221880386626</c:v>
                </c:pt>
                <c:pt idx="2448">
                  <c:v>186.03655357926795</c:v>
                </c:pt>
                <c:pt idx="2449">
                  <c:v>183.26054098570356</c:v>
                </c:pt>
                <c:pt idx="2450">
                  <c:v>186.03655357926795</c:v>
                </c:pt>
                <c:pt idx="2451">
                  <c:v>186.03655357926795</c:v>
                </c:pt>
                <c:pt idx="2452">
                  <c:v>186.03655357926795</c:v>
                </c:pt>
                <c:pt idx="2453">
                  <c:v>186.03655357926795</c:v>
                </c:pt>
                <c:pt idx="2454">
                  <c:v>186.03655357926795</c:v>
                </c:pt>
                <c:pt idx="2455">
                  <c:v>194.25763257480202</c:v>
                </c:pt>
                <c:pt idx="2456">
                  <c:v>173.58107914888978</c:v>
                </c:pt>
                <c:pt idx="2457">
                  <c:v>176.33380767372256</c:v>
                </c:pt>
                <c:pt idx="2458">
                  <c:v>186.03655357926795</c:v>
                </c:pt>
                <c:pt idx="2459">
                  <c:v>186.28607608580398</c:v>
                </c:pt>
                <c:pt idx="2460">
                  <c:v>171.82275013003411</c:v>
                </c:pt>
                <c:pt idx="2461">
                  <c:v>186.03655357926795</c:v>
                </c:pt>
                <c:pt idx="2462">
                  <c:v>181.74969337890369</c:v>
                </c:pt>
                <c:pt idx="2463">
                  <c:v>156.51395221162593</c:v>
                </c:pt>
                <c:pt idx="2464">
                  <c:v>186.03655357926795</c:v>
                </c:pt>
                <c:pt idx="2465">
                  <c:v>186.03655357926795</c:v>
                </c:pt>
                <c:pt idx="2466">
                  <c:v>196.74548522121106</c:v>
                </c:pt>
                <c:pt idx="2467">
                  <c:v>189.92910931741596</c:v>
                </c:pt>
                <c:pt idx="2468">
                  <c:v>186.03655357926795</c:v>
                </c:pt>
                <c:pt idx="2469">
                  <c:v>157.91088948135058</c:v>
                </c:pt>
                <c:pt idx="2470">
                  <c:v>181.83290552289526</c:v>
                </c:pt>
                <c:pt idx="2471">
                  <c:v>186.03655357926795</c:v>
                </c:pt>
                <c:pt idx="2472">
                  <c:v>188.37289760504788</c:v>
                </c:pt>
                <c:pt idx="2473">
                  <c:v>186.03655357926795</c:v>
                </c:pt>
                <c:pt idx="2474">
                  <c:v>186.03655357926795</c:v>
                </c:pt>
                <c:pt idx="2475">
                  <c:v>160.133871935874</c:v>
                </c:pt>
                <c:pt idx="2476">
                  <c:v>186.03655357926795</c:v>
                </c:pt>
                <c:pt idx="2477">
                  <c:v>186.03655357926795</c:v>
                </c:pt>
                <c:pt idx="2478">
                  <c:v>186.03655357926795</c:v>
                </c:pt>
                <c:pt idx="2479">
                  <c:v>171.97835065756743</c:v>
                </c:pt>
                <c:pt idx="2480">
                  <c:v>186.03655357926795</c:v>
                </c:pt>
                <c:pt idx="2481">
                  <c:v>196.1628845680878</c:v>
                </c:pt>
                <c:pt idx="2482">
                  <c:v>186.03655357926795</c:v>
                </c:pt>
                <c:pt idx="2483">
                  <c:v>186.03655357926795</c:v>
                </c:pt>
                <c:pt idx="2484">
                  <c:v>186.28607608580398</c:v>
                </c:pt>
                <c:pt idx="2485">
                  <c:v>186.03655357926795</c:v>
                </c:pt>
                <c:pt idx="2486">
                  <c:v>176.74101073885191</c:v>
                </c:pt>
                <c:pt idx="2487">
                  <c:v>186.03655357926795</c:v>
                </c:pt>
                <c:pt idx="2488">
                  <c:v>176.49148823231587</c:v>
                </c:pt>
                <c:pt idx="2489">
                  <c:v>199.80591779969978</c:v>
                </c:pt>
                <c:pt idx="2490">
                  <c:v>186.03655357926795</c:v>
                </c:pt>
                <c:pt idx="2491">
                  <c:v>186.03655357926795</c:v>
                </c:pt>
                <c:pt idx="2492">
                  <c:v>207.50831827670916</c:v>
                </c:pt>
                <c:pt idx="2493">
                  <c:v>186.03655357926795</c:v>
                </c:pt>
                <c:pt idx="2494">
                  <c:v>186.03655357926795</c:v>
                </c:pt>
                <c:pt idx="2495">
                  <c:v>186.03655357926795</c:v>
                </c:pt>
                <c:pt idx="2496">
                  <c:v>164.0475379893164</c:v>
                </c:pt>
                <c:pt idx="2497">
                  <c:v>186.03655357926795</c:v>
                </c:pt>
                <c:pt idx="2498">
                  <c:v>186.03655357926795</c:v>
                </c:pt>
                <c:pt idx="2499">
                  <c:v>163.91745266228494</c:v>
                </c:pt>
                <c:pt idx="2500">
                  <c:v>186.03655357926795</c:v>
                </c:pt>
                <c:pt idx="2501">
                  <c:v>186.03655357926795</c:v>
                </c:pt>
                <c:pt idx="2502">
                  <c:v>186.03655357926795</c:v>
                </c:pt>
                <c:pt idx="2503">
                  <c:v>186.03655357926795</c:v>
                </c:pt>
                <c:pt idx="2504">
                  <c:v>186.03655357926795</c:v>
                </c:pt>
                <c:pt idx="2505">
                  <c:v>188.20211782484671</c:v>
                </c:pt>
                <c:pt idx="2506">
                  <c:v>186.03655357926795</c:v>
                </c:pt>
                <c:pt idx="2507">
                  <c:v>186.03655357926795</c:v>
                </c:pt>
                <c:pt idx="2508">
                  <c:v>186.03655357926795</c:v>
                </c:pt>
                <c:pt idx="2509">
                  <c:v>186.03655357926795</c:v>
                </c:pt>
                <c:pt idx="2510">
                  <c:v>186.03655357926795</c:v>
                </c:pt>
                <c:pt idx="2511">
                  <c:v>186.03655357926795</c:v>
                </c:pt>
                <c:pt idx="2512">
                  <c:v>210.51484944164289</c:v>
                </c:pt>
                <c:pt idx="2513">
                  <c:v>181.83290552289526</c:v>
                </c:pt>
                <c:pt idx="2514">
                  <c:v>186.03655357926795</c:v>
                </c:pt>
                <c:pt idx="2515">
                  <c:v>186.03655357926795</c:v>
                </c:pt>
                <c:pt idx="2516">
                  <c:v>202.09230691673329</c:v>
                </c:pt>
                <c:pt idx="2517">
                  <c:v>186.03655357926795</c:v>
                </c:pt>
                <c:pt idx="2518">
                  <c:v>190.178631823952</c:v>
                </c:pt>
                <c:pt idx="2519">
                  <c:v>150.18704404977262</c:v>
                </c:pt>
                <c:pt idx="2520">
                  <c:v>186.03655357926795</c:v>
                </c:pt>
                <c:pt idx="2521">
                  <c:v>186.03655357926795</c:v>
                </c:pt>
                <c:pt idx="2522">
                  <c:v>176.49148823231587</c:v>
                </c:pt>
                <c:pt idx="2523">
                  <c:v>163.09164623268956</c:v>
                </c:pt>
                <c:pt idx="2524">
                  <c:v>186.28607608580398</c:v>
                </c:pt>
                <c:pt idx="2525">
                  <c:v>159.70593892204013</c:v>
                </c:pt>
                <c:pt idx="2526">
                  <c:v>186.03655357926795</c:v>
                </c:pt>
                <c:pt idx="2527">
                  <c:v>194.71402301565644</c:v>
                </c:pt>
                <c:pt idx="2528">
                  <c:v>186.03655357926795</c:v>
                </c:pt>
                <c:pt idx="2529">
                  <c:v>186.03655357926795</c:v>
                </c:pt>
                <c:pt idx="2530">
                  <c:v>186.03655357926795</c:v>
                </c:pt>
                <c:pt idx="2531">
                  <c:v>164.03601380193771</c:v>
                </c:pt>
                <c:pt idx="2532">
                  <c:v>186.03655357926795</c:v>
                </c:pt>
                <c:pt idx="2533">
                  <c:v>186.03655357926795</c:v>
                </c:pt>
                <c:pt idx="2534">
                  <c:v>186.03655357926795</c:v>
                </c:pt>
                <c:pt idx="2535">
                  <c:v>186.03655357926795</c:v>
                </c:pt>
                <c:pt idx="2536">
                  <c:v>186.03655357926795</c:v>
                </c:pt>
                <c:pt idx="2537">
                  <c:v>186.03655357926795</c:v>
                </c:pt>
                <c:pt idx="2538">
                  <c:v>172.53736268247923</c:v>
                </c:pt>
                <c:pt idx="2539">
                  <c:v>198.4012147079608</c:v>
                </c:pt>
                <c:pt idx="2540">
                  <c:v>195.91336206155177</c:v>
                </c:pt>
                <c:pt idx="2541">
                  <c:v>196.24271416520787</c:v>
                </c:pt>
                <c:pt idx="2542">
                  <c:v>186.03655357926795</c:v>
                </c:pt>
                <c:pt idx="2543">
                  <c:v>186.03655357926795</c:v>
                </c:pt>
                <c:pt idx="2544">
                  <c:v>153.55936964688442</c:v>
                </c:pt>
                <c:pt idx="2545">
                  <c:v>176.74101073885191</c:v>
                </c:pt>
                <c:pt idx="2546">
                  <c:v>188.12337509851184</c:v>
                </c:pt>
                <c:pt idx="2547">
                  <c:v>199.22791094946041</c:v>
                </c:pt>
                <c:pt idx="2548">
                  <c:v>186.03655357926795</c:v>
                </c:pt>
                <c:pt idx="2549">
                  <c:v>172.28784017594319</c:v>
                </c:pt>
                <c:pt idx="2550">
                  <c:v>185.51467029703994</c:v>
                </c:pt>
                <c:pt idx="2551">
                  <c:v>186.03655357926795</c:v>
                </c:pt>
                <c:pt idx="2552">
                  <c:v>186.03655357926795</c:v>
                </c:pt>
                <c:pt idx="2553">
                  <c:v>181.79034986205178</c:v>
                </c:pt>
                <c:pt idx="2554">
                  <c:v>208.27802319024462</c:v>
                </c:pt>
                <c:pt idx="2555">
                  <c:v>161.88190203275926</c:v>
                </c:pt>
                <c:pt idx="2556">
                  <c:v>186.03655357926795</c:v>
                </c:pt>
                <c:pt idx="2557">
                  <c:v>146.28139364683025</c:v>
                </c:pt>
                <c:pt idx="2558">
                  <c:v>161.88190203275926</c:v>
                </c:pt>
                <c:pt idx="2559">
                  <c:v>186.03655357926795</c:v>
                </c:pt>
                <c:pt idx="2560">
                  <c:v>168.08526493521441</c:v>
                </c:pt>
                <c:pt idx="2561">
                  <c:v>186.03655357926795</c:v>
                </c:pt>
                <c:pt idx="2562">
                  <c:v>186.03655357926795</c:v>
                </c:pt>
                <c:pt idx="2563">
                  <c:v>174.98488182250117</c:v>
                </c:pt>
                <c:pt idx="2564">
                  <c:v>158.93453288997867</c:v>
                </c:pt>
                <c:pt idx="2565">
                  <c:v>186.03655357926795</c:v>
                </c:pt>
                <c:pt idx="2566">
                  <c:v>174.48372265215266</c:v>
                </c:pt>
                <c:pt idx="2567">
                  <c:v>186.03655357926795</c:v>
                </c:pt>
                <c:pt idx="2568">
                  <c:v>182.0283069939737</c:v>
                </c:pt>
                <c:pt idx="2569">
                  <c:v>190.35959723779962</c:v>
                </c:pt>
                <c:pt idx="2570">
                  <c:v>186.03655357926795</c:v>
                </c:pt>
                <c:pt idx="2571">
                  <c:v>186.03655357926795</c:v>
                </c:pt>
                <c:pt idx="2572">
                  <c:v>186.03655357926795</c:v>
                </c:pt>
                <c:pt idx="2573">
                  <c:v>198.4012147079608</c:v>
                </c:pt>
                <c:pt idx="2574">
                  <c:v>186.03655357926795</c:v>
                </c:pt>
                <c:pt idx="2575">
                  <c:v>174.63159443024614</c:v>
                </c:pt>
                <c:pt idx="2576">
                  <c:v>186.03655357926795</c:v>
                </c:pt>
                <c:pt idx="2577">
                  <c:v>186.03655357926795</c:v>
                </c:pt>
                <c:pt idx="2578">
                  <c:v>186.03655357926795</c:v>
                </c:pt>
                <c:pt idx="2579">
                  <c:v>186.03655357926795</c:v>
                </c:pt>
                <c:pt idx="2580">
                  <c:v>179.18852987887385</c:v>
                </c:pt>
                <c:pt idx="2581">
                  <c:v>206.49741850248151</c:v>
                </c:pt>
                <c:pt idx="2582">
                  <c:v>186.03655357926795</c:v>
                </c:pt>
                <c:pt idx="2583">
                  <c:v>186.03655357926795</c:v>
                </c:pt>
                <c:pt idx="2584">
                  <c:v>194.13275737378865</c:v>
                </c:pt>
                <c:pt idx="2585">
                  <c:v>186.03655357926795</c:v>
                </c:pt>
                <c:pt idx="2586">
                  <c:v>172.41313596145926</c:v>
                </c:pt>
                <c:pt idx="2587">
                  <c:v>186.03655357926795</c:v>
                </c:pt>
                <c:pt idx="2588">
                  <c:v>186.03655357926795</c:v>
                </c:pt>
                <c:pt idx="2589">
                  <c:v>186.03655357926795</c:v>
                </c:pt>
                <c:pt idx="2590">
                  <c:v>165.88190548753516</c:v>
                </c:pt>
                <c:pt idx="2591">
                  <c:v>206.28512365000344</c:v>
                </c:pt>
                <c:pt idx="2592">
                  <c:v>186.03655357926795</c:v>
                </c:pt>
                <c:pt idx="2593">
                  <c:v>186.03655357926795</c:v>
                </c:pt>
                <c:pt idx="2594">
                  <c:v>186.03655357926795</c:v>
                </c:pt>
                <c:pt idx="2595">
                  <c:v>165.43981647554909</c:v>
                </c:pt>
                <c:pt idx="2596">
                  <c:v>186.03655357926795</c:v>
                </c:pt>
                <c:pt idx="2597">
                  <c:v>186.03655357926795</c:v>
                </c:pt>
                <c:pt idx="2598">
                  <c:v>186.03655357926795</c:v>
                </c:pt>
                <c:pt idx="2599">
                  <c:v>186.03655357926795</c:v>
                </c:pt>
                <c:pt idx="2600">
                  <c:v>186.03655357926795</c:v>
                </c:pt>
                <c:pt idx="2601">
                  <c:v>186.03655357926795</c:v>
                </c:pt>
                <c:pt idx="2602">
                  <c:v>186.03655357926795</c:v>
                </c:pt>
                <c:pt idx="2603">
                  <c:v>186.03655357926795</c:v>
                </c:pt>
                <c:pt idx="2604">
                  <c:v>186.03655357926795</c:v>
                </c:pt>
                <c:pt idx="2605">
                  <c:v>186.03655357926795</c:v>
                </c:pt>
                <c:pt idx="2606">
                  <c:v>186.03655357926795</c:v>
                </c:pt>
                <c:pt idx="2607">
                  <c:v>186.03655357926795</c:v>
                </c:pt>
                <c:pt idx="2608">
                  <c:v>186.03655357926795</c:v>
                </c:pt>
                <c:pt idx="2609">
                  <c:v>186.03655357926795</c:v>
                </c:pt>
                <c:pt idx="2610">
                  <c:v>186.03655357926795</c:v>
                </c:pt>
                <c:pt idx="2611">
                  <c:v>186.03655357926795</c:v>
                </c:pt>
                <c:pt idx="2612">
                  <c:v>164.24960050876498</c:v>
                </c:pt>
                <c:pt idx="2613">
                  <c:v>186.03655357926795</c:v>
                </c:pt>
                <c:pt idx="2614">
                  <c:v>186.03655357926795</c:v>
                </c:pt>
                <c:pt idx="2615">
                  <c:v>199.34730520438899</c:v>
                </c:pt>
                <c:pt idx="2616">
                  <c:v>186.03655357926795</c:v>
                </c:pt>
                <c:pt idx="2617">
                  <c:v>186.03655357926795</c:v>
                </c:pt>
                <c:pt idx="2618">
                  <c:v>166.18931497485093</c:v>
                </c:pt>
                <c:pt idx="2619">
                  <c:v>186.03655357926795</c:v>
                </c:pt>
                <c:pt idx="2620">
                  <c:v>178.93900737233781</c:v>
                </c:pt>
                <c:pt idx="2621">
                  <c:v>186.03655357926795</c:v>
                </c:pt>
                <c:pt idx="2622">
                  <c:v>186.03655357926795</c:v>
                </c:pt>
                <c:pt idx="2623">
                  <c:v>176.49148823231587</c:v>
                </c:pt>
                <c:pt idx="2624">
                  <c:v>186.03655357926795</c:v>
                </c:pt>
                <c:pt idx="2625">
                  <c:v>196.1628845680878</c:v>
                </c:pt>
                <c:pt idx="2626">
                  <c:v>186.03655357926795</c:v>
                </c:pt>
                <c:pt idx="2627">
                  <c:v>186.03655357926795</c:v>
                </c:pt>
                <c:pt idx="2628">
                  <c:v>186.03655357926795</c:v>
                </c:pt>
                <c:pt idx="2629">
                  <c:v>186.03655357926795</c:v>
                </c:pt>
                <c:pt idx="2630">
                  <c:v>186.03655357926795</c:v>
                </c:pt>
                <c:pt idx="2631">
                  <c:v>193.77425985551554</c:v>
                </c:pt>
                <c:pt idx="2632">
                  <c:v>178.93900737233781</c:v>
                </c:pt>
                <c:pt idx="2633">
                  <c:v>186.03655357926795</c:v>
                </c:pt>
                <c:pt idx="2634">
                  <c:v>186.03655357926795</c:v>
                </c:pt>
                <c:pt idx="2635">
                  <c:v>208.27802319024462</c:v>
                </c:pt>
                <c:pt idx="2636">
                  <c:v>186.03655357926795</c:v>
                </c:pt>
                <c:pt idx="2637">
                  <c:v>186.03655357926795</c:v>
                </c:pt>
                <c:pt idx="2638">
                  <c:v>154.70336427078934</c:v>
                </c:pt>
                <c:pt idx="2639">
                  <c:v>186.03655357926795</c:v>
                </c:pt>
                <c:pt idx="2640">
                  <c:v>180.03075657820887</c:v>
                </c:pt>
                <c:pt idx="2641">
                  <c:v>186.03655357926795</c:v>
                </c:pt>
                <c:pt idx="2642">
                  <c:v>186.03655357926795</c:v>
                </c:pt>
                <c:pt idx="2643">
                  <c:v>186.03655357926795</c:v>
                </c:pt>
                <c:pt idx="2644">
                  <c:v>194.38227988032469</c:v>
                </c:pt>
                <c:pt idx="2645">
                  <c:v>186.03655357926795</c:v>
                </c:pt>
                <c:pt idx="2646">
                  <c:v>182.0824280294313</c:v>
                </c:pt>
                <c:pt idx="2647">
                  <c:v>186.03655357926795</c:v>
                </c:pt>
                <c:pt idx="2648">
                  <c:v>186.03655357926795</c:v>
                </c:pt>
                <c:pt idx="2649">
                  <c:v>189.95021963271034</c:v>
                </c:pt>
                <c:pt idx="2650">
                  <c:v>186.03655357926795</c:v>
                </c:pt>
                <c:pt idx="2651">
                  <c:v>186.03655357926795</c:v>
                </c:pt>
                <c:pt idx="2652">
                  <c:v>176.08972569316657</c:v>
                </c:pt>
                <c:pt idx="2653">
                  <c:v>186.03655357926795</c:v>
                </c:pt>
                <c:pt idx="2654">
                  <c:v>186.03655357926795</c:v>
                </c:pt>
                <c:pt idx="2655">
                  <c:v>181.77365046312914</c:v>
                </c:pt>
                <c:pt idx="2656">
                  <c:v>186.03655357926795</c:v>
                </c:pt>
                <c:pt idx="2657">
                  <c:v>181.47961813064023</c:v>
                </c:pt>
                <c:pt idx="2658">
                  <c:v>198.65073721449684</c:v>
                </c:pt>
                <c:pt idx="2659">
                  <c:v>178.75542182260261</c:v>
                </c:pt>
                <c:pt idx="2660">
                  <c:v>186.03655357926795</c:v>
                </c:pt>
                <c:pt idx="2661">
                  <c:v>168.32237634053021</c:v>
                </c:pt>
                <c:pt idx="2662">
                  <c:v>186.03655357926795</c:v>
                </c:pt>
                <c:pt idx="2663">
                  <c:v>186.03655357926795</c:v>
                </c:pt>
                <c:pt idx="2664">
                  <c:v>186.03655357926795</c:v>
                </c:pt>
                <c:pt idx="2665">
                  <c:v>186.03655357926795</c:v>
                </c:pt>
                <c:pt idx="2666">
                  <c:v>186.03655357926795</c:v>
                </c:pt>
                <c:pt idx="2667">
                  <c:v>186.03655357926795</c:v>
                </c:pt>
                <c:pt idx="2668">
                  <c:v>186.03655357926795</c:v>
                </c:pt>
                <c:pt idx="2669">
                  <c:v>186.2958862791065</c:v>
                </c:pt>
                <c:pt idx="2670">
                  <c:v>186.03655357926795</c:v>
                </c:pt>
                <c:pt idx="2671">
                  <c:v>186.03655357926795</c:v>
                </c:pt>
                <c:pt idx="2672">
                  <c:v>186.03655357926795</c:v>
                </c:pt>
                <c:pt idx="2673">
                  <c:v>176.74101073885191</c:v>
                </c:pt>
                <c:pt idx="2674">
                  <c:v>186.03655357926795</c:v>
                </c:pt>
                <c:pt idx="2675">
                  <c:v>196.40831516771962</c:v>
                </c:pt>
                <c:pt idx="2676">
                  <c:v>176.49148823231587</c:v>
                </c:pt>
                <c:pt idx="2677">
                  <c:v>186.03655357926795</c:v>
                </c:pt>
                <c:pt idx="2678">
                  <c:v>190.55976894769972</c:v>
                </c:pt>
                <c:pt idx="2679">
                  <c:v>178.49608912276406</c:v>
                </c:pt>
                <c:pt idx="2680">
                  <c:v>176.49148823231587</c:v>
                </c:pt>
                <c:pt idx="2681">
                  <c:v>189.82534443169698</c:v>
                </c:pt>
                <c:pt idx="2682">
                  <c:v>181.72914063717627</c:v>
                </c:pt>
                <c:pt idx="2683">
                  <c:v>186.03655357926795</c:v>
                </c:pt>
                <c:pt idx="2684">
                  <c:v>166.78874232677049</c:v>
                </c:pt>
                <c:pt idx="2685">
                  <c:v>178.14775820187907</c:v>
                </c:pt>
                <c:pt idx="2686">
                  <c:v>158.28324784429333</c:v>
                </c:pt>
                <c:pt idx="2687">
                  <c:v>186.03655357926795</c:v>
                </c:pt>
                <c:pt idx="2688">
                  <c:v>186.03655357926795</c:v>
                </c:pt>
                <c:pt idx="2689">
                  <c:v>186.03655357926795</c:v>
                </c:pt>
                <c:pt idx="2690">
                  <c:v>186.03655357926795</c:v>
                </c:pt>
                <c:pt idx="2691">
                  <c:v>186.03655357926795</c:v>
                </c:pt>
                <c:pt idx="2692">
                  <c:v>186.03655357926795</c:v>
                </c:pt>
                <c:pt idx="2693">
                  <c:v>186.03655357926795</c:v>
                </c:pt>
                <c:pt idx="2694">
                  <c:v>186.03655357926795</c:v>
                </c:pt>
                <c:pt idx="2695">
                  <c:v>186.03655357926795</c:v>
                </c:pt>
                <c:pt idx="2696">
                  <c:v>186.03655357926795</c:v>
                </c:pt>
                <c:pt idx="2697">
                  <c:v>186.03655357926795</c:v>
                </c:pt>
                <c:pt idx="2698">
                  <c:v>198.4012147079608</c:v>
                </c:pt>
                <c:pt idx="2699">
                  <c:v>186.03655357926795</c:v>
                </c:pt>
                <c:pt idx="2700">
                  <c:v>186.03655357926795</c:v>
                </c:pt>
                <c:pt idx="2701">
                  <c:v>174.63159443024614</c:v>
                </c:pt>
                <c:pt idx="2702">
                  <c:v>177.20355963877435</c:v>
                </c:pt>
                <c:pt idx="2703">
                  <c:v>180.8442593656236</c:v>
                </c:pt>
                <c:pt idx="2704">
                  <c:v>176.08972569316657</c:v>
                </c:pt>
                <c:pt idx="2705">
                  <c:v>186.03655357926795</c:v>
                </c:pt>
                <c:pt idx="2706">
                  <c:v>188.45438682185943</c:v>
                </c:pt>
                <c:pt idx="2707">
                  <c:v>186.03655357926795</c:v>
                </c:pt>
                <c:pt idx="2708">
                  <c:v>186.03655357926795</c:v>
                </c:pt>
                <c:pt idx="2709">
                  <c:v>186.03655357926795</c:v>
                </c:pt>
                <c:pt idx="2710">
                  <c:v>186.03655357926795</c:v>
                </c:pt>
                <c:pt idx="2711">
                  <c:v>194.19756665158812</c:v>
                </c:pt>
                <c:pt idx="2712">
                  <c:v>186.03655357926795</c:v>
                </c:pt>
                <c:pt idx="2713">
                  <c:v>186.03655357926795</c:v>
                </c:pt>
                <c:pt idx="2714">
                  <c:v>141.61506837185067</c:v>
                </c:pt>
                <c:pt idx="2715">
                  <c:v>186.03655357926795</c:v>
                </c:pt>
                <c:pt idx="2716">
                  <c:v>186.03655357926795</c:v>
                </c:pt>
                <c:pt idx="2717">
                  <c:v>174.68351871295286</c:v>
                </c:pt>
                <c:pt idx="2718">
                  <c:v>165.88190548753516</c:v>
                </c:pt>
                <c:pt idx="2719">
                  <c:v>186.03655357926795</c:v>
                </c:pt>
                <c:pt idx="2720">
                  <c:v>155.02151531652967</c:v>
                </c:pt>
                <c:pt idx="2721">
                  <c:v>186.03655357926795</c:v>
                </c:pt>
                <c:pt idx="2722">
                  <c:v>150.43656655630866</c:v>
                </c:pt>
                <c:pt idx="2723">
                  <c:v>186.03655357926795</c:v>
                </c:pt>
                <c:pt idx="2724">
                  <c:v>184.63034659905423</c:v>
                </c:pt>
                <c:pt idx="2725">
                  <c:v>181.83290552289526</c:v>
                </c:pt>
                <c:pt idx="2726">
                  <c:v>186.03655357926795</c:v>
                </c:pt>
                <c:pt idx="2727">
                  <c:v>211.12527377305437</c:v>
                </c:pt>
                <c:pt idx="2728">
                  <c:v>186.03655357926795</c:v>
                </c:pt>
                <c:pt idx="2729">
                  <c:v>166.56233929759156</c:v>
                </c:pt>
                <c:pt idx="2730">
                  <c:v>186.03655357926795</c:v>
                </c:pt>
                <c:pt idx="2731">
                  <c:v>186.03655357926795</c:v>
                </c:pt>
                <c:pt idx="2732">
                  <c:v>186.03655357926795</c:v>
                </c:pt>
                <c:pt idx="2733">
                  <c:v>186.03655357926795</c:v>
                </c:pt>
                <c:pt idx="2734">
                  <c:v>186.03655357926795</c:v>
                </c:pt>
                <c:pt idx="2735">
                  <c:v>186.03655357926795</c:v>
                </c:pt>
                <c:pt idx="2736">
                  <c:v>186.03655357926795</c:v>
                </c:pt>
                <c:pt idx="2737">
                  <c:v>186.03655357926795</c:v>
                </c:pt>
                <c:pt idx="2738">
                  <c:v>180.17325300646056</c:v>
                </c:pt>
                <c:pt idx="2739">
                  <c:v>208.27802319024462</c:v>
                </c:pt>
                <c:pt idx="2740">
                  <c:v>186.03655357926795</c:v>
                </c:pt>
                <c:pt idx="2741">
                  <c:v>142.4937736854248</c:v>
                </c:pt>
                <c:pt idx="2742">
                  <c:v>153.19140452051735</c:v>
                </c:pt>
                <c:pt idx="2743">
                  <c:v>186.03655357926795</c:v>
                </c:pt>
                <c:pt idx="2744">
                  <c:v>186.03655357926795</c:v>
                </c:pt>
                <c:pt idx="2745">
                  <c:v>186.03655357926795</c:v>
                </c:pt>
                <c:pt idx="2746">
                  <c:v>181.83290552289526</c:v>
                </c:pt>
                <c:pt idx="2747">
                  <c:v>186.03655357926795</c:v>
                </c:pt>
                <c:pt idx="2748">
                  <c:v>186.03655357926795</c:v>
                </c:pt>
                <c:pt idx="2749">
                  <c:v>208.52754569678066</c:v>
                </c:pt>
                <c:pt idx="2750">
                  <c:v>204.84168901573176</c:v>
                </c:pt>
                <c:pt idx="2751">
                  <c:v>184.17446302444733</c:v>
                </c:pt>
                <c:pt idx="2752">
                  <c:v>157.02928089669288</c:v>
                </c:pt>
                <c:pt idx="2753">
                  <c:v>186.03655357926795</c:v>
                </c:pt>
                <c:pt idx="2754">
                  <c:v>157.02928089669288</c:v>
                </c:pt>
                <c:pt idx="2755">
                  <c:v>186.03655357926795</c:v>
                </c:pt>
                <c:pt idx="2756">
                  <c:v>186.03655357926795</c:v>
                </c:pt>
                <c:pt idx="2757">
                  <c:v>195.91336206155177</c:v>
                </c:pt>
                <c:pt idx="2758">
                  <c:v>186.03655357926795</c:v>
                </c:pt>
                <c:pt idx="2759">
                  <c:v>186.03655357926795</c:v>
                </c:pt>
                <c:pt idx="2760">
                  <c:v>186.03655357926795</c:v>
                </c:pt>
                <c:pt idx="2761">
                  <c:v>186.03655357926795</c:v>
                </c:pt>
                <c:pt idx="2762">
                  <c:v>186.03655357926795</c:v>
                </c:pt>
                <c:pt idx="2763">
                  <c:v>198.4012147079608</c:v>
                </c:pt>
                <c:pt idx="2764">
                  <c:v>186.03655357926795</c:v>
                </c:pt>
                <c:pt idx="2765">
                  <c:v>172.70604947887864</c:v>
                </c:pt>
                <c:pt idx="2766">
                  <c:v>172.28784017594319</c:v>
                </c:pt>
                <c:pt idx="2767">
                  <c:v>168.2300757303947</c:v>
                </c:pt>
                <c:pt idx="2768">
                  <c:v>186.03655357926795</c:v>
                </c:pt>
                <c:pt idx="2769">
                  <c:v>186.03655357926795</c:v>
                </c:pt>
                <c:pt idx="2770">
                  <c:v>186.03655357926795</c:v>
                </c:pt>
                <c:pt idx="2771">
                  <c:v>186.03655357926795</c:v>
                </c:pt>
                <c:pt idx="2772">
                  <c:v>186.03655357926795</c:v>
                </c:pt>
                <c:pt idx="2773">
                  <c:v>186.03655357926795</c:v>
                </c:pt>
                <c:pt idx="2774">
                  <c:v>181.04238284058664</c:v>
                </c:pt>
                <c:pt idx="2775">
                  <c:v>142.54779323087124</c:v>
                </c:pt>
                <c:pt idx="2776">
                  <c:v>172.28623821208879</c:v>
                </c:pt>
                <c:pt idx="2777">
                  <c:v>211.04758662260215</c:v>
                </c:pt>
                <c:pt idx="2778">
                  <c:v>181.83290552289526</c:v>
                </c:pt>
                <c:pt idx="2779">
                  <c:v>161.36774301975308</c:v>
                </c:pt>
                <c:pt idx="2780">
                  <c:v>158.92763410825415</c:v>
                </c:pt>
                <c:pt idx="2781">
                  <c:v>186.03655357926795</c:v>
                </c:pt>
                <c:pt idx="2782">
                  <c:v>176.49148823231587</c:v>
                </c:pt>
                <c:pt idx="2783">
                  <c:v>186.03655357926795</c:v>
                </c:pt>
                <c:pt idx="2784">
                  <c:v>179.38592686568677</c:v>
                </c:pt>
                <c:pt idx="2785">
                  <c:v>187.74474783153786</c:v>
                </c:pt>
                <c:pt idx="2786">
                  <c:v>176.08972569316657</c:v>
                </c:pt>
                <c:pt idx="2787">
                  <c:v>152.02942719849142</c:v>
                </c:pt>
                <c:pt idx="2788">
                  <c:v>122.26835588335361</c:v>
                </c:pt>
                <c:pt idx="2789">
                  <c:v>186.03655357926795</c:v>
                </c:pt>
                <c:pt idx="2790">
                  <c:v>186.03655357926795</c:v>
                </c:pt>
                <c:pt idx="2791">
                  <c:v>160.38339444241004</c:v>
                </c:pt>
                <c:pt idx="2792">
                  <c:v>186.03655357926795</c:v>
                </c:pt>
                <c:pt idx="2793">
                  <c:v>160.9605681773736</c:v>
                </c:pt>
                <c:pt idx="2794">
                  <c:v>186.03655357926795</c:v>
                </c:pt>
                <c:pt idx="2795">
                  <c:v>186.03655357926795</c:v>
                </c:pt>
                <c:pt idx="2796">
                  <c:v>186.03655357926795</c:v>
                </c:pt>
                <c:pt idx="2797">
                  <c:v>186.03655357926795</c:v>
                </c:pt>
                <c:pt idx="2798">
                  <c:v>153.07515534685623</c:v>
                </c:pt>
                <c:pt idx="2799">
                  <c:v>160.73500924882791</c:v>
                </c:pt>
                <c:pt idx="2800">
                  <c:v>186.03655357926795</c:v>
                </c:pt>
                <c:pt idx="2801">
                  <c:v>186.03655357926795</c:v>
                </c:pt>
                <c:pt idx="2802">
                  <c:v>186.03655357926795</c:v>
                </c:pt>
                <c:pt idx="2803">
                  <c:v>186.03655357926795</c:v>
                </c:pt>
                <c:pt idx="2804">
                  <c:v>176.49148823231587</c:v>
                </c:pt>
                <c:pt idx="2805">
                  <c:v>189.47049672210517</c:v>
                </c:pt>
                <c:pt idx="2806">
                  <c:v>149.57620166418999</c:v>
                </c:pt>
                <c:pt idx="2807">
                  <c:v>186.03655357926795</c:v>
                </c:pt>
                <c:pt idx="2808">
                  <c:v>171.78889407424529</c:v>
                </c:pt>
                <c:pt idx="2809">
                  <c:v>186.03655357926795</c:v>
                </c:pt>
                <c:pt idx="2810">
                  <c:v>186.03655357926795</c:v>
                </c:pt>
                <c:pt idx="2811">
                  <c:v>186.03655357926795</c:v>
                </c:pt>
                <c:pt idx="2812">
                  <c:v>214.70649055196219</c:v>
                </c:pt>
                <c:pt idx="2813">
                  <c:v>186.03655357926795</c:v>
                </c:pt>
                <c:pt idx="2814">
                  <c:v>186.03655357926795</c:v>
                </c:pt>
                <c:pt idx="2815">
                  <c:v>186.03655357926795</c:v>
                </c:pt>
                <c:pt idx="2816">
                  <c:v>186.03655357926795</c:v>
                </c:pt>
                <c:pt idx="2817">
                  <c:v>186.03655357926795</c:v>
                </c:pt>
                <c:pt idx="2818">
                  <c:v>186.03655357926795</c:v>
                </c:pt>
                <c:pt idx="2819">
                  <c:v>186.03655357926795</c:v>
                </c:pt>
                <c:pt idx="2820">
                  <c:v>186.03655357926795</c:v>
                </c:pt>
                <c:pt idx="2821">
                  <c:v>186.03655357926795</c:v>
                </c:pt>
                <c:pt idx="2822">
                  <c:v>186.03655357926795</c:v>
                </c:pt>
                <c:pt idx="2823">
                  <c:v>186.03655357926795</c:v>
                </c:pt>
                <c:pt idx="2824">
                  <c:v>186.03655357926795</c:v>
                </c:pt>
                <c:pt idx="2825">
                  <c:v>186.03655357926795</c:v>
                </c:pt>
                <c:pt idx="2826">
                  <c:v>186.03655357926795</c:v>
                </c:pt>
                <c:pt idx="2827">
                  <c:v>176.49148823231587</c:v>
                </c:pt>
                <c:pt idx="2828">
                  <c:v>186.03655357926795</c:v>
                </c:pt>
                <c:pt idx="2829">
                  <c:v>186.03655357926795</c:v>
                </c:pt>
                <c:pt idx="2830">
                  <c:v>194.38227988032469</c:v>
                </c:pt>
                <c:pt idx="2831">
                  <c:v>186.03655357926795</c:v>
                </c:pt>
                <c:pt idx="2832">
                  <c:v>186.03655357926795</c:v>
                </c:pt>
                <c:pt idx="2833">
                  <c:v>167.9211721740854</c:v>
                </c:pt>
                <c:pt idx="2834">
                  <c:v>186.03655357926795</c:v>
                </c:pt>
                <c:pt idx="2835">
                  <c:v>203.97061024815295</c:v>
                </c:pt>
                <c:pt idx="2836">
                  <c:v>175.08528125210216</c:v>
                </c:pt>
                <c:pt idx="2837">
                  <c:v>198.4012147079608</c:v>
                </c:pt>
                <c:pt idx="2838">
                  <c:v>177.52549258080359</c:v>
                </c:pt>
                <c:pt idx="2839">
                  <c:v>186.03655357926795</c:v>
                </c:pt>
                <c:pt idx="2840">
                  <c:v>198.15018831295004</c:v>
                </c:pt>
                <c:pt idx="2841">
                  <c:v>186.03655357926795</c:v>
                </c:pt>
                <c:pt idx="2842">
                  <c:v>186.03655357926795</c:v>
                </c:pt>
                <c:pt idx="2843">
                  <c:v>172.28784017594319</c:v>
                </c:pt>
                <c:pt idx="2844">
                  <c:v>186.03655357926795</c:v>
                </c:pt>
                <c:pt idx="2845">
                  <c:v>186.03655357926795</c:v>
                </c:pt>
                <c:pt idx="2846">
                  <c:v>186.03655357926795</c:v>
                </c:pt>
                <c:pt idx="2847">
                  <c:v>186.03655357926795</c:v>
                </c:pt>
                <c:pt idx="2848">
                  <c:v>186.03655357926795</c:v>
                </c:pt>
                <c:pt idx="2849">
                  <c:v>208.27802319024462</c:v>
                </c:pt>
                <c:pt idx="2850">
                  <c:v>186.03655357926795</c:v>
                </c:pt>
                <c:pt idx="2851">
                  <c:v>186.03655357926795</c:v>
                </c:pt>
                <c:pt idx="2852">
                  <c:v>186.03655357926795</c:v>
                </c:pt>
                <c:pt idx="2853">
                  <c:v>186.03655357926795</c:v>
                </c:pt>
                <c:pt idx="2854">
                  <c:v>197.81452214793333</c:v>
                </c:pt>
                <c:pt idx="2855">
                  <c:v>186.03655357926795</c:v>
                </c:pt>
                <c:pt idx="2856">
                  <c:v>172.1437417838371</c:v>
                </c:pt>
                <c:pt idx="2857">
                  <c:v>178.41882496533839</c:v>
                </c:pt>
                <c:pt idx="2858">
                  <c:v>186.03655357926795</c:v>
                </c:pt>
                <c:pt idx="2859">
                  <c:v>186.03655357926795</c:v>
                </c:pt>
                <c:pt idx="2860">
                  <c:v>186.03655357926795</c:v>
                </c:pt>
                <c:pt idx="2861">
                  <c:v>186.03655357926795</c:v>
                </c:pt>
                <c:pt idx="2862">
                  <c:v>186.03655357926795</c:v>
                </c:pt>
                <c:pt idx="2863">
                  <c:v>186.03655357926795</c:v>
                </c:pt>
                <c:pt idx="2864">
                  <c:v>186.03655357926795</c:v>
                </c:pt>
                <c:pt idx="2865">
                  <c:v>186.03655357926795</c:v>
                </c:pt>
                <c:pt idx="2866">
                  <c:v>186.03655357926795</c:v>
                </c:pt>
                <c:pt idx="2867">
                  <c:v>204.00196469837874</c:v>
                </c:pt>
                <c:pt idx="2868">
                  <c:v>148.21795235630503</c:v>
                </c:pt>
                <c:pt idx="2869">
                  <c:v>206.87181621003091</c:v>
                </c:pt>
                <c:pt idx="2870">
                  <c:v>186.03655357926795</c:v>
                </c:pt>
                <c:pt idx="2871">
                  <c:v>186.03655357926795</c:v>
                </c:pt>
                <c:pt idx="2872">
                  <c:v>186.03655357926795</c:v>
                </c:pt>
                <c:pt idx="2873">
                  <c:v>195.91336206155177</c:v>
                </c:pt>
                <c:pt idx="2874">
                  <c:v>186.03655357926795</c:v>
                </c:pt>
                <c:pt idx="2875">
                  <c:v>130.91274167496024</c:v>
                </c:pt>
                <c:pt idx="2876">
                  <c:v>175.10583399382958</c:v>
                </c:pt>
                <c:pt idx="2877">
                  <c:v>186.03655357926795</c:v>
                </c:pt>
                <c:pt idx="2878">
                  <c:v>181.83290552289526</c:v>
                </c:pt>
                <c:pt idx="2879">
                  <c:v>190.51037495928375</c:v>
                </c:pt>
                <c:pt idx="2880">
                  <c:v>186.03655357926795</c:v>
                </c:pt>
                <c:pt idx="2881">
                  <c:v>186.03655357926795</c:v>
                </c:pt>
                <c:pt idx="2882">
                  <c:v>186.03655357926795</c:v>
                </c:pt>
                <c:pt idx="2883">
                  <c:v>186.03655357926795</c:v>
                </c:pt>
                <c:pt idx="2884">
                  <c:v>186.03655357926795</c:v>
                </c:pt>
                <c:pt idx="2885">
                  <c:v>186.03655357926795</c:v>
                </c:pt>
                <c:pt idx="2886">
                  <c:v>186.03655357926795</c:v>
                </c:pt>
                <c:pt idx="2887">
                  <c:v>186.03655357926795</c:v>
                </c:pt>
                <c:pt idx="2888">
                  <c:v>186.03655357926795</c:v>
                </c:pt>
                <c:pt idx="2889">
                  <c:v>168.60447343794411</c:v>
                </c:pt>
                <c:pt idx="2890">
                  <c:v>186.03655357926795</c:v>
                </c:pt>
                <c:pt idx="2891">
                  <c:v>194.96578095157554</c:v>
                </c:pt>
                <c:pt idx="2892">
                  <c:v>186.03655357926795</c:v>
                </c:pt>
                <c:pt idx="2893">
                  <c:v>186.03655357926795</c:v>
                </c:pt>
                <c:pt idx="2894">
                  <c:v>166.1314279940712</c:v>
                </c:pt>
                <c:pt idx="2895">
                  <c:v>186.03655357926795</c:v>
                </c:pt>
                <c:pt idx="2896">
                  <c:v>186.03655357926795</c:v>
                </c:pt>
                <c:pt idx="2897">
                  <c:v>186.03655357926795</c:v>
                </c:pt>
                <c:pt idx="2898">
                  <c:v>181.83290552289526</c:v>
                </c:pt>
                <c:pt idx="2899">
                  <c:v>186.03655357926795</c:v>
                </c:pt>
                <c:pt idx="2900">
                  <c:v>186.03655357926795</c:v>
                </c:pt>
                <c:pt idx="2901">
                  <c:v>186.03655357926795</c:v>
                </c:pt>
                <c:pt idx="2902">
                  <c:v>146.78799388734245</c:v>
                </c:pt>
                <c:pt idx="2903">
                  <c:v>186.03655357926795</c:v>
                </c:pt>
                <c:pt idx="2904">
                  <c:v>186.03655357926795</c:v>
                </c:pt>
                <c:pt idx="2905">
                  <c:v>186.03655357926795</c:v>
                </c:pt>
                <c:pt idx="2906">
                  <c:v>198.4012147079608</c:v>
                </c:pt>
                <c:pt idx="2907">
                  <c:v>186.03655357926795</c:v>
                </c:pt>
                <c:pt idx="2908">
                  <c:v>186.03655357926795</c:v>
                </c:pt>
                <c:pt idx="2909">
                  <c:v>186.03655357926795</c:v>
                </c:pt>
                <c:pt idx="2910">
                  <c:v>186.03655357926795</c:v>
                </c:pt>
                <c:pt idx="2911">
                  <c:v>186.03655357926795</c:v>
                </c:pt>
                <c:pt idx="2912">
                  <c:v>190.7666368820181</c:v>
                </c:pt>
                <c:pt idx="2913">
                  <c:v>186.03655357926795</c:v>
                </c:pt>
                <c:pt idx="2914">
                  <c:v>186.03655357926795</c:v>
                </c:pt>
                <c:pt idx="2915">
                  <c:v>186.03655357926795</c:v>
                </c:pt>
                <c:pt idx="2916">
                  <c:v>186.03655357926795</c:v>
                </c:pt>
                <c:pt idx="2917">
                  <c:v>186.03655357926795</c:v>
                </c:pt>
                <c:pt idx="2918">
                  <c:v>150.58880658892193</c:v>
                </c:pt>
                <c:pt idx="2919">
                  <c:v>180.17325300646056</c:v>
                </c:pt>
                <c:pt idx="2920">
                  <c:v>198.39971081948607</c:v>
                </c:pt>
                <c:pt idx="2921">
                  <c:v>186.03655357926795</c:v>
                </c:pt>
                <c:pt idx="2922">
                  <c:v>186.03655357926795</c:v>
                </c:pt>
                <c:pt idx="2923">
                  <c:v>186.78556267031533</c:v>
                </c:pt>
                <c:pt idx="2924">
                  <c:v>156.26196701483306</c:v>
                </c:pt>
                <c:pt idx="2925">
                  <c:v>198.04642342723105</c:v>
                </c:pt>
                <c:pt idx="2926">
                  <c:v>186.03655357926795</c:v>
                </c:pt>
                <c:pt idx="2927">
                  <c:v>203.52855656304502</c:v>
                </c:pt>
                <c:pt idx="2928">
                  <c:v>196.95235315552944</c:v>
                </c:pt>
                <c:pt idx="2929">
                  <c:v>176.74101073885191</c:v>
                </c:pt>
                <c:pt idx="2930">
                  <c:v>169.52896699675432</c:v>
                </c:pt>
                <c:pt idx="2931">
                  <c:v>194.0627379699711</c:v>
                </c:pt>
                <c:pt idx="2932">
                  <c:v>186.03655357926795</c:v>
                </c:pt>
                <c:pt idx="2933">
                  <c:v>186.03655357926795</c:v>
                </c:pt>
                <c:pt idx="2934">
                  <c:v>186.03655357926795</c:v>
                </c:pt>
                <c:pt idx="2935">
                  <c:v>186.03655357926795</c:v>
                </c:pt>
                <c:pt idx="2936">
                  <c:v>180.17717603614551</c:v>
                </c:pt>
                <c:pt idx="2937">
                  <c:v>186.03655357926795</c:v>
                </c:pt>
                <c:pt idx="2938">
                  <c:v>144.62996030844602</c:v>
                </c:pt>
                <c:pt idx="2939">
                  <c:v>186.03655357926795</c:v>
                </c:pt>
                <c:pt idx="2940">
                  <c:v>151.62766465934212</c:v>
                </c:pt>
                <c:pt idx="2941">
                  <c:v>186.03655357926795</c:v>
                </c:pt>
                <c:pt idx="2942">
                  <c:v>186.03655357926795</c:v>
                </c:pt>
                <c:pt idx="2943">
                  <c:v>186.03655357926795</c:v>
                </c:pt>
                <c:pt idx="2944">
                  <c:v>186.03655357926795</c:v>
                </c:pt>
                <c:pt idx="2945">
                  <c:v>186.03655357926795</c:v>
                </c:pt>
                <c:pt idx="2946">
                  <c:v>186.03655357926795</c:v>
                </c:pt>
                <c:pt idx="2947">
                  <c:v>186.03655357926795</c:v>
                </c:pt>
                <c:pt idx="2948">
                  <c:v>163.65353217801987</c:v>
                </c:pt>
                <c:pt idx="2949">
                  <c:v>184.83721453337262</c:v>
                </c:pt>
                <c:pt idx="2950">
                  <c:v>186.03655357926795</c:v>
                </c:pt>
                <c:pt idx="2951">
                  <c:v>186.03655357926795</c:v>
                </c:pt>
                <c:pt idx="2952">
                  <c:v>186.03655357926795</c:v>
                </c:pt>
                <c:pt idx="2953">
                  <c:v>221.83420541499748</c:v>
                </c:pt>
                <c:pt idx="2954">
                  <c:v>169.57344512810423</c:v>
                </c:pt>
                <c:pt idx="2955">
                  <c:v>181.79034986205178</c:v>
                </c:pt>
                <c:pt idx="2956">
                  <c:v>186.03655357926795</c:v>
                </c:pt>
                <c:pt idx="2957">
                  <c:v>170.23034815004414</c:v>
                </c:pt>
                <c:pt idx="2958">
                  <c:v>204.84168901573176</c:v>
                </c:pt>
                <c:pt idx="2959">
                  <c:v>186.03655357926795</c:v>
                </c:pt>
                <c:pt idx="2960">
                  <c:v>186.03655357926795</c:v>
                </c:pt>
                <c:pt idx="2961">
                  <c:v>186.28607608580398</c:v>
                </c:pt>
                <c:pt idx="2962">
                  <c:v>186.03655357926795</c:v>
                </c:pt>
                <c:pt idx="2963">
                  <c:v>128.96832290425053</c:v>
                </c:pt>
                <c:pt idx="2964">
                  <c:v>186.03655357926795</c:v>
                </c:pt>
                <c:pt idx="2965">
                  <c:v>186.03655357926795</c:v>
                </c:pt>
                <c:pt idx="2966">
                  <c:v>186.03655357926795</c:v>
                </c:pt>
                <c:pt idx="2967">
                  <c:v>186.03655357926795</c:v>
                </c:pt>
                <c:pt idx="2968">
                  <c:v>186.03655357926795</c:v>
                </c:pt>
                <c:pt idx="2969">
                  <c:v>186.03655357926795</c:v>
                </c:pt>
                <c:pt idx="2970">
                  <c:v>186.03655357926795</c:v>
                </c:pt>
                <c:pt idx="2971">
                  <c:v>186.03655357926795</c:v>
                </c:pt>
                <c:pt idx="2972">
                  <c:v>163.70599359378599</c:v>
                </c:pt>
                <c:pt idx="2973">
                  <c:v>186.03655357926795</c:v>
                </c:pt>
                <c:pt idx="2974">
                  <c:v>186.03655357926795</c:v>
                </c:pt>
                <c:pt idx="2975">
                  <c:v>186.03655357926795</c:v>
                </c:pt>
                <c:pt idx="2976">
                  <c:v>172.28784017594319</c:v>
                </c:pt>
                <c:pt idx="2977">
                  <c:v>186.03655357926795</c:v>
                </c:pt>
                <c:pt idx="2978">
                  <c:v>186.03655357926795</c:v>
                </c:pt>
                <c:pt idx="2979">
                  <c:v>198.4012147079608</c:v>
                </c:pt>
                <c:pt idx="2980">
                  <c:v>186.03655357926795</c:v>
                </c:pt>
                <c:pt idx="2981">
                  <c:v>186.03655357926795</c:v>
                </c:pt>
                <c:pt idx="2982">
                  <c:v>186.03655357926795</c:v>
                </c:pt>
                <c:pt idx="2983">
                  <c:v>171.93455278368816</c:v>
                </c:pt>
                <c:pt idx="2984">
                  <c:v>186.28607608580398</c:v>
                </c:pt>
                <c:pt idx="2985">
                  <c:v>186.03655357926795</c:v>
                </c:pt>
                <c:pt idx="2986">
                  <c:v>174.17753379908481</c:v>
                </c:pt>
                <c:pt idx="2987">
                  <c:v>186.03655357926795</c:v>
                </c:pt>
                <c:pt idx="2988">
                  <c:v>186.03655357926795</c:v>
                </c:pt>
                <c:pt idx="2989">
                  <c:v>183.18148504662287</c:v>
                </c:pt>
                <c:pt idx="2990">
                  <c:v>186.03655357926795</c:v>
                </c:pt>
                <c:pt idx="2991">
                  <c:v>186.03655357926795</c:v>
                </c:pt>
                <c:pt idx="2992">
                  <c:v>186.03655357926795</c:v>
                </c:pt>
                <c:pt idx="2993">
                  <c:v>186.03655357926795</c:v>
                </c:pt>
                <c:pt idx="2994">
                  <c:v>171.86453337987061</c:v>
                </c:pt>
                <c:pt idx="2995">
                  <c:v>186.03655357926795</c:v>
                </c:pt>
                <c:pt idx="2996">
                  <c:v>176.49148823231587</c:v>
                </c:pt>
                <c:pt idx="2997">
                  <c:v>186.03655357926795</c:v>
                </c:pt>
                <c:pt idx="2998">
                  <c:v>186.03655357926795</c:v>
                </c:pt>
                <c:pt idx="2999">
                  <c:v>186.03655357926795</c:v>
                </c:pt>
                <c:pt idx="3000">
                  <c:v>194.02139133037593</c:v>
                </c:pt>
                <c:pt idx="3001">
                  <c:v>145.59269914323872</c:v>
                </c:pt>
                <c:pt idx="3002">
                  <c:v>186.03655357926795</c:v>
                </c:pt>
                <c:pt idx="3003">
                  <c:v>176.49148823231587</c:v>
                </c:pt>
                <c:pt idx="3004">
                  <c:v>204.00956585607247</c:v>
                </c:pt>
                <c:pt idx="3005">
                  <c:v>186.03655357926795</c:v>
                </c:pt>
                <c:pt idx="3006">
                  <c:v>186.03655357926795</c:v>
                </c:pt>
                <c:pt idx="3007">
                  <c:v>186.03655357926795</c:v>
                </c:pt>
                <c:pt idx="3008">
                  <c:v>186.03655357926795</c:v>
                </c:pt>
                <c:pt idx="3009">
                  <c:v>186.03655357926795</c:v>
                </c:pt>
                <c:pt idx="3010">
                  <c:v>172.1840752902242</c:v>
                </c:pt>
                <c:pt idx="3011">
                  <c:v>186.03655357926795</c:v>
                </c:pt>
                <c:pt idx="3012">
                  <c:v>165.76568572218997</c:v>
                </c:pt>
                <c:pt idx="3013">
                  <c:v>186.03655357926795</c:v>
                </c:pt>
                <c:pt idx="3014">
                  <c:v>170.23034815004414</c:v>
                </c:pt>
                <c:pt idx="3015">
                  <c:v>194.38227988032469</c:v>
                </c:pt>
                <c:pt idx="3016">
                  <c:v>155.57693648724629</c:v>
                </c:pt>
                <c:pt idx="3017">
                  <c:v>186.03655357926795</c:v>
                </c:pt>
                <c:pt idx="3018">
                  <c:v>186.03655357926795</c:v>
                </c:pt>
                <c:pt idx="3019">
                  <c:v>186.03655357926795</c:v>
                </c:pt>
                <c:pt idx="3020">
                  <c:v>182.0824280294313</c:v>
                </c:pt>
                <c:pt idx="3021">
                  <c:v>186.03655357926795</c:v>
                </c:pt>
                <c:pt idx="3022">
                  <c:v>186.03655357926795</c:v>
                </c:pt>
                <c:pt idx="3023">
                  <c:v>186.03655357926795</c:v>
                </c:pt>
                <c:pt idx="3024">
                  <c:v>186.03655357926795</c:v>
                </c:pt>
                <c:pt idx="3025">
                  <c:v>186.03655357926795</c:v>
                </c:pt>
                <c:pt idx="3026">
                  <c:v>186.03655357926795</c:v>
                </c:pt>
                <c:pt idx="3027">
                  <c:v>144.12130208882527</c:v>
                </c:pt>
                <c:pt idx="3028">
                  <c:v>186.03655357926795</c:v>
                </c:pt>
                <c:pt idx="3029">
                  <c:v>186.03655357926795</c:v>
                </c:pt>
                <c:pt idx="3030">
                  <c:v>186.03655357926795</c:v>
                </c:pt>
                <c:pt idx="3031">
                  <c:v>176.49148823231587</c:v>
                </c:pt>
                <c:pt idx="3032">
                  <c:v>186.03655357926795</c:v>
                </c:pt>
                <c:pt idx="3033">
                  <c:v>186.03655357926795</c:v>
                </c:pt>
                <c:pt idx="3034">
                  <c:v>186.03655357926795</c:v>
                </c:pt>
                <c:pt idx="3035">
                  <c:v>160.76954886819084</c:v>
                </c:pt>
                <c:pt idx="3036">
                  <c:v>186.03655357926795</c:v>
                </c:pt>
                <c:pt idx="3037">
                  <c:v>186.03655357926795</c:v>
                </c:pt>
                <c:pt idx="3038">
                  <c:v>186.03655357926795</c:v>
                </c:pt>
                <c:pt idx="3039">
                  <c:v>186.03655357926795</c:v>
                </c:pt>
                <c:pt idx="3040">
                  <c:v>186.03655357926795</c:v>
                </c:pt>
                <c:pt idx="3041">
                  <c:v>186.03655357926795</c:v>
                </c:pt>
                <c:pt idx="3042">
                  <c:v>186.03655357926795</c:v>
                </c:pt>
                <c:pt idx="3043">
                  <c:v>186.03655357926795</c:v>
                </c:pt>
                <c:pt idx="3044">
                  <c:v>186.03655357926795</c:v>
                </c:pt>
                <c:pt idx="3045">
                  <c:v>184.58769202683658</c:v>
                </c:pt>
                <c:pt idx="3046">
                  <c:v>198.4012147079608</c:v>
                </c:pt>
                <c:pt idx="3047">
                  <c:v>164.68812065967319</c:v>
                </c:pt>
                <c:pt idx="3048">
                  <c:v>186.03655357926795</c:v>
                </c:pt>
                <c:pt idx="3049">
                  <c:v>186.03655357926795</c:v>
                </c:pt>
                <c:pt idx="3050">
                  <c:v>197.74620361934436</c:v>
                </c:pt>
                <c:pt idx="3051">
                  <c:v>186.03655357926795</c:v>
                </c:pt>
                <c:pt idx="3052">
                  <c:v>151.97134084209242</c:v>
                </c:pt>
                <c:pt idx="3053">
                  <c:v>194.38227988032469</c:v>
                </c:pt>
                <c:pt idx="3054">
                  <c:v>186.03655357926795</c:v>
                </c:pt>
                <c:pt idx="3055">
                  <c:v>186.03655357926795</c:v>
                </c:pt>
                <c:pt idx="3056">
                  <c:v>186.03655357926795</c:v>
                </c:pt>
                <c:pt idx="3057">
                  <c:v>186.03655357926795</c:v>
                </c:pt>
                <c:pt idx="3058">
                  <c:v>186.03655357926795</c:v>
                </c:pt>
                <c:pt idx="3059">
                  <c:v>121.85307809490723</c:v>
                </c:pt>
                <c:pt idx="3060">
                  <c:v>168.02493705980439</c:v>
                </c:pt>
                <c:pt idx="3061">
                  <c:v>150.4074431936431</c:v>
                </c:pt>
                <c:pt idx="3062">
                  <c:v>186.03655357926795</c:v>
                </c:pt>
                <c:pt idx="3063">
                  <c:v>186.03655357926795</c:v>
                </c:pt>
                <c:pt idx="3064">
                  <c:v>179.8250319455521</c:v>
                </c:pt>
                <c:pt idx="3065">
                  <c:v>186.03655357926795</c:v>
                </c:pt>
                <c:pt idx="3066">
                  <c:v>186.03655357926795</c:v>
                </c:pt>
                <c:pt idx="3067">
                  <c:v>186.03655357926795</c:v>
                </c:pt>
                <c:pt idx="3068">
                  <c:v>186.03655357926795</c:v>
                </c:pt>
                <c:pt idx="3069">
                  <c:v>186.03655357926795</c:v>
                </c:pt>
                <c:pt idx="3070">
                  <c:v>186.03655357926795</c:v>
                </c:pt>
                <c:pt idx="3071">
                  <c:v>186.03655357926795</c:v>
                </c:pt>
                <c:pt idx="3072">
                  <c:v>216.62374949130137</c:v>
                </c:pt>
                <c:pt idx="3073">
                  <c:v>186.03655357926795</c:v>
                </c:pt>
                <c:pt idx="3074">
                  <c:v>186.03655357926795</c:v>
                </c:pt>
                <c:pt idx="3075">
                  <c:v>186.03655357926795</c:v>
                </c:pt>
                <c:pt idx="3076">
                  <c:v>186.03655357926795</c:v>
                </c:pt>
                <c:pt idx="3077">
                  <c:v>179.1588439814434</c:v>
                </c:pt>
                <c:pt idx="3078">
                  <c:v>186.03655357926795</c:v>
                </c:pt>
                <c:pt idx="3079">
                  <c:v>197.20187566206548</c:v>
                </c:pt>
                <c:pt idx="3080">
                  <c:v>186.03655357926795</c:v>
                </c:pt>
                <c:pt idx="3081">
                  <c:v>138.49924484321281</c:v>
                </c:pt>
                <c:pt idx="3082">
                  <c:v>206.74694100901755</c:v>
                </c:pt>
                <c:pt idx="3083">
                  <c:v>186.03655357926795</c:v>
                </c:pt>
                <c:pt idx="3084">
                  <c:v>145.92052714883295</c:v>
                </c:pt>
                <c:pt idx="3085">
                  <c:v>196.23070721915448</c:v>
                </c:pt>
                <c:pt idx="3086">
                  <c:v>182.16464865822701</c:v>
                </c:pt>
                <c:pt idx="3087">
                  <c:v>186.03655357926795</c:v>
                </c:pt>
                <c:pt idx="3088">
                  <c:v>186.03655357926795</c:v>
                </c:pt>
                <c:pt idx="3089">
                  <c:v>186.03655357926795</c:v>
                </c:pt>
                <c:pt idx="3090">
                  <c:v>153.09224702719496</c:v>
                </c:pt>
                <c:pt idx="3091">
                  <c:v>189.71831835341263</c:v>
                </c:pt>
                <c:pt idx="3092">
                  <c:v>186.03655357926795</c:v>
                </c:pt>
                <c:pt idx="3093">
                  <c:v>186.03655357926795</c:v>
                </c:pt>
                <c:pt idx="3094">
                  <c:v>186.03655357926795</c:v>
                </c:pt>
                <c:pt idx="3095">
                  <c:v>144.37739295238603</c:v>
                </c:pt>
                <c:pt idx="3096">
                  <c:v>188.48187596653901</c:v>
                </c:pt>
                <c:pt idx="3097">
                  <c:v>186.03655357926795</c:v>
                </c:pt>
                <c:pt idx="3098">
                  <c:v>186.03655357926795</c:v>
                </c:pt>
                <c:pt idx="3099">
                  <c:v>186.03655357926795</c:v>
                </c:pt>
                <c:pt idx="3100">
                  <c:v>186.77380901414276</c:v>
                </c:pt>
                <c:pt idx="3101">
                  <c:v>186.03655357926795</c:v>
                </c:pt>
                <c:pt idx="3102">
                  <c:v>186.21605668198643</c:v>
                </c:pt>
                <c:pt idx="3103">
                  <c:v>186.03655357926795</c:v>
                </c:pt>
                <c:pt idx="3104">
                  <c:v>186.03655357926795</c:v>
                </c:pt>
                <c:pt idx="3105">
                  <c:v>186.03655357926795</c:v>
                </c:pt>
                <c:pt idx="3106">
                  <c:v>186.03655357926795</c:v>
                </c:pt>
                <c:pt idx="3107">
                  <c:v>186.03655357926795</c:v>
                </c:pt>
                <c:pt idx="3108">
                  <c:v>186.03655357926795</c:v>
                </c:pt>
                <c:pt idx="3109">
                  <c:v>186.03655357926795</c:v>
                </c:pt>
                <c:pt idx="3110">
                  <c:v>186.03655357926795</c:v>
                </c:pt>
                <c:pt idx="3111">
                  <c:v>186.03655357926795</c:v>
                </c:pt>
                <c:pt idx="3112">
                  <c:v>169.87107974899561</c:v>
                </c:pt>
                <c:pt idx="3113">
                  <c:v>186.03655357926795</c:v>
                </c:pt>
                <c:pt idx="3114">
                  <c:v>190.22189684482819</c:v>
                </c:pt>
                <c:pt idx="3115">
                  <c:v>189.57582192516094</c:v>
                </c:pt>
                <c:pt idx="3116">
                  <c:v>186.03655357926795</c:v>
                </c:pt>
                <c:pt idx="3117">
                  <c:v>162.01741079501724</c:v>
                </c:pt>
                <c:pt idx="3118">
                  <c:v>130.52491466334229</c:v>
                </c:pt>
                <c:pt idx="3119">
                  <c:v>186.03655357926795</c:v>
                </c:pt>
                <c:pt idx="3120">
                  <c:v>206.49741850248151</c:v>
                </c:pt>
                <c:pt idx="3121">
                  <c:v>186.03655357926795</c:v>
                </c:pt>
                <c:pt idx="3122">
                  <c:v>188.23825340725571</c:v>
                </c:pt>
                <c:pt idx="3123">
                  <c:v>186.03655357926795</c:v>
                </c:pt>
                <c:pt idx="3124">
                  <c:v>186.03655357926795</c:v>
                </c:pt>
                <c:pt idx="3125">
                  <c:v>130.00457582509665</c:v>
                </c:pt>
                <c:pt idx="3126">
                  <c:v>186.03655357926795</c:v>
                </c:pt>
                <c:pt idx="3127">
                  <c:v>186.03655357926795</c:v>
                </c:pt>
                <c:pt idx="3128">
                  <c:v>186.03655357926795</c:v>
                </c:pt>
                <c:pt idx="3129">
                  <c:v>134.27109272603633</c:v>
                </c:pt>
                <c:pt idx="3130">
                  <c:v>186.03655357926795</c:v>
                </c:pt>
                <c:pt idx="3131">
                  <c:v>186.03655357926795</c:v>
                </c:pt>
                <c:pt idx="3132">
                  <c:v>186.03655357926795</c:v>
                </c:pt>
                <c:pt idx="3133">
                  <c:v>186.03655357926795</c:v>
                </c:pt>
                <c:pt idx="3134">
                  <c:v>201.48036657006827</c:v>
                </c:pt>
                <c:pt idx="3135">
                  <c:v>169.81319276821588</c:v>
                </c:pt>
                <c:pt idx="3136">
                  <c:v>186.03655357926795</c:v>
                </c:pt>
                <c:pt idx="3137">
                  <c:v>163.27783307578093</c:v>
                </c:pt>
                <c:pt idx="3138">
                  <c:v>186.28607608580398</c:v>
                </c:pt>
                <c:pt idx="3139">
                  <c:v>153.28997546926226</c:v>
                </c:pt>
                <c:pt idx="3140">
                  <c:v>186.03655357926795</c:v>
                </c:pt>
                <c:pt idx="3141">
                  <c:v>186.03655357926795</c:v>
                </c:pt>
                <c:pt idx="3142">
                  <c:v>186.03655357926795</c:v>
                </c:pt>
                <c:pt idx="3143">
                  <c:v>192.24975899745885</c:v>
                </c:pt>
                <c:pt idx="3144">
                  <c:v>161.67825743116248</c:v>
                </c:pt>
                <c:pt idx="3145">
                  <c:v>186.03655357926795</c:v>
                </c:pt>
                <c:pt idx="3146">
                  <c:v>186.03655357926795</c:v>
                </c:pt>
                <c:pt idx="3147">
                  <c:v>160.63124436310892</c:v>
                </c:pt>
                <c:pt idx="3148">
                  <c:v>181.79034986205178</c:v>
                </c:pt>
                <c:pt idx="3149">
                  <c:v>186.03655357926795</c:v>
                </c:pt>
                <c:pt idx="3150">
                  <c:v>186.03655357926795</c:v>
                </c:pt>
                <c:pt idx="3151">
                  <c:v>186.03655357926795</c:v>
                </c:pt>
                <c:pt idx="3152">
                  <c:v>186.03655357926795</c:v>
                </c:pt>
                <c:pt idx="3153">
                  <c:v>186.03655357926795</c:v>
                </c:pt>
                <c:pt idx="3154">
                  <c:v>179.18063526350576</c:v>
                </c:pt>
                <c:pt idx="3155">
                  <c:v>209.66832830425457</c:v>
                </c:pt>
                <c:pt idx="3156">
                  <c:v>189.71831835341263</c:v>
                </c:pt>
                <c:pt idx="3157">
                  <c:v>186.03655357926795</c:v>
                </c:pt>
                <c:pt idx="3158">
                  <c:v>186.03655357926795</c:v>
                </c:pt>
                <c:pt idx="3159">
                  <c:v>186.03655357926795</c:v>
                </c:pt>
                <c:pt idx="3160">
                  <c:v>186.03655357926795</c:v>
                </c:pt>
                <c:pt idx="3161">
                  <c:v>186.03655357926795</c:v>
                </c:pt>
                <c:pt idx="3162">
                  <c:v>186.03655357926795</c:v>
                </c:pt>
                <c:pt idx="3163">
                  <c:v>186.03655357926795</c:v>
                </c:pt>
                <c:pt idx="3164">
                  <c:v>186.03655357926795</c:v>
                </c:pt>
                <c:pt idx="3165">
                  <c:v>175.23853156281956</c:v>
                </c:pt>
                <c:pt idx="3166">
                  <c:v>186.03655357926795</c:v>
                </c:pt>
                <c:pt idx="3167">
                  <c:v>145.72563254400202</c:v>
                </c:pt>
                <c:pt idx="3168">
                  <c:v>186.03655357926795</c:v>
                </c:pt>
                <c:pt idx="3169">
                  <c:v>186.03655357926795</c:v>
                </c:pt>
                <c:pt idx="3170">
                  <c:v>186.03655357926795</c:v>
                </c:pt>
                <c:pt idx="3171">
                  <c:v>165.88190548753516</c:v>
                </c:pt>
                <c:pt idx="3172">
                  <c:v>181.83290552289526</c:v>
                </c:pt>
                <c:pt idx="3173">
                  <c:v>186.03655357926795</c:v>
                </c:pt>
                <c:pt idx="3174">
                  <c:v>186.03655357926795</c:v>
                </c:pt>
                <c:pt idx="3175">
                  <c:v>173.73263710507845</c:v>
                </c:pt>
                <c:pt idx="3176">
                  <c:v>159.34129127445684</c:v>
                </c:pt>
                <c:pt idx="3177">
                  <c:v>186.03655357926795</c:v>
                </c:pt>
                <c:pt idx="3178">
                  <c:v>186.03655357926795</c:v>
                </c:pt>
                <c:pt idx="3179">
                  <c:v>139.82045750375832</c:v>
                </c:pt>
                <c:pt idx="3180">
                  <c:v>186.03655357926795</c:v>
                </c:pt>
                <c:pt idx="3181">
                  <c:v>186.03655357926795</c:v>
                </c:pt>
                <c:pt idx="3182">
                  <c:v>163.76718985251583</c:v>
                </c:pt>
                <c:pt idx="3183">
                  <c:v>186.03655357926795</c:v>
                </c:pt>
                <c:pt idx="3184">
                  <c:v>186.03655357926795</c:v>
                </c:pt>
                <c:pt idx="3185">
                  <c:v>144.2179206121377</c:v>
                </c:pt>
                <c:pt idx="3186">
                  <c:v>170.88163319572948</c:v>
                </c:pt>
                <c:pt idx="3187">
                  <c:v>186.03655357926795</c:v>
                </c:pt>
                <c:pt idx="3188">
                  <c:v>206.74694100901755</c:v>
                </c:pt>
                <c:pt idx="3189">
                  <c:v>186.03655357926795</c:v>
                </c:pt>
                <c:pt idx="3190">
                  <c:v>186.03655357926795</c:v>
                </c:pt>
                <c:pt idx="3191">
                  <c:v>132.19207919519491</c:v>
                </c:pt>
                <c:pt idx="3192">
                  <c:v>176.08972569316657</c:v>
                </c:pt>
                <c:pt idx="3193">
                  <c:v>186.03655357926795</c:v>
                </c:pt>
                <c:pt idx="3194">
                  <c:v>186.03655357926795</c:v>
                </c:pt>
                <c:pt idx="3195">
                  <c:v>174.52744011821395</c:v>
                </c:pt>
                <c:pt idx="3196">
                  <c:v>199.86932446220987</c:v>
                </c:pt>
                <c:pt idx="3197">
                  <c:v>186.03655357926795</c:v>
                </c:pt>
                <c:pt idx="3198">
                  <c:v>181.83290552289526</c:v>
                </c:pt>
                <c:pt idx="3199">
                  <c:v>186.03655357926795</c:v>
                </c:pt>
                <c:pt idx="3200">
                  <c:v>180.1568830780638</c:v>
                </c:pt>
                <c:pt idx="3201">
                  <c:v>194.38227988032469</c:v>
                </c:pt>
                <c:pt idx="3202">
                  <c:v>162.01000056649423</c:v>
                </c:pt>
                <c:pt idx="3203">
                  <c:v>188.85614936100873</c:v>
                </c:pt>
                <c:pt idx="3204">
                  <c:v>186.03655357926795</c:v>
                </c:pt>
                <c:pt idx="3205">
                  <c:v>176.70067723246481</c:v>
                </c:pt>
                <c:pt idx="3206">
                  <c:v>186.03655357926795</c:v>
                </c:pt>
                <c:pt idx="3207">
                  <c:v>181.83290552289526</c:v>
                </c:pt>
                <c:pt idx="3208">
                  <c:v>186.03655357926795</c:v>
                </c:pt>
                <c:pt idx="3209">
                  <c:v>206.87181621003091</c:v>
                </c:pt>
                <c:pt idx="3210">
                  <c:v>186.03655357926795</c:v>
                </c:pt>
                <c:pt idx="3211">
                  <c:v>186.03655357926795</c:v>
                </c:pt>
                <c:pt idx="3212">
                  <c:v>208.52754569678066</c:v>
                </c:pt>
                <c:pt idx="3213">
                  <c:v>186.03655357926795</c:v>
                </c:pt>
                <c:pt idx="3214">
                  <c:v>176.33924819970261</c:v>
                </c:pt>
                <c:pt idx="3215">
                  <c:v>186.03655357926795</c:v>
                </c:pt>
                <c:pt idx="3216">
                  <c:v>186.03655357926795</c:v>
                </c:pt>
                <c:pt idx="3217">
                  <c:v>186.03655357926795</c:v>
                </c:pt>
                <c:pt idx="3218">
                  <c:v>186.03655357926795</c:v>
                </c:pt>
                <c:pt idx="3219">
                  <c:v>186.03655357926795</c:v>
                </c:pt>
                <c:pt idx="3220">
                  <c:v>178.39738870559506</c:v>
                </c:pt>
                <c:pt idx="3221">
                  <c:v>186.03655357926795</c:v>
                </c:pt>
                <c:pt idx="3222">
                  <c:v>186.03655357926795</c:v>
                </c:pt>
                <c:pt idx="3223">
                  <c:v>155.93022387950131</c:v>
                </c:pt>
                <c:pt idx="3224">
                  <c:v>186.03655357926795</c:v>
                </c:pt>
                <c:pt idx="3225">
                  <c:v>186.03655357926795</c:v>
                </c:pt>
                <c:pt idx="3226">
                  <c:v>186.03655357926795</c:v>
                </c:pt>
                <c:pt idx="3227">
                  <c:v>178.49608912276406</c:v>
                </c:pt>
                <c:pt idx="3228">
                  <c:v>172.63671157964163</c:v>
                </c:pt>
                <c:pt idx="3229">
                  <c:v>199.15228596129754</c:v>
                </c:pt>
                <c:pt idx="3230">
                  <c:v>186.03655357926795</c:v>
                </c:pt>
                <c:pt idx="3231">
                  <c:v>150.41296432027684</c:v>
                </c:pt>
                <c:pt idx="3232">
                  <c:v>156.56587875986671</c:v>
                </c:pt>
                <c:pt idx="3233">
                  <c:v>186.03655357926795</c:v>
                </c:pt>
                <c:pt idx="3234">
                  <c:v>160.89597569171573</c:v>
                </c:pt>
                <c:pt idx="3235">
                  <c:v>186.03655357926795</c:v>
                </c:pt>
                <c:pt idx="3236">
                  <c:v>186.03655357926795</c:v>
                </c:pt>
                <c:pt idx="3237">
                  <c:v>186.03655357926795</c:v>
                </c:pt>
                <c:pt idx="3238">
                  <c:v>163.0644309775881</c:v>
                </c:pt>
                <c:pt idx="3239">
                  <c:v>186.03655357926795</c:v>
                </c:pt>
                <c:pt idx="3240">
                  <c:v>186.03655357926795</c:v>
                </c:pt>
                <c:pt idx="3241">
                  <c:v>186.03655357926795</c:v>
                </c:pt>
                <c:pt idx="3242">
                  <c:v>166.88867802798046</c:v>
                </c:pt>
                <c:pt idx="3243">
                  <c:v>186.03655357926795</c:v>
                </c:pt>
                <c:pt idx="3244">
                  <c:v>181.76288611907771</c:v>
                </c:pt>
                <c:pt idx="3245">
                  <c:v>186.03655357926795</c:v>
                </c:pt>
                <c:pt idx="3246">
                  <c:v>142.03628479720945</c:v>
                </c:pt>
                <c:pt idx="3247">
                  <c:v>186.03655357926795</c:v>
                </c:pt>
                <c:pt idx="3248">
                  <c:v>186.03655357926795</c:v>
                </c:pt>
                <c:pt idx="3249">
                  <c:v>186.03655357926795</c:v>
                </c:pt>
                <c:pt idx="3250">
                  <c:v>186.03655357926795</c:v>
                </c:pt>
                <c:pt idx="3251">
                  <c:v>186.03655357926795</c:v>
                </c:pt>
                <c:pt idx="3252">
                  <c:v>186.03655357926795</c:v>
                </c:pt>
                <c:pt idx="3253">
                  <c:v>186.03655357926795</c:v>
                </c:pt>
                <c:pt idx="3254">
                  <c:v>186.03655357926795</c:v>
                </c:pt>
                <c:pt idx="3255">
                  <c:v>186.03655357926795</c:v>
                </c:pt>
                <c:pt idx="3256">
                  <c:v>186.03655357926795</c:v>
                </c:pt>
                <c:pt idx="3257">
                  <c:v>186.03655357926795</c:v>
                </c:pt>
                <c:pt idx="3258">
                  <c:v>186.03655357926795</c:v>
                </c:pt>
                <c:pt idx="3259">
                  <c:v>186.03655357926795</c:v>
                </c:pt>
                <c:pt idx="3260">
                  <c:v>186.03655357926795</c:v>
                </c:pt>
                <c:pt idx="3261">
                  <c:v>186.03655357926795</c:v>
                </c:pt>
                <c:pt idx="3262">
                  <c:v>200.05544030623582</c:v>
                </c:pt>
                <c:pt idx="3263">
                  <c:v>178.70360553707584</c:v>
                </c:pt>
                <c:pt idx="3264">
                  <c:v>186.03655357926795</c:v>
                </c:pt>
                <c:pt idx="3265">
                  <c:v>186.03655357926795</c:v>
                </c:pt>
                <c:pt idx="3266">
                  <c:v>186.03655357926795</c:v>
                </c:pt>
                <c:pt idx="3267">
                  <c:v>110.29785613611629</c:v>
                </c:pt>
                <c:pt idx="3268">
                  <c:v>186.03655357926795</c:v>
                </c:pt>
                <c:pt idx="3269">
                  <c:v>200.31170222897018</c:v>
                </c:pt>
                <c:pt idx="3270">
                  <c:v>174.27674672065433</c:v>
                </c:pt>
                <c:pt idx="3271">
                  <c:v>186.03655357926795</c:v>
                </c:pt>
                <c:pt idx="3272">
                  <c:v>186.03655357926795</c:v>
                </c:pt>
                <c:pt idx="3273">
                  <c:v>186.28607608580398</c:v>
                </c:pt>
                <c:pt idx="3274">
                  <c:v>174.22763178859191</c:v>
                </c:pt>
                <c:pt idx="3275">
                  <c:v>186.03655357926795</c:v>
                </c:pt>
                <c:pt idx="3276">
                  <c:v>186.03655357926795</c:v>
                </c:pt>
                <c:pt idx="3277">
                  <c:v>172.28784017594319</c:v>
                </c:pt>
                <c:pt idx="3278">
                  <c:v>184.83721453337262</c:v>
                </c:pt>
                <c:pt idx="3279">
                  <c:v>186.03655357926795</c:v>
                </c:pt>
                <c:pt idx="3280">
                  <c:v>121.94855688538557</c:v>
                </c:pt>
                <c:pt idx="3281">
                  <c:v>186.28607608580398</c:v>
                </c:pt>
                <c:pt idx="3282">
                  <c:v>186.03655357926795</c:v>
                </c:pt>
                <c:pt idx="3283">
                  <c:v>167.98042723385151</c:v>
                </c:pt>
                <c:pt idx="3284">
                  <c:v>186.03655357926795</c:v>
                </c:pt>
                <c:pt idx="3285">
                  <c:v>180.35275610917904</c:v>
                </c:pt>
                <c:pt idx="3286">
                  <c:v>186.03655357926795</c:v>
                </c:pt>
                <c:pt idx="3287">
                  <c:v>181.83290552289526</c:v>
                </c:pt>
                <c:pt idx="3288">
                  <c:v>186.03655357926795</c:v>
                </c:pt>
                <c:pt idx="3289">
                  <c:v>186.03655357926795</c:v>
                </c:pt>
                <c:pt idx="3290">
                  <c:v>180.1568830780638</c:v>
                </c:pt>
                <c:pt idx="3291">
                  <c:v>131.39472751715002</c:v>
                </c:pt>
                <c:pt idx="3292">
                  <c:v>186.03655357926795</c:v>
                </c:pt>
                <c:pt idx="3293">
                  <c:v>186.03655357926795</c:v>
                </c:pt>
                <c:pt idx="3294">
                  <c:v>207.0786841443493</c:v>
                </c:pt>
                <c:pt idx="3295">
                  <c:v>186.03655357926795</c:v>
                </c:pt>
                <c:pt idx="3296">
                  <c:v>186.03655357926795</c:v>
                </c:pt>
                <c:pt idx="3297">
                  <c:v>186.03655357926795</c:v>
                </c:pt>
                <c:pt idx="3298">
                  <c:v>186.03655357926795</c:v>
                </c:pt>
                <c:pt idx="3299">
                  <c:v>194.13275737378865</c:v>
                </c:pt>
                <c:pt idx="3300">
                  <c:v>186.03655357926795</c:v>
                </c:pt>
                <c:pt idx="3301">
                  <c:v>186.03655357926795</c:v>
                </c:pt>
                <c:pt idx="3302">
                  <c:v>194.13275737378865</c:v>
                </c:pt>
                <c:pt idx="3303">
                  <c:v>186.03655357926795</c:v>
                </c:pt>
                <c:pt idx="3304">
                  <c:v>195.91336206155177</c:v>
                </c:pt>
                <c:pt idx="3305">
                  <c:v>189.82534443169698</c:v>
                </c:pt>
                <c:pt idx="3306">
                  <c:v>174.99257785852726</c:v>
                </c:pt>
                <c:pt idx="3307">
                  <c:v>171.90833125374988</c:v>
                </c:pt>
                <c:pt idx="3308">
                  <c:v>185.76419280357598</c:v>
                </c:pt>
                <c:pt idx="3309">
                  <c:v>186.03655357926795</c:v>
                </c:pt>
                <c:pt idx="3310">
                  <c:v>186.03655357926795</c:v>
                </c:pt>
                <c:pt idx="3311">
                  <c:v>186.03655357926795</c:v>
                </c:pt>
                <c:pt idx="3312">
                  <c:v>179.77319134253983</c:v>
                </c:pt>
                <c:pt idx="3313">
                  <c:v>208.52754569678066</c:v>
                </c:pt>
                <c:pt idx="3314">
                  <c:v>186.03655357926795</c:v>
                </c:pt>
                <c:pt idx="3315">
                  <c:v>186.03655357926795</c:v>
                </c:pt>
                <c:pt idx="3316">
                  <c:v>186.03655357926795</c:v>
                </c:pt>
                <c:pt idx="3317">
                  <c:v>170.63211068919344</c:v>
                </c:pt>
                <c:pt idx="3318">
                  <c:v>186.03655357926795</c:v>
                </c:pt>
                <c:pt idx="3319">
                  <c:v>186.03655357926795</c:v>
                </c:pt>
                <c:pt idx="3320">
                  <c:v>186.03655357926795</c:v>
                </c:pt>
                <c:pt idx="3321">
                  <c:v>186.03655357926795</c:v>
                </c:pt>
                <c:pt idx="3322">
                  <c:v>186.03655357926795</c:v>
                </c:pt>
                <c:pt idx="3323">
                  <c:v>186.03655357926795</c:v>
                </c:pt>
                <c:pt idx="3324">
                  <c:v>171.70564855241594</c:v>
                </c:pt>
                <c:pt idx="3325">
                  <c:v>181.83290552289526</c:v>
                </c:pt>
                <c:pt idx="3326">
                  <c:v>186.03655357926795</c:v>
                </c:pt>
                <c:pt idx="3327">
                  <c:v>176.49148823231587</c:v>
                </c:pt>
                <c:pt idx="3328">
                  <c:v>177.78474925721392</c:v>
                </c:pt>
                <c:pt idx="3329">
                  <c:v>186.03655357926795</c:v>
                </c:pt>
                <c:pt idx="3330">
                  <c:v>186.03655357926795</c:v>
                </c:pt>
                <c:pt idx="3331">
                  <c:v>186.03655357926795</c:v>
                </c:pt>
                <c:pt idx="3332">
                  <c:v>181.83290552289526</c:v>
                </c:pt>
                <c:pt idx="3333">
                  <c:v>186.03655357926795</c:v>
                </c:pt>
                <c:pt idx="3334">
                  <c:v>186.03655357926795</c:v>
                </c:pt>
                <c:pt idx="3335">
                  <c:v>186.03655357926795</c:v>
                </c:pt>
                <c:pt idx="3336">
                  <c:v>186.03655357926795</c:v>
                </c:pt>
                <c:pt idx="3337">
                  <c:v>186.03655357926795</c:v>
                </c:pt>
                <c:pt idx="3338">
                  <c:v>186.03655357926795</c:v>
                </c:pt>
                <c:pt idx="3339">
                  <c:v>186.03655357926795</c:v>
                </c:pt>
                <c:pt idx="3340">
                  <c:v>186.03655357926795</c:v>
                </c:pt>
                <c:pt idx="3341">
                  <c:v>186.03655357926795</c:v>
                </c:pt>
                <c:pt idx="3342">
                  <c:v>174.43399620641682</c:v>
                </c:pt>
                <c:pt idx="3343">
                  <c:v>186.03655357926795</c:v>
                </c:pt>
                <c:pt idx="3344">
                  <c:v>186.03655357926795</c:v>
                </c:pt>
                <c:pt idx="3345">
                  <c:v>168.36825424546947</c:v>
                </c:pt>
                <c:pt idx="3346">
                  <c:v>186.03655357926795</c:v>
                </c:pt>
                <c:pt idx="3347">
                  <c:v>176.49148823231587</c:v>
                </c:pt>
                <c:pt idx="3348">
                  <c:v>180.46184861070302</c:v>
                </c:pt>
                <c:pt idx="3349">
                  <c:v>186.03655357926795</c:v>
                </c:pt>
                <c:pt idx="3350">
                  <c:v>176.96545566285815</c:v>
                </c:pt>
                <c:pt idx="3351">
                  <c:v>186.03655357926795</c:v>
                </c:pt>
                <c:pt idx="3352">
                  <c:v>194.13275737378865</c:v>
                </c:pt>
                <c:pt idx="3353">
                  <c:v>114.98994272294942</c:v>
                </c:pt>
                <c:pt idx="3354">
                  <c:v>186.03655357926795</c:v>
                </c:pt>
                <c:pt idx="3355">
                  <c:v>186.03655357926795</c:v>
                </c:pt>
                <c:pt idx="3356">
                  <c:v>186.03655357926795</c:v>
                </c:pt>
                <c:pt idx="3357">
                  <c:v>198.4012147079608</c:v>
                </c:pt>
                <c:pt idx="3358">
                  <c:v>186.03655357926795</c:v>
                </c:pt>
                <c:pt idx="3359">
                  <c:v>186.03655357926795</c:v>
                </c:pt>
                <c:pt idx="3360">
                  <c:v>186.03655357926795</c:v>
                </c:pt>
                <c:pt idx="3361">
                  <c:v>186.03655357926795</c:v>
                </c:pt>
                <c:pt idx="3362">
                  <c:v>185.44635176845097</c:v>
                </c:pt>
                <c:pt idx="3363">
                  <c:v>198.90836903910682</c:v>
                </c:pt>
                <c:pt idx="3364">
                  <c:v>189.71831835341263</c:v>
                </c:pt>
                <c:pt idx="3365">
                  <c:v>186.03655357926795</c:v>
                </c:pt>
                <c:pt idx="3366">
                  <c:v>186.03655357926795</c:v>
                </c:pt>
                <c:pt idx="3367">
                  <c:v>186.03655357926795</c:v>
                </c:pt>
                <c:pt idx="3368">
                  <c:v>186.03655357926795</c:v>
                </c:pt>
                <c:pt idx="3369">
                  <c:v>194.38227988032469</c:v>
                </c:pt>
                <c:pt idx="3370">
                  <c:v>197.94109822417528</c:v>
                </c:pt>
                <c:pt idx="3371">
                  <c:v>186.03655357926795</c:v>
                </c:pt>
                <c:pt idx="3372">
                  <c:v>186.03655357926795</c:v>
                </c:pt>
                <c:pt idx="3373">
                  <c:v>186.03655357926795</c:v>
                </c:pt>
                <c:pt idx="3374">
                  <c:v>186.03655357926795</c:v>
                </c:pt>
                <c:pt idx="3375">
                  <c:v>186.03655357926795</c:v>
                </c:pt>
                <c:pt idx="3376">
                  <c:v>156.33684014058309</c:v>
                </c:pt>
                <c:pt idx="3377">
                  <c:v>147.7314260902852</c:v>
                </c:pt>
                <c:pt idx="3378">
                  <c:v>186.03655357926795</c:v>
                </c:pt>
                <c:pt idx="3379">
                  <c:v>197.20187566206548</c:v>
                </c:pt>
                <c:pt idx="3380">
                  <c:v>177.85723571613534</c:v>
                </c:pt>
                <c:pt idx="3381">
                  <c:v>160.133871935874</c:v>
                </c:pt>
                <c:pt idx="3382">
                  <c:v>186.03655357926795</c:v>
                </c:pt>
                <c:pt idx="3383">
                  <c:v>172.111664854731</c:v>
                </c:pt>
                <c:pt idx="3384">
                  <c:v>186.03655357926795</c:v>
                </c:pt>
                <c:pt idx="3385">
                  <c:v>186.03655357926795</c:v>
                </c:pt>
                <c:pt idx="3386">
                  <c:v>174.43399620641682</c:v>
                </c:pt>
                <c:pt idx="3387">
                  <c:v>164.35375482079718</c:v>
                </c:pt>
                <c:pt idx="3388">
                  <c:v>156.58636264711913</c:v>
                </c:pt>
                <c:pt idx="3389">
                  <c:v>176.49148823231587</c:v>
                </c:pt>
                <c:pt idx="3390">
                  <c:v>186.03655357926795</c:v>
                </c:pt>
                <c:pt idx="3391">
                  <c:v>155.75404855828913</c:v>
                </c:pt>
                <c:pt idx="3392">
                  <c:v>186.03655357926795</c:v>
                </c:pt>
                <c:pt idx="3393">
                  <c:v>186.03655357926795</c:v>
                </c:pt>
                <c:pt idx="3394">
                  <c:v>202.29377044610882</c:v>
                </c:pt>
                <c:pt idx="3395">
                  <c:v>186.03655357926795</c:v>
                </c:pt>
                <c:pt idx="3396">
                  <c:v>116.1595831335688</c:v>
                </c:pt>
                <c:pt idx="3397">
                  <c:v>186.03655357926795</c:v>
                </c:pt>
                <c:pt idx="3398">
                  <c:v>186.03655357926795</c:v>
                </c:pt>
                <c:pt idx="3399">
                  <c:v>178.26970188840335</c:v>
                </c:pt>
                <c:pt idx="3400">
                  <c:v>186.03655357926795</c:v>
                </c:pt>
                <c:pt idx="3401">
                  <c:v>186.03655357926795</c:v>
                </c:pt>
                <c:pt idx="3402">
                  <c:v>176.49148823231587</c:v>
                </c:pt>
                <c:pt idx="3403">
                  <c:v>186.03655357926795</c:v>
                </c:pt>
                <c:pt idx="3404">
                  <c:v>186.03655357926795</c:v>
                </c:pt>
                <c:pt idx="3405">
                  <c:v>164.02642767402202</c:v>
                </c:pt>
                <c:pt idx="3406">
                  <c:v>181.83290552289526</c:v>
                </c:pt>
                <c:pt idx="3407">
                  <c:v>186.03655357926795</c:v>
                </c:pt>
                <c:pt idx="3408">
                  <c:v>142.5255175619638</c:v>
                </c:pt>
                <c:pt idx="3409">
                  <c:v>218.40196314738884</c:v>
                </c:pt>
                <c:pt idx="3410">
                  <c:v>186.03655357926795</c:v>
                </c:pt>
                <c:pt idx="3411">
                  <c:v>186.03655357926795</c:v>
                </c:pt>
                <c:pt idx="3412">
                  <c:v>181.83290552289526</c:v>
                </c:pt>
                <c:pt idx="3413">
                  <c:v>186.03655357926795</c:v>
                </c:pt>
                <c:pt idx="3414">
                  <c:v>186.28607608580398</c:v>
                </c:pt>
                <c:pt idx="3415">
                  <c:v>186.03655357926795</c:v>
                </c:pt>
                <c:pt idx="3416">
                  <c:v>186.03655357926795</c:v>
                </c:pt>
                <c:pt idx="3417">
                  <c:v>174.48372265215266</c:v>
                </c:pt>
                <c:pt idx="3418">
                  <c:v>186.84838378084552</c:v>
                </c:pt>
                <c:pt idx="3419">
                  <c:v>186.03655357926795</c:v>
                </c:pt>
                <c:pt idx="3420">
                  <c:v>186.03655357926795</c:v>
                </c:pt>
                <c:pt idx="3421">
                  <c:v>154.32907456041988</c:v>
                </c:pt>
                <c:pt idx="3422">
                  <c:v>186.03655357926795</c:v>
                </c:pt>
                <c:pt idx="3423">
                  <c:v>186.03655357926795</c:v>
                </c:pt>
                <c:pt idx="3424">
                  <c:v>186.03655357926795</c:v>
                </c:pt>
                <c:pt idx="3425">
                  <c:v>186.03655357926795</c:v>
                </c:pt>
                <c:pt idx="3426">
                  <c:v>186.03655357926795</c:v>
                </c:pt>
                <c:pt idx="3427">
                  <c:v>190.58744818753871</c:v>
                </c:pt>
                <c:pt idx="3428">
                  <c:v>164.4330439351038</c:v>
                </c:pt>
                <c:pt idx="3429">
                  <c:v>186.03655357926795</c:v>
                </c:pt>
                <c:pt idx="3430">
                  <c:v>186.03655357926795</c:v>
                </c:pt>
                <c:pt idx="3431">
                  <c:v>155.49711582323008</c:v>
                </c:pt>
                <c:pt idx="3432">
                  <c:v>186.03655357926795</c:v>
                </c:pt>
                <c:pt idx="3433">
                  <c:v>189.82534443169698</c:v>
                </c:pt>
                <c:pt idx="3434">
                  <c:v>205.48320254474677</c:v>
                </c:pt>
                <c:pt idx="3435">
                  <c:v>197.94109822417528</c:v>
                </c:pt>
                <c:pt idx="3436">
                  <c:v>154.32912229445668</c:v>
                </c:pt>
                <c:pt idx="3437">
                  <c:v>186.03655357926795</c:v>
                </c:pt>
                <c:pt idx="3438">
                  <c:v>186.03655357926795</c:v>
                </c:pt>
                <c:pt idx="3439">
                  <c:v>186.03655357926795</c:v>
                </c:pt>
                <c:pt idx="3440">
                  <c:v>184.86169030478499</c:v>
                </c:pt>
                <c:pt idx="3441">
                  <c:v>186.03655357926795</c:v>
                </c:pt>
                <c:pt idx="3442">
                  <c:v>186.03655357926795</c:v>
                </c:pt>
                <c:pt idx="3443">
                  <c:v>197.78489397464162</c:v>
                </c:pt>
                <c:pt idx="3444">
                  <c:v>186.03655357926795</c:v>
                </c:pt>
                <c:pt idx="3445">
                  <c:v>186.03655357926795</c:v>
                </c:pt>
                <c:pt idx="3446">
                  <c:v>186.03655357926795</c:v>
                </c:pt>
                <c:pt idx="3447">
                  <c:v>186.28607608580398</c:v>
                </c:pt>
                <c:pt idx="3448">
                  <c:v>147.63254165250802</c:v>
                </c:pt>
                <c:pt idx="3449">
                  <c:v>191.60594911946009</c:v>
                </c:pt>
                <c:pt idx="3450">
                  <c:v>204.00956585607247</c:v>
                </c:pt>
                <c:pt idx="3451">
                  <c:v>186.03655357926795</c:v>
                </c:pt>
                <c:pt idx="3452">
                  <c:v>182.64348442563127</c:v>
                </c:pt>
                <c:pt idx="3453">
                  <c:v>172.82799316540292</c:v>
                </c:pt>
                <c:pt idx="3454">
                  <c:v>186.03655357926795</c:v>
                </c:pt>
                <c:pt idx="3455">
                  <c:v>186.03655357926795</c:v>
                </c:pt>
                <c:pt idx="3456">
                  <c:v>186.03655357926795</c:v>
                </c:pt>
                <c:pt idx="3457">
                  <c:v>186.03655357926795</c:v>
                </c:pt>
                <c:pt idx="3458">
                  <c:v>186.03655357926795</c:v>
                </c:pt>
                <c:pt idx="3459">
                  <c:v>186.03655357926795</c:v>
                </c:pt>
                <c:pt idx="3460">
                  <c:v>186.03655357926795</c:v>
                </c:pt>
                <c:pt idx="3461">
                  <c:v>160.58276921621464</c:v>
                </c:pt>
                <c:pt idx="3462">
                  <c:v>186.51741979153473</c:v>
                </c:pt>
                <c:pt idx="3463">
                  <c:v>180.17717603614551</c:v>
                </c:pt>
                <c:pt idx="3464">
                  <c:v>166.9060893789767</c:v>
                </c:pt>
                <c:pt idx="3465">
                  <c:v>184.96208973438598</c:v>
                </c:pt>
                <c:pt idx="3466">
                  <c:v>186.03655357926795</c:v>
                </c:pt>
                <c:pt idx="3467">
                  <c:v>206.28512365000344</c:v>
                </c:pt>
                <c:pt idx="3468">
                  <c:v>194.4645005091204</c:v>
                </c:pt>
                <c:pt idx="3469">
                  <c:v>186.03655357926795</c:v>
                </c:pt>
                <c:pt idx="3470">
                  <c:v>167.7876979636344</c:v>
                </c:pt>
                <c:pt idx="3471">
                  <c:v>172.53736268247923</c:v>
                </c:pt>
                <c:pt idx="3472">
                  <c:v>175.79974369023628</c:v>
                </c:pt>
                <c:pt idx="3473">
                  <c:v>186.03655357926795</c:v>
                </c:pt>
                <c:pt idx="3474">
                  <c:v>186.03655357926795</c:v>
                </c:pt>
                <c:pt idx="3475">
                  <c:v>173.69414606753108</c:v>
                </c:pt>
                <c:pt idx="3476">
                  <c:v>186.03655357926795</c:v>
                </c:pt>
                <c:pt idx="3477">
                  <c:v>186.03655357926795</c:v>
                </c:pt>
                <c:pt idx="3478">
                  <c:v>198.39971081948607</c:v>
                </c:pt>
                <c:pt idx="3479">
                  <c:v>186.03655357926795</c:v>
                </c:pt>
                <c:pt idx="3480">
                  <c:v>186.03655357926795</c:v>
                </c:pt>
                <c:pt idx="3481">
                  <c:v>196.72519226312934</c:v>
                </c:pt>
                <c:pt idx="3482">
                  <c:v>186.03655357926795</c:v>
                </c:pt>
                <c:pt idx="3483">
                  <c:v>176.49148823231587</c:v>
                </c:pt>
                <c:pt idx="3484">
                  <c:v>186.03655357926795</c:v>
                </c:pt>
                <c:pt idx="3485">
                  <c:v>186.03655357926795</c:v>
                </c:pt>
                <c:pt idx="3486">
                  <c:v>182.02317296966518</c:v>
                </c:pt>
                <c:pt idx="3487">
                  <c:v>181.32571847833549</c:v>
                </c:pt>
                <c:pt idx="3488">
                  <c:v>181.72914063717627</c:v>
                </c:pt>
                <c:pt idx="3489">
                  <c:v>170.28007459577998</c:v>
                </c:pt>
                <c:pt idx="3490">
                  <c:v>186.03655357926795</c:v>
                </c:pt>
                <c:pt idx="3491">
                  <c:v>170.30107691389441</c:v>
                </c:pt>
                <c:pt idx="3492">
                  <c:v>186.03655357926795</c:v>
                </c:pt>
                <c:pt idx="3493">
                  <c:v>186.03655357926795</c:v>
                </c:pt>
                <c:pt idx="3494">
                  <c:v>183.79968575052408</c:v>
                </c:pt>
                <c:pt idx="3495">
                  <c:v>186.03655357926795</c:v>
                </c:pt>
                <c:pt idx="3496">
                  <c:v>190.178631823952</c:v>
                </c:pt>
                <c:pt idx="3497">
                  <c:v>186.03655357926795</c:v>
                </c:pt>
                <c:pt idx="3498">
                  <c:v>138.85083136023925</c:v>
                </c:pt>
                <c:pt idx="3499">
                  <c:v>186.03655357926795</c:v>
                </c:pt>
                <c:pt idx="3500">
                  <c:v>130.74156798450491</c:v>
                </c:pt>
                <c:pt idx="3501">
                  <c:v>186.03655357926795</c:v>
                </c:pt>
                <c:pt idx="3502">
                  <c:v>163.56781507871122</c:v>
                </c:pt>
                <c:pt idx="3503">
                  <c:v>186.03655357926795</c:v>
                </c:pt>
                <c:pt idx="3504">
                  <c:v>189.71831835341263</c:v>
                </c:pt>
                <c:pt idx="3505">
                  <c:v>186.03655357926795</c:v>
                </c:pt>
                <c:pt idx="3506">
                  <c:v>186.03655357926795</c:v>
                </c:pt>
                <c:pt idx="3507">
                  <c:v>194.25763257480202</c:v>
                </c:pt>
                <c:pt idx="3508">
                  <c:v>154.27449439275156</c:v>
                </c:pt>
                <c:pt idx="3509">
                  <c:v>186.03655357926795</c:v>
                </c:pt>
                <c:pt idx="3510">
                  <c:v>186.03655357926795</c:v>
                </c:pt>
                <c:pt idx="3511">
                  <c:v>200.86601920897184</c:v>
                </c:pt>
                <c:pt idx="3512">
                  <c:v>195.91336206155177</c:v>
                </c:pt>
                <c:pt idx="3513">
                  <c:v>172.13560014332992</c:v>
                </c:pt>
                <c:pt idx="3514">
                  <c:v>186.03655357926795</c:v>
                </c:pt>
                <c:pt idx="3515">
                  <c:v>124.62251007404731</c:v>
                </c:pt>
                <c:pt idx="3516">
                  <c:v>166.31281679105552</c:v>
                </c:pt>
                <c:pt idx="3517">
                  <c:v>186.03655357926795</c:v>
                </c:pt>
                <c:pt idx="3518">
                  <c:v>186.03655357926795</c:v>
                </c:pt>
                <c:pt idx="3519">
                  <c:v>186.03655357926795</c:v>
                </c:pt>
                <c:pt idx="3520">
                  <c:v>186.03655357926795</c:v>
                </c:pt>
                <c:pt idx="3521">
                  <c:v>178.20803400133505</c:v>
                </c:pt>
                <c:pt idx="3522">
                  <c:v>182.0824280294313</c:v>
                </c:pt>
                <c:pt idx="3523">
                  <c:v>186.03655357926795</c:v>
                </c:pt>
                <c:pt idx="3524">
                  <c:v>110.29785613611629</c:v>
                </c:pt>
                <c:pt idx="3525">
                  <c:v>186.03655357926795</c:v>
                </c:pt>
                <c:pt idx="3526">
                  <c:v>138.77239163773211</c:v>
                </c:pt>
                <c:pt idx="3527">
                  <c:v>186.03655357926795</c:v>
                </c:pt>
                <c:pt idx="3528">
                  <c:v>171.82682257702777</c:v>
                </c:pt>
                <c:pt idx="3529">
                  <c:v>152.31269518692889</c:v>
                </c:pt>
                <c:pt idx="3530">
                  <c:v>186.03655357926795</c:v>
                </c:pt>
                <c:pt idx="3531">
                  <c:v>186.03655357926795</c:v>
                </c:pt>
                <c:pt idx="3532">
                  <c:v>142.48615363319436</c:v>
                </c:pt>
                <c:pt idx="3533">
                  <c:v>186.03655357926795</c:v>
                </c:pt>
                <c:pt idx="3534">
                  <c:v>186.03655357926795</c:v>
                </c:pt>
                <c:pt idx="3535">
                  <c:v>149.77213911179217</c:v>
                </c:pt>
                <c:pt idx="3536">
                  <c:v>186.03655357926795</c:v>
                </c:pt>
                <c:pt idx="3537">
                  <c:v>186.03655357926795</c:v>
                </c:pt>
                <c:pt idx="3538">
                  <c:v>186.03655357926795</c:v>
                </c:pt>
                <c:pt idx="3539">
                  <c:v>186.03655357926795</c:v>
                </c:pt>
                <c:pt idx="3540">
                  <c:v>176.08972569316657</c:v>
                </c:pt>
                <c:pt idx="3541">
                  <c:v>186.03655357926795</c:v>
                </c:pt>
                <c:pt idx="3542">
                  <c:v>186.84838378084552</c:v>
                </c:pt>
                <c:pt idx="3543">
                  <c:v>186.03655357926795</c:v>
                </c:pt>
                <c:pt idx="3544">
                  <c:v>172.28784017594319</c:v>
                </c:pt>
                <c:pt idx="3545">
                  <c:v>186.03655357926795</c:v>
                </c:pt>
                <c:pt idx="3546">
                  <c:v>186.03655357926795</c:v>
                </c:pt>
                <c:pt idx="3547">
                  <c:v>186.28607608580398</c:v>
                </c:pt>
                <c:pt idx="3548">
                  <c:v>185.31489273979594</c:v>
                </c:pt>
                <c:pt idx="3549">
                  <c:v>186.03655357926795</c:v>
                </c:pt>
                <c:pt idx="3550">
                  <c:v>186.03655357926795</c:v>
                </c:pt>
                <c:pt idx="3551">
                  <c:v>186.03655357926795</c:v>
                </c:pt>
                <c:pt idx="3552">
                  <c:v>186.03655357926795</c:v>
                </c:pt>
                <c:pt idx="3553">
                  <c:v>186.03655357926795</c:v>
                </c:pt>
                <c:pt idx="3554">
                  <c:v>186.03655357926795</c:v>
                </c:pt>
                <c:pt idx="3555">
                  <c:v>186.03655357926795</c:v>
                </c:pt>
                <c:pt idx="3556">
                  <c:v>192.70625743549323</c:v>
                </c:pt>
                <c:pt idx="3557">
                  <c:v>208.27802319024462</c:v>
                </c:pt>
                <c:pt idx="3558">
                  <c:v>186.03655357926795</c:v>
                </c:pt>
                <c:pt idx="3559">
                  <c:v>135.1811990091324</c:v>
                </c:pt>
                <c:pt idx="3560">
                  <c:v>156.12236634567086</c:v>
                </c:pt>
                <c:pt idx="3561">
                  <c:v>174.42090154162247</c:v>
                </c:pt>
                <c:pt idx="3562">
                  <c:v>190.11529135104655</c:v>
                </c:pt>
                <c:pt idx="3563">
                  <c:v>186.03655357926795</c:v>
                </c:pt>
                <c:pt idx="3564">
                  <c:v>186.03655357926795</c:v>
                </c:pt>
                <c:pt idx="3565">
                  <c:v>153.19454479232402</c:v>
                </c:pt>
                <c:pt idx="3566">
                  <c:v>152.44060157152617</c:v>
                </c:pt>
                <c:pt idx="3567">
                  <c:v>186.03655357926795</c:v>
                </c:pt>
                <c:pt idx="3568">
                  <c:v>186.03655357926795</c:v>
                </c:pt>
                <c:pt idx="3569">
                  <c:v>172.4285136607493</c:v>
                </c:pt>
                <c:pt idx="3570">
                  <c:v>152.38271459074645</c:v>
                </c:pt>
                <c:pt idx="3571">
                  <c:v>186.03655357926795</c:v>
                </c:pt>
                <c:pt idx="3572">
                  <c:v>181.0403248614781</c:v>
                </c:pt>
                <c:pt idx="3573">
                  <c:v>186.03655357926795</c:v>
                </c:pt>
                <c:pt idx="3574">
                  <c:v>166.18931497485093</c:v>
                </c:pt>
                <c:pt idx="3575">
                  <c:v>186.03655357926795</c:v>
                </c:pt>
                <c:pt idx="3576">
                  <c:v>186.03655357926795</c:v>
                </c:pt>
                <c:pt idx="3577">
                  <c:v>186.03655357926795</c:v>
                </c:pt>
                <c:pt idx="3578">
                  <c:v>154.32907456041988</c:v>
                </c:pt>
                <c:pt idx="3579">
                  <c:v>186.03655357926795</c:v>
                </c:pt>
                <c:pt idx="3580">
                  <c:v>186.03655357926795</c:v>
                </c:pt>
                <c:pt idx="3581">
                  <c:v>186.03655357926795</c:v>
                </c:pt>
                <c:pt idx="3582">
                  <c:v>186.03655357926795</c:v>
                </c:pt>
                <c:pt idx="3583">
                  <c:v>186.03655357926795</c:v>
                </c:pt>
                <c:pt idx="3584">
                  <c:v>186.03655357926795</c:v>
                </c:pt>
                <c:pt idx="3585">
                  <c:v>186.03655357926795</c:v>
                </c:pt>
                <c:pt idx="3586">
                  <c:v>186.03655357926795</c:v>
                </c:pt>
                <c:pt idx="3587">
                  <c:v>197.99779254912002</c:v>
                </c:pt>
                <c:pt idx="3588">
                  <c:v>182.93196254008683</c:v>
                </c:pt>
                <c:pt idx="3589">
                  <c:v>186.03655357926795</c:v>
                </c:pt>
                <c:pt idx="3590">
                  <c:v>186.28607608580398</c:v>
                </c:pt>
                <c:pt idx="3591">
                  <c:v>186.03655357926795</c:v>
                </c:pt>
                <c:pt idx="3592">
                  <c:v>182.0824280294313</c:v>
                </c:pt>
                <c:pt idx="3593">
                  <c:v>189.89782145613111</c:v>
                </c:pt>
                <c:pt idx="3594">
                  <c:v>186.03655357926795</c:v>
                </c:pt>
                <c:pt idx="3595">
                  <c:v>186.03655357926795</c:v>
                </c:pt>
                <c:pt idx="3596">
                  <c:v>178.75056810067014</c:v>
                </c:pt>
                <c:pt idx="3597">
                  <c:v>186.03655357926795</c:v>
                </c:pt>
                <c:pt idx="3598">
                  <c:v>186.03655357926795</c:v>
                </c:pt>
                <c:pt idx="3599">
                  <c:v>186.03655357926795</c:v>
                </c:pt>
                <c:pt idx="3600">
                  <c:v>170.76454323113768</c:v>
                </c:pt>
                <c:pt idx="3601">
                  <c:v>186.03655357926795</c:v>
                </c:pt>
                <c:pt idx="3602">
                  <c:v>158.44200739048694</c:v>
                </c:pt>
                <c:pt idx="3603">
                  <c:v>208.27802319024462</c:v>
                </c:pt>
                <c:pt idx="3604">
                  <c:v>186.03655357926795</c:v>
                </c:pt>
                <c:pt idx="3605">
                  <c:v>186.03655357926795</c:v>
                </c:pt>
                <c:pt idx="3606">
                  <c:v>174.48372265215266</c:v>
                </c:pt>
                <c:pt idx="3607">
                  <c:v>189.71831835341263</c:v>
                </c:pt>
                <c:pt idx="3608">
                  <c:v>172.28784017594319</c:v>
                </c:pt>
                <c:pt idx="3609">
                  <c:v>186.03655357926795</c:v>
                </c:pt>
                <c:pt idx="3610">
                  <c:v>186.03655357926795</c:v>
                </c:pt>
                <c:pt idx="3611">
                  <c:v>186.03655357926795</c:v>
                </c:pt>
                <c:pt idx="3612">
                  <c:v>186.03655357926795</c:v>
                </c:pt>
                <c:pt idx="3613">
                  <c:v>189.71831835341263</c:v>
                </c:pt>
                <c:pt idx="3614">
                  <c:v>168.69999738080122</c:v>
                </c:pt>
                <c:pt idx="3615">
                  <c:v>158.92703972946489</c:v>
                </c:pt>
                <c:pt idx="3616">
                  <c:v>158.47115280510394</c:v>
                </c:pt>
                <c:pt idx="3617">
                  <c:v>181.47961813064023</c:v>
                </c:pt>
                <c:pt idx="3618">
                  <c:v>186.03655357926795</c:v>
                </c:pt>
                <c:pt idx="3619">
                  <c:v>137.42788934980899</c:v>
                </c:pt>
                <c:pt idx="3620">
                  <c:v>186.03655357926795</c:v>
                </c:pt>
                <c:pt idx="3621">
                  <c:v>176.74101073885191</c:v>
                </c:pt>
                <c:pt idx="3622">
                  <c:v>186.03655357926795</c:v>
                </c:pt>
                <c:pt idx="3623">
                  <c:v>135.96771825393807</c:v>
                </c:pt>
                <c:pt idx="3624">
                  <c:v>186.03655357926795</c:v>
                </c:pt>
                <c:pt idx="3625">
                  <c:v>186.03655357926795</c:v>
                </c:pt>
                <c:pt idx="3626">
                  <c:v>198.4012147079608</c:v>
                </c:pt>
                <c:pt idx="3627">
                  <c:v>186.03655357926795</c:v>
                </c:pt>
                <c:pt idx="3628">
                  <c:v>166.18931497485093</c:v>
                </c:pt>
                <c:pt idx="3629">
                  <c:v>186.03655357926795</c:v>
                </c:pt>
                <c:pt idx="3630">
                  <c:v>186.03655357926795</c:v>
                </c:pt>
                <c:pt idx="3631">
                  <c:v>186.28607608580398</c:v>
                </c:pt>
                <c:pt idx="3632">
                  <c:v>176.08972569316657</c:v>
                </c:pt>
                <c:pt idx="3633">
                  <c:v>181.73895083047879</c:v>
                </c:pt>
                <c:pt idx="3634">
                  <c:v>186.03655357926795</c:v>
                </c:pt>
                <c:pt idx="3635">
                  <c:v>186.03655357926795</c:v>
                </c:pt>
                <c:pt idx="3636">
                  <c:v>186.03655357926795</c:v>
                </c:pt>
                <c:pt idx="3637">
                  <c:v>186.03655357926795</c:v>
                </c:pt>
                <c:pt idx="3638">
                  <c:v>186.03655357926795</c:v>
                </c:pt>
                <c:pt idx="3639">
                  <c:v>152.67334507367013</c:v>
                </c:pt>
                <c:pt idx="3640">
                  <c:v>186.03655357926795</c:v>
                </c:pt>
                <c:pt idx="3641">
                  <c:v>186.03655357926795</c:v>
                </c:pt>
                <c:pt idx="3642">
                  <c:v>192.72655039357494</c:v>
                </c:pt>
                <c:pt idx="3643">
                  <c:v>190.05398451842933</c:v>
                </c:pt>
                <c:pt idx="3644">
                  <c:v>186.03655357926795</c:v>
                </c:pt>
                <c:pt idx="3645">
                  <c:v>186.03655357926795</c:v>
                </c:pt>
                <c:pt idx="3646">
                  <c:v>135.6606415628645</c:v>
                </c:pt>
                <c:pt idx="3647">
                  <c:v>186.03655357926795</c:v>
                </c:pt>
                <c:pt idx="3648">
                  <c:v>186.03655357926795</c:v>
                </c:pt>
                <c:pt idx="3649">
                  <c:v>186.03655357926795</c:v>
                </c:pt>
                <c:pt idx="3650">
                  <c:v>186.03655357926795</c:v>
                </c:pt>
                <c:pt idx="3651">
                  <c:v>186.03655357926795</c:v>
                </c:pt>
                <c:pt idx="3652">
                  <c:v>186.03655357926795</c:v>
                </c:pt>
                <c:pt idx="3653">
                  <c:v>132.28272666413864</c:v>
                </c:pt>
                <c:pt idx="3654">
                  <c:v>192.49928150399489</c:v>
                </c:pt>
                <c:pt idx="3655">
                  <c:v>167.02547882444449</c:v>
                </c:pt>
                <c:pt idx="3656">
                  <c:v>176.49148823231587</c:v>
                </c:pt>
                <c:pt idx="3657">
                  <c:v>173.99161373675639</c:v>
                </c:pt>
                <c:pt idx="3658">
                  <c:v>186.03655357926795</c:v>
                </c:pt>
                <c:pt idx="3659">
                  <c:v>170.38091450782463</c:v>
                </c:pt>
                <c:pt idx="3660">
                  <c:v>192.49928150399489</c:v>
                </c:pt>
                <c:pt idx="3661">
                  <c:v>186.03655357926795</c:v>
                </c:pt>
                <c:pt idx="3662">
                  <c:v>186.03655357926795</c:v>
                </c:pt>
                <c:pt idx="3663">
                  <c:v>186.03655357926795</c:v>
                </c:pt>
                <c:pt idx="3664">
                  <c:v>186.03655357926795</c:v>
                </c:pt>
                <c:pt idx="3665">
                  <c:v>186.03655357926795</c:v>
                </c:pt>
                <c:pt idx="3666">
                  <c:v>186.03655357926795</c:v>
                </c:pt>
                <c:pt idx="3667">
                  <c:v>186.03655357926795</c:v>
                </c:pt>
                <c:pt idx="3668">
                  <c:v>186.03655357926795</c:v>
                </c:pt>
                <c:pt idx="3669">
                  <c:v>181.83290552289526</c:v>
                </c:pt>
                <c:pt idx="3670">
                  <c:v>192.74870509915675</c:v>
                </c:pt>
                <c:pt idx="3671">
                  <c:v>192.79135967137441</c:v>
                </c:pt>
                <c:pt idx="3672">
                  <c:v>204.84168901573176</c:v>
                </c:pt>
                <c:pt idx="3673">
                  <c:v>176.08972569316657</c:v>
                </c:pt>
                <c:pt idx="3674">
                  <c:v>186.03655357926795</c:v>
                </c:pt>
                <c:pt idx="3675">
                  <c:v>184.06750961983715</c:v>
                </c:pt>
                <c:pt idx="3676">
                  <c:v>186.28607608580398</c:v>
                </c:pt>
                <c:pt idx="3677">
                  <c:v>186.03655357926795</c:v>
                </c:pt>
                <c:pt idx="3678">
                  <c:v>186.03655357926795</c:v>
                </c:pt>
                <c:pt idx="3679">
                  <c:v>195.91336206155177</c:v>
                </c:pt>
                <c:pt idx="3680">
                  <c:v>186.03655357926795</c:v>
                </c:pt>
                <c:pt idx="3681">
                  <c:v>186.03655357926795</c:v>
                </c:pt>
                <c:pt idx="3682">
                  <c:v>186.03655357926795</c:v>
                </c:pt>
                <c:pt idx="3683">
                  <c:v>186.03655357926795</c:v>
                </c:pt>
                <c:pt idx="3684">
                  <c:v>186.03655357926795</c:v>
                </c:pt>
                <c:pt idx="3685">
                  <c:v>186.03655357926795</c:v>
                </c:pt>
                <c:pt idx="3686">
                  <c:v>186.03655357926795</c:v>
                </c:pt>
                <c:pt idx="3687">
                  <c:v>186.03655357926795</c:v>
                </c:pt>
                <c:pt idx="3688">
                  <c:v>186.03655357926795</c:v>
                </c:pt>
                <c:pt idx="3689">
                  <c:v>165.18817981173663</c:v>
                </c:pt>
                <c:pt idx="3690">
                  <c:v>186.03655357926795</c:v>
                </c:pt>
                <c:pt idx="3691">
                  <c:v>146.28418938965419</c:v>
                </c:pt>
                <c:pt idx="3692">
                  <c:v>186.28607608580398</c:v>
                </c:pt>
                <c:pt idx="3693">
                  <c:v>165.88190548753516</c:v>
                </c:pt>
                <c:pt idx="3694">
                  <c:v>186.03655357926795</c:v>
                </c:pt>
                <c:pt idx="3695">
                  <c:v>184.3808240925182</c:v>
                </c:pt>
                <c:pt idx="3696">
                  <c:v>203.81045464960687</c:v>
                </c:pt>
                <c:pt idx="3697">
                  <c:v>186.03655357926795</c:v>
                </c:pt>
                <c:pt idx="3698">
                  <c:v>186.03655357926795</c:v>
                </c:pt>
                <c:pt idx="3699">
                  <c:v>174.48372265215266</c:v>
                </c:pt>
                <c:pt idx="3700">
                  <c:v>156.63487327065062</c:v>
                </c:pt>
                <c:pt idx="3701">
                  <c:v>186.03655357926795</c:v>
                </c:pt>
                <c:pt idx="3702">
                  <c:v>186.03655357926795</c:v>
                </c:pt>
                <c:pt idx="3703">
                  <c:v>186.03655357926795</c:v>
                </c:pt>
                <c:pt idx="3704">
                  <c:v>181.83290552289526</c:v>
                </c:pt>
                <c:pt idx="3705">
                  <c:v>150.23335457079918</c:v>
                </c:pt>
                <c:pt idx="3706">
                  <c:v>186.03655357926795</c:v>
                </c:pt>
                <c:pt idx="3707">
                  <c:v>136.02342570846741</c:v>
                </c:pt>
                <c:pt idx="3708">
                  <c:v>186.03655357926795</c:v>
                </c:pt>
                <c:pt idx="3709">
                  <c:v>181.25234924106019</c:v>
                </c:pt>
                <c:pt idx="3710">
                  <c:v>121.61583075555782</c:v>
                </c:pt>
                <c:pt idx="3711">
                  <c:v>186.03655357926795</c:v>
                </c:pt>
                <c:pt idx="3712">
                  <c:v>169.92678720352495</c:v>
                </c:pt>
                <c:pt idx="3713">
                  <c:v>186.03655357926795</c:v>
                </c:pt>
                <c:pt idx="3714">
                  <c:v>214.71849749801558</c:v>
                </c:pt>
                <c:pt idx="3715">
                  <c:v>186.03655357926795</c:v>
                </c:pt>
                <c:pt idx="3716">
                  <c:v>186.03655357926795</c:v>
                </c:pt>
                <c:pt idx="3717">
                  <c:v>186.03655357926795</c:v>
                </c:pt>
                <c:pt idx="3718">
                  <c:v>186.03655357926795</c:v>
                </c:pt>
                <c:pt idx="3719">
                  <c:v>186.03655357926795</c:v>
                </c:pt>
                <c:pt idx="3720">
                  <c:v>186.03655357926795</c:v>
                </c:pt>
                <c:pt idx="3721">
                  <c:v>186.03655357926795</c:v>
                </c:pt>
                <c:pt idx="3722">
                  <c:v>150.58880658892193</c:v>
                </c:pt>
                <c:pt idx="3723">
                  <c:v>186.03655357926795</c:v>
                </c:pt>
                <c:pt idx="3724">
                  <c:v>186.03655357926795</c:v>
                </c:pt>
                <c:pt idx="3725">
                  <c:v>186.03655357926795</c:v>
                </c:pt>
                <c:pt idx="3726">
                  <c:v>186.28607608580398</c:v>
                </c:pt>
                <c:pt idx="3727">
                  <c:v>191.95684548003948</c:v>
                </c:pt>
                <c:pt idx="3728">
                  <c:v>186.03655357926795</c:v>
                </c:pt>
                <c:pt idx="3729">
                  <c:v>178.62454959799516</c:v>
                </c:pt>
                <c:pt idx="3730">
                  <c:v>186.03655357926795</c:v>
                </c:pt>
                <c:pt idx="3731">
                  <c:v>186.28607608580398</c:v>
                </c:pt>
                <c:pt idx="3732">
                  <c:v>186.03655357926795</c:v>
                </c:pt>
                <c:pt idx="3733">
                  <c:v>186.03655357926795</c:v>
                </c:pt>
                <c:pt idx="3734">
                  <c:v>186.03655357926795</c:v>
                </c:pt>
                <c:pt idx="3735">
                  <c:v>148.06571232369177</c:v>
                </c:pt>
                <c:pt idx="3736">
                  <c:v>186.03655357926795</c:v>
                </c:pt>
                <c:pt idx="3737">
                  <c:v>186.03655357926795</c:v>
                </c:pt>
                <c:pt idx="3738">
                  <c:v>186.03655357926795</c:v>
                </c:pt>
                <c:pt idx="3739">
                  <c:v>186.03655357926795</c:v>
                </c:pt>
                <c:pt idx="3740">
                  <c:v>186.03655357926795</c:v>
                </c:pt>
                <c:pt idx="3741">
                  <c:v>158.67751722292886</c:v>
                </c:pt>
                <c:pt idx="3742">
                  <c:v>186.03655357926795</c:v>
                </c:pt>
                <c:pt idx="3743">
                  <c:v>150.79215008887948</c:v>
                </c:pt>
                <c:pt idx="3744">
                  <c:v>175.81736491747461</c:v>
                </c:pt>
                <c:pt idx="3745">
                  <c:v>186.03655357926795</c:v>
                </c:pt>
                <c:pt idx="3746">
                  <c:v>172.28784017594319</c:v>
                </c:pt>
                <c:pt idx="3747">
                  <c:v>186.03655357926795</c:v>
                </c:pt>
                <c:pt idx="3748">
                  <c:v>186.03655357926795</c:v>
                </c:pt>
                <c:pt idx="3749">
                  <c:v>202.01466095351651</c:v>
                </c:pt>
                <c:pt idx="3750">
                  <c:v>186.03655357926795</c:v>
                </c:pt>
                <c:pt idx="3751">
                  <c:v>182.89425823100888</c:v>
                </c:pt>
                <c:pt idx="3752">
                  <c:v>194.38227988032469</c:v>
                </c:pt>
                <c:pt idx="3753">
                  <c:v>186.03655357926795</c:v>
                </c:pt>
                <c:pt idx="3754">
                  <c:v>186.03655357926795</c:v>
                </c:pt>
                <c:pt idx="3755">
                  <c:v>186.03655357926795</c:v>
                </c:pt>
                <c:pt idx="3756">
                  <c:v>208.27802319024462</c:v>
                </c:pt>
                <c:pt idx="3757">
                  <c:v>186.03655357926795</c:v>
                </c:pt>
                <c:pt idx="3758">
                  <c:v>186.03655357926795</c:v>
                </c:pt>
                <c:pt idx="3759">
                  <c:v>186.03655357926795</c:v>
                </c:pt>
                <c:pt idx="3760">
                  <c:v>174.48372265215266</c:v>
                </c:pt>
                <c:pt idx="3761">
                  <c:v>186.28607608580398</c:v>
                </c:pt>
                <c:pt idx="3762">
                  <c:v>186.03655357926795</c:v>
                </c:pt>
                <c:pt idx="3763">
                  <c:v>186.03655357926795</c:v>
                </c:pt>
                <c:pt idx="3764">
                  <c:v>192.80877102237065</c:v>
                </c:pt>
                <c:pt idx="3765">
                  <c:v>186.03655357926795</c:v>
                </c:pt>
                <c:pt idx="3766">
                  <c:v>194.24561072565157</c:v>
                </c:pt>
                <c:pt idx="3767">
                  <c:v>186.03655357926795</c:v>
                </c:pt>
                <c:pt idx="3768">
                  <c:v>186.03655357926795</c:v>
                </c:pt>
                <c:pt idx="3769">
                  <c:v>172.28784017594319</c:v>
                </c:pt>
                <c:pt idx="3770">
                  <c:v>146.92648241303255</c:v>
                </c:pt>
                <c:pt idx="3771">
                  <c:v>188.92573769199547</c:v>
                </c:pt>
                <c:pt idx="3772">
                  <c:v>186.03655357926795</c:v>
                </c:pt>
                <c:pt idx="3773">
                  <c:v>164.6076933158898</c:v>
                </c:pt>
                <c:pt idx="3774">
                  <c:v>186.03655357926795</c:v>
                </c:pt>
                <c:pt idx="3775">
                  <c:v>176.49148823231587</c:v>
                </c:pt>
                <c:pt idx="3776">
                  <c:v>186.03655357926795</c:v>
                </c:pt>
                <c:pt idx="3777">
                  <c:v>186.03655357926795</c:v>
                </c:pt>
                <c:pt idx="3778">
                  <c:v>186.03655357926795</c:v>
                </c:pt>
                <c:pt idx="3779">
                  <c:v>186.03655357926795</c:v>
                </c:pt>
                <c:pt idx="3780">
                  <c:v>150.18538443008114</c:v>
                </c:pt>
                <c:pt idx="3781">
                  <c:v>186.03655357926795</c:v>
                </c:pt>
                <c:pt idx="3782">
                  <c:v>186.03655357926795</c:v>
                </c:pt>
                <c:pt idx="3783">
                  <c:v>186.03655357926795</c:v>
                </c:pt>
                <c:pt idx="3784">
                  <c:v>177.27597007426755</c:v>
                </c:pt>
                <c:pt idx="3785">
                  <c:v>174.48372265215266</c:v>
                </c:pt>
                <c:pt idx="3786">
                  <c:v>188.64385450853067</c:v>
                </c:pt>
                <c:pt idx="3787">
                  <c:v>186.03655357926795</c:v>
                </c:pt>
                <c:pt idx="3788">
                  <c:v>170.81042326586402</c:v>
                </c:pt>
                <c:pt idx="3789">
                  <c:v>186.03655357926795</c:v>
                </c:pt>
                <c:pt idx="3790">
                  <c:v>186.03655357926795</c:v>
                </c:pt>
                <c:pt idx="3791">
                  <c:v>188.54345507892967</c:v>
                </c:pt>
                <c:pt idx="3792">
                  <c:v>186.03655357926795</c:v>
                </c:pt>
                <c:pt idx="3793">
                  <c:v>186.03655357926795</c:v>
                </c:pt>
                <c:pt idx="3794">
                  <c:v>186.03655357926795</c:v>
                </c:pt>
                <c:pt idx="3795">
                  <c:v>202.95138282808145</c:v>
                </c:pt>
                <c:pt idx="3796">
                  <c:v>186.03655357926795</c:v>
                </c:pt>
                <c:pt idx="3797">
                  <c:v>175.75871396981898</c:v>
                </c:pt>
                <c:pt idx="3798">
                  <c:v>186.03655357926795</c:v>
                </c:pt>
                <c:pt idx="3799">
                  <c:v>186.03655357926795</c:v>
                </c:pt>
                <c:pt idx="3800">
                  <c:v>186.03655357926795</c:v>
                </c:pt>
                <c:pt idx="3801">
                  <c:v>174.78341829312564</c:v>
                </c:pt>
                <c:pt idx="3802">
                  <c:v>194.38227988032469</c:v>
                </c:pt>
                <c:pt idx="3803">
                  <c:v>121.7779578341582</c:v>
                </c:pt>
                <c:pt idx="3804">
                  <c:v>186.03655357926795</c:v>
                </c:pt>
                <c:pt idx="3805">
                  <c:v>166.1314279940712</c:v>
                </c:pt>
                <c:pt idx="3806">
                  <c:v>186.03655357926795</c:v>
                </c:pt>
                <c:pt idx="3807">
                  <c:v>186.03655357926795</c:v>
                </c:pt>
                <c:pt idx="3808">
                  <c:v>185.55152124028999</c:v>
                </c:pt>
                <c:pt idx="3809">
                  <c:v>186.03655357926795</c:v>
                </c:pt>
                <c:pt idx="3810">
                  <c:v>184.14697387976776</c:v>
                </c:pt>
                <c:pt idx="3811">
                  <c:v>132.53547598632943</c:v>
                </c:pt>
                <c:pt idx="3812">
                  <c:v>186.03655357926795</c:v>
                </c:pt>
                <c:pt idx="3813">
                  <c:v>125.02427261319662</c:v>
                </c:pt>
                <c:pt idx="3814">
                  <c:v>186.03655357926795</c:v>
                </c:pt>
                <c:pt idx="3815">
                  <c:v>186.03655357926795</c:v>
                </c:pt>
                <c:pt idx="3816">
                  <c:v>186.03655357926795</c:v>
                </c:pt>
                <c:pt idx="3817">
                  <c:v>186.03655357926795</c:v>
                </c:pt>
                <c:pt idx="3818">
                  <c:v>166.63915552144442</c:v>
                </c:pt>
                <c:pt idx="3819">
                  <c:v>186.03655357926795</c:v>
                </c:pt>
                <c:pt idx="3820">
                  <c:v>186.03655357926795</c:v>
                </c:pt>
                <c:pt idx="3821">
                  <c:v>140.28663333145698</c:v>
                </c:pt>
                <c:pt idx="3822">
                  <c:v>186.28607608580398</c:v>
                </c:pt>
                <c:pt idx="3823">
                  <c:v>186.03655357926795</c:v>
                </c:pt>
                <c:pt idx="3824">
                  <c:v>186.03655357926795</c:v>
                </c:pt>
                <c:pt idx="3825">
                  <c:v>190.178631823952</c:v>
                </c:pt>
                <c:pt idx="3826">
                  <c:v>153.62098719260985</c:v>
                </c:pt>
                <c:pt idx="3827">
                  <c:v>186.03655357926795</c:v>
                </c:pt>
                <c:pt idx="3828">
                  <c:v>186.03655357926795</c:v>
                </c:pt>
                <c:pt idx="3829">
                  <c:v>186.03655357926795</c:v>
                </c:pt>
                <c:pt idx="3830">
                  <c:v>186.03655357926795</c:v>
                </c:pt>
                <c:pt idx="3831">
                  <c:v>176.49148823231587</c:v>
                </c:pt>
                <c:pt idx="3832">
                  <c:v>186.03655357926795</c:v>
                </c:pt>
                <c:pt idx="3833">
                  <c:v>186.03655357926795</c:v>
                </c:pt>
                <c:pt idx="3834">
                  <c:v>198.4012147079608</c:v>
                </c:pt>
                <c:pt idx="3835">
                  <c:v>186.03655357926795</c:v>
                </c:pt>
                <c:pt idx="3836">
                  <c:v>186.03655357926795</c:v>
                </c:pt>
                <c:pt idx="3837">
                  <c:v>187.09790628738156</c:v>
                </c:pt>
                <c:pt idx="3838">
                  <c:v>186.03655357926795</c:v>
                </c:pt>
                <c:pt idx="3839">
                  <c:v>186.03655357926795</c:v>
                </c:pt>
                <c:pt idx="3840">
                  <c:v>186.03655357926795</c:v>
                </c:pt>
                <c:pt idx="3841">
                  <c:v>186.03655357926795</c:v>
                </c:pt>
                <c:pt idx="3842">
                  <c:v>154.57859706695592</c:v>
                </c:pt>
                <c:pt idx="3843">
                  <c:v>186.03655357926795</c:v>
                </c:pt>
                <c:pt idx="3844">
                  <c:v>186.03655357926795</c:v>
                </c:pt>
                <c:pt idx="3845">
                  <c:v>186.03655357926795</c:v>
                </c:pt>
                <c:pt idx="3846">
                  <c:v>186.03655357926795</c:v>
                </c:pt>
                <c:pt idx="3847">
                  <c:v>186.03655357926795</c:v>
                </c:pt>
                <c:pt idx="3848">
                  <c:v>214.71849749801558</c:v>
                </c:pt>
                <c:pt idx="3849">
                  <c:v>186.03655357926795</c:v>
                </c:pt>
                <c:pt idx="3850">
                  <c:v>163.48456955688187</c:v>
                </c:pt>
                <c:pt idx="3851">
                  <c:v>186.03655357926795</c:v>
                </c:pt>
                <c:pt idx="3852">
                  <c:v>186.03655357926795</c:v>
                </c:pt>
                <c:pt idx="3853">
                  <c:v>186.03655357926795</c:v>
                </c:pt>
                <c:pt idx="3854">
                  <c:v>186.03655357926795</c:v>
                </c:pt>
                <c:pt idx="3855">
                  <c:v>186.03655357926795</c:v>
                </c:pt>
                <c:pt idx="3856">
                  <c:v>194.13275737378865</c:v>
                </c:pt>
                <c:pt idx="3857">
                  <c:v>186.03655357926795</c:v>
                </c:pt>
                <c:pt idx="3858">
                  <c:v>186.03655357926795</c:v>
                </c:pt>
                <c:pt idx="3859">
                  <c:v>168.60447343794411</c:v>
                </c:pt>
                <c:pt idx="3860">
                  <c:v>186.03655357926795</c:v>
                </c:pt>
                <c:pt idx="3861">
                  <c:v>186.03655357926795</c:v>
                </c:pt>
                <c:pt idx="3862">
                  <c:v>186.03655357926795</c:v>
                </c:pt>
                <c:pt idx="3863">
                  <c:v>186.03655357926795</c:v>
                </c:pt>
                <c:pt idx="3864">
                  <c:v>180.38404397046389</c:v>
                </c:pt>
                <c:pt idx="3865">
                  <c:v>186.03655357926795</c:v>
                </c:pt>
                <c:pt idx="3866">
                  <c:v>186.03655357926795</c:v>
                </c:pt>
                <c:pt idx="3867">
                  <c:v>208.52754569678066</c:v>
                </c:pt>
                <c:pt idx="3868">
                  <c:v>186.03655357926795</c:v>
                </c:pt>
                <c:pt idx="3869">
                  <c:v>186.03655357926795</c:v>
                </c:pt>
                <c:pt idx="3870">
                  <c:v>186.03655357926795</c:v>
                </c:pt>
                <c:pt idx="3871">
                  <c:v>175.9677820066423</c:v>
                </c:pt>
                <c:pt idx="3872">
                  <c:v>186.03655357926795</c:v>
                </c:pt>
                <c:pt idx="3873">
                  <c:v>186.03655357926795</c:v>
                </c:pt>
                <c:pt idx="3874">
                  <c:v>160.133871935874</c:v>
                </c:pt>
                <c:pt idx="3875">
                  <c:v>208.27802319024462</c:v>
                </c:pt>
                <c:pt idx="3876">
                  <c:v>176.74101073885191</c:v>
                </c:pt>
                <c:pt idx="3877">
                  <c:v>186.03655357926795</c:v>
                </c:pt>
                <c:pt idx="3878">
                  <c:v>186.03655357926795</c:v>
                </c:pt>
                <c:pt idx="3879">
                  <c:v>154.99182941909922</c:v>
                </c:pt>
                <c:pt idx="3880">
                  <c:v>186.03655357926795</c:v>
                </c:pt>
                <c:pt idx="3881">
                  <c:v>186.03655357926795</c:v>
                </c:pt>
                <c:pt idx="3882">
                  <c:v>186.03655357926795</c:v>
                </c:pt>
                <c:pt idx="3883">
                  <c:v>196.99500772774709</c:v>
                </c:pt>
                <c:pt idx="3884">
                  <c:v>186.03655357926795</c:v>
                </c:pt>
                <c:pt idx="3885">
                  <c:v>186.03655357926795</c:v>
                </c:pt>
                <c:pt idx="3886">
                  <c:v>186.03655357926795</c:v>
                </c:pt>
                <c:pt idx="3887">
                  <c:v>192.65653098975739</c:v>
                </c:pt>
                <c:pt idx="3888">
                  <c:v>124.04656953944107</c:v>
                </c:pt>
                <c:pt idx="3889">
                  <c:v>186.03655357926795</c:v>
                </c:pt>
                <c:pt idx="3890">
                  <c:v>175.82710852183618</c:v>
                </c:pt>
                <c:pt idx="3891">
                  <c:v>186.03655357926795</c:v>
                </c:pt>
                <c:pt idx="3892">
                  <c:v>186.03655357926795</c:v>
                </c:pt>
                <c:pt idx="3893">
                  <c:v>186.03655357926795</c:v>
                </c:pt>
                <c:pt idx="3894">
                  <c:v>190.20762485710631</c:v>
                </c:pt>
                <c:pt idx="3895">
                  <c:v>186.03655357926795</c:v>
                </c:pt>
                <c:pt idx="3896">
                  <c:v>186.03655357926795</c:v>
                </c:pt>
                <c:pt idx="3897">
                  <c:v>186.03655357926795</c:v>
                </c:pt>
                <c:pt idx="3898">
                  <c:v>146.95798955090478</c:v>
                </c:pt>
                <c:pt idx="3899">
                  <c:v>186.03655357926795</c:v>
                </c:pt>
                <c:pt idx="3900">
                  <c:v>186.03655357926795</c:v>
                </c:pt>
                <c:pt idx="3901">
                  <c:v>182.0824280294313</c:v>
                </c:pt>
                <c:pt idx="3902">
                  <c:v>194.24561072565157</c:v>
                </c:pt>
                <c:pt idx="3903">
                  <c:v>176.49148823231587</c:v>
                </c:pt>
                <c:pt idx="3904">
                  <c:v>186.03655357926795</c:v>
                </c:pt>
                <c:pt idx="3905">
                  <c:v>208.27802319024462</c:v>
                </c:pt>
                <c:pt idx="3906">
                  <c:v>186.03655357926795</c:v>
                </c:pt>
                <c:pt idx="3907">
                  <c:v>184.25073876548674</c:v>
                </c:pt>
                <c:pt idx="3908">
                  <c:v>186.03655357926795</c:v>
                </c:pt>
                <c:pt idx="3909">
                  <c:v>186.03655357926795</c:v>
                </c:pt>
                <c:pt idx="3910">
                  <c:v>186.03655357926795</c:v>
                </c:pt>
                <c:pt idx="3911">
                  <c:v>186.03655357926795</c:v>
                </c:pt>
                <c:pt idx="3912">
                  <c:v>218.40196314738884</c:v>
                </c:pt>
                <c:pt idx="3913">
                  <c:v>186.03655357926795</c:v>
                </c:pt>
                <c:pt idx="3914">
                  <c:v>186.03655357926795</c:v>
                </c:pt>
                <c:pt idx="3915">
                  <c:v>186.03655357926795</c:v>
                </c:pt>
                <c:pt idx="3916">
                  <c:v>184.40307770947419</c:v>
                </c:pt>
                <c:pt idx="3917">
                  <c:v>186.03655357926795</c:v>
                </c:pt>
                <c:pt idx="3918">
                  <c:v>189.92910931741596</c:v>
                </c:pt>
                <c:pt idx="3919">
                  <c:v>178.90932147490736</c:v>
                </c:pt>
                <c:pt idx="3920">
                  <c:v>186.03655357926795</c:v>
                </c:pt>
                <c:pt idx="3921">
                  <c:v>186.03655357926795</c:v>
                </c:pt>
                <c:pt idx="3922">
                  <c:v>186.03655357926795</c:v>
                </c:pt>
                <c:pt idx="3923">
                  <c:v>197.52774490870635</c:v>
                </c:pt>
                <c:pt idx="3924">
                  <c:v>186.03655357926795</c:v>
                </c:pt>
                <c:pt idx="3925">
                  <c:v>181.83290552289526</c:v>
                </c:pt>
                <c:pt idx="3926">
                  <c:v>186.03655357926795</c:v>
                </c:pt>
                <c:pt idx="3927">
                  <c:v>171.7823127510749</c:v>
                </c:pt>
                <c:pt idx="3928">
                  <c:v>168.29488500819417</c:v>
                </c:pt>
                <c:pt idx="3929">
                  <c:v>186.03655357926795</c:v>
                </c:pt>
                <c:pt idx="3930">
                  <c:v>186.03655357926795</c:v>
                </c:pt>
                <c:pt idx="3931">
                  <c:v>186.03655357926795</c:v>
                </c:pt>
                <c:pt idx="3932">
                  <c:v>186.03655357926795</c:v>
                </c:pt>
                <c:pt idx="3933">
                  <c:v>181.83290552289526</c:v>
                </c:pt>
                <c:pt idx="3934">
                  <c:v>195.84095162605857</c:v>
                </c:pt>
                <c:pt idx="3935">
                  <c:v>189.06533836115767</c:v>
                </c:pt>
                <c:pt idx="3936">
                  <c:v>186.03655357926795</c:v>
                </c:pt>
                <c:pt idx="3937">
                  <c:v>186.03655357926795</c:v>
                </c:pt>
                <c:pt idx="3938">
                  <c:v>195.81961724537737</c:v>
                </c:pt>
                <c:pt idx="3939">
                  <c:v>186.03655357926795</c:v>
                </c:pt>
                <c:pt idx="3940">
                  <c:v>176.49148823231587</c:v>
                </c:pt>
                <c:pt idx="3941">
                  <c:v>172.94412106695739</c:v>
                </c:pt>
                <c:pt idx="3942">
                  <c:v>192.72655039357494</c:v>
                </c:pt>
                <c:pt idx="3943">
                  <c:v>186.03655357926795</c:v>
                </c:pt>
                <c:pt idx="3944">
                  <c:v>186.03655357926795</c:v>
                </c:pt>
                <c:pt idx="3945">
                  <c:v>186.03655357926795</c:v>
                </c:pt>
                <c:pt idx="3946">
                  <c:v>186.03655357926795</c:v>
                </c:pt>
                <c:pt idx="3947">
                  <c:v>186.03655357926795</c:v>
                </c:pt>
                <c:pt idx="3948">
                  <c:v>186.03655357926795</c:v>
                </c:pt>
                <c:pt idx="3949">
                  <c:v>186.03655357926795</c:v>
                </c:pt>
                <c:pt idx="3950">
                  <c:v>208.27802319024462</c:v>
                </c:pt>
                <c:pt idx="3951">
                  <c:v>168.4648727687819</c:v>
                </c:pt>
                <c:pt idx="3952">
                  <c:v>176.74101073885191</c:v>
                </c:pt>
                <c:pt idx="3953">
                  <c:v>186.03655357926795</c:v>
                </c:pt>
                <c:pt idx="3954">
                  <c:v>186.03655357926795</c:v>
                </c:pt>
                <c:pt idx="3955">
                  <c:v>186.03655357926795</c:v>
                </c:pt>
                <c:pt idx="3956">
                  <c:v>186.03655357926795</c:v>
                </c:pt>
                <c:pt idx="3957">
                  <c:v>186.03655357926795</c:v>
                </c:pt>
                <c:pt idx="3958">
                  <c:v>186.03655357926795</c:v>
                </c:pt>
                <c:pt idx="3959">
                  <c:v>186.03655357926795</c:v>
                </c:pt>
                <c:pt idx="3960">
                  <c:v>186.03655357926795</c:v>
                </c:pt>
                <c:pt idx="3961">
                  <c:v>186.03655357926795</c:v>
                </c:pt>
                <c:pt idx="3962">
                  <c:v>186.28607608580398</c:v>
                </c:pt>
                <c:pt idx="3963">
                  <c:v>186.03655357926795</c:v>
                </c:pt>
                <c:pt idx="3964">
                  <c:v>186.03655357926795</c:v>
                </c:pt>
                <c:pt idx="3965">
                  <c:v>186.03655357926795</c:v>
                </c:pt>
                <c:pt idx="3966">
                  <c:v>166.9060893789767</c:v>
                </c:pt>
                <c:pt idx="3967">
                  <c:v>190.86359256555053</c:v>
                </c:pt>
                <c:pt idx="3968">
                  <c:v>194.71402301565644</c:v>
                </c:pt>
                <c:pt idx="3969">
                  <c:v>186.03655357926795</c:v>
                </c:pt>
                <c:pt idx="3970">
                  <c:v>186.03655357926795</c:v>
                </c:pt>
                <c:pt idx="3971">
                  <c:v>186.28607608580398</c:v>
                </c:pt>
                <c:pt idx="3972">
                  <c:v>146.28418938965419</c:v>
                </c:pt>
                <c:pt idx="3973">
                  <c:v>192.43807227911938</c:v>
                </c:pt>
                <c:pt idx="3974">
                  <c:v>176.49148823231587</c:v>
                </c:pt>
                <c:pt idx="3975">
                  <c:v>186.03655357926795</c:v>
                </c:pt>
                <c:pt idx="3976">
                  <c:v>186.03655357926795</c:v>
                </c:pt>
                <c:pt idx="3977">
                  <c:v>157.43205371394632</c:v>
                </c:pt>
                <c:pt idx="3978">
                  <c:v>186.03655357926795</c:v>
                </c:pt>
                <c:pt idx="3979">
                  <c:v>150.60504141747242</c:v>
                </c:pt>
                <c:pt idx="3980">
                  <c:v>186.03655357926795</c:v>
                </c:pt>
                <c:pt idx="3981">
                  <c:v>186.03655357926795</c:v>
                </c:pt>
                <c:pt idx="3982">
                  <c:v>165.70326747606615</c:v>
                </c:pt>
                <c:pt idx="3983">
                  <c:v>186.03655357926795</c:v>
                </c:pt>
                <c:pt idx="3984">
                  <c:v>186.03655357926795</c:v>
                </c:pt>
                <c:pt idx="3985">
                  <c:v>153.89917070354269</c:v>
                </c:pt>
                <c:pt idx="3986">
                  <c:v>186.03655357926795</c:v>
                </c:pt>
                <c:pt idx="3987">
                  <c:v>186.03655357926795</c:v>
                </c:pt>
                <c:pt idx="3988">
                  <c:v>198.65073721449684</c:v>
                </c:pt>
                <c:pt idx="3989">
                  <c:v>186.03655357926795</c:v>
                </c:pt>
                <c:pt idx="3990">
                  <c:v>186.03655357926795</c:v>
                </c:pt>
                <c:pt idx="3991">
                  <c:v>136.76565779322303</c:v>
                </c:pt>
                <c:pt idx="3992">
                  <c:v>186.03655357926795</c:v>
                </c:pt>
                <c:pt idx="3993">
                  <c:v>186.03655357926795</c:v>
                </c:pt>
                <c:pt idx="3994">
                  <c:v>186.03655357926795</c:v>
                </c:pt>
                <c:pt idx="3995">
                  <c:v>170.35572686755097</c:v>
                </c:pt>
                <c:pt idx="3996">
                  <c:v>186.03655357926795</c:v>
                </c:pt>
                <c:pt idx="3997">
                  <c:v>189.96784085994867</c:v>
                </c:pt>
                <c:pt idx="3998">
                  <c:v>186.03655357926795</c:v>
                </c:pt>
                <c:pt idx="3999">
                  <c:v>172.54400818606672</c:v>
                </c:pt>
                <c:pt idx="4000">
                  <c:v>186.03655357926795</c:v>
                </c:pt>
                <c:pt idx="4001">
                  <c:v>155.57693648724629</c:v>
                </c:pt>
                <c:pt idx="4002">
                  <c:v>186.03655357926795</c:v>
                </c:pt>
                <c:pt idx="4003">
                  <c:v>186.03655357926795</c:v>
                </c:pt>
                <c:pt idx="4004">
                  <c:v>186.03655357926795</c:v>
                </c:pt>
                <c:pt idx="4005">
                  <c:v>186.03655357926795</c:v>
                </c:pt>
                <c:pt idx="4006">
                  <c:v>186.28607608580398</c:v>
                </c:pt>
                <c:pt idx="4007">
                  <c:v>186.03655357926795</c:v>
                </c:pt>
                <c:pt idx="4008">
                  <c:v>186.03655357926795</c:v>
                </c:pt>
                <c:pt idx="4009">
                  <c:v>144.44614644243251</c:v>
                </c:pt>
                <c:pt idx="4010">
                  <c:v>190.98921072668801</c:v>
                </c:pt>
                <c:pt idx="4011">
                  <c:v>147.38431551398</c:v>
                </c:pt>
                <c:pt idx="4012">
                  <c:v>168.19112012247518</c:v>
                </c:pt>
                <c:pt idx="4013">
                  <c:v>186.03655357926795</c:v>
                </c:pt>
                <c:pt idx="4014">
                  <c:v>186.03655357926795</c:v>
                </c:pt>
                <c:pt idx="4015">
                  <c:v>186.03655357926795</c:v>
                </c:pt>
                <c:pt idx="4016">
                  <c:v>186.03655357926795</c:v>
                </c:pt>
                <c:pt idx="4017">
                  <c:v>186.03655357926795</c:v>
                </c:pt>
                <c:pt idx="4018">
                  <c:v>166.44268724215053</c:v>
                </c:pt>
                <c:pt idx="4019">
                  <c:v>172.97312770793206</c:v>
                </c:pt>
                <c:pt idx="4020">
                  <c:v>192.4770278870389</c:v>
                </c:pt>
                <c:pt idx="4021">
                  <c:v>186.03655357926795</c:v>
                </c:pt>
                <c:pt idx="4022">
                  <c:v>186.03655357926795</c:v>
                </c:pt>
                <c:pt idx="4023">
                  <c:v>186.03655357926795</c:v>
                </c:pt>
                <c:pt idx="4024">
                  <c:v>186.03655357926795</c:v>
                </c:pt>
                <c:pt idx="4025">
                  <c:v>172.23598248217741</c:v>
                </c:pt>
                <c:pt idx="4026">
                  <c:v>186.03655357926795</c:v>
                </c:pt>
                <c:pt idx="4027">
                  <c:v>186.03655357926795</c:v>
                </c:pt>
                <c:pt idx="4028">
                  <c:v>186.03655357926795</c:v>
                </c:pt>
                <c:pt idx="4029">
                  <c:v>186.03655357926795</c:v>
                </c:pt>
                <c:pt idx="4030">
                  <c:v>186.03655357926795</c:v>
                </c:pt>
                <c:pt idx="4031">
                  <c:v>186.03655357926795</c:v>
                </c:pt>
                <c:pt idx="4032">
                  <c:v>186.03655357926795</c:v>
                </c:pt>
                <c:pt idx="4033">
                  <c:v>183.47143196597244</c:v>
                </c:pt>
                <c:pt idx="4034">
                  <c:v>190.05006148874438</c:v>
                </c:pt>
                <c:pt idx="4035">
                  <c:v>186.03655357926795</c:v>
                </c:pt>
                <c:pt idx="4036">
                  <c:v>191.95923651171512</c:v>
                </c:pt>
                <c:pt idx="4037">
                  <c:v>191.9353012231162</c:v>
                </c:pt>
                <c:pt idx="4038">
                  <c:v>130.28191846457588</c:v>
                </c:pt>
                <c:pt idx="4039">
                  <c:v>186.03655357926795</c:v>
                </c:pt>
                <c:pt idx="4040">
                  <c:v>186.03655357926795</c:v>
                </c:pt>
                <c:pt idx="4041">
                  <c:v>186.03655357926795</c:v>
                </c:pt>
                <c:pt idx="4042">
                  <c:v>186.2958862791065</c:v>
                </c:pt>
                <c:pt idx="4043">
                  <c:v>186.03655357926795</c:v>
                </c:pt>
                <c:pt idx="4044">
                  <c:v>186.03655357926795</c:v>
                </c:pt>
                <c:pt idx="4045">
                  <c:v>219.80817012760255</c:v>
                </c:pt>
                <c:pt idx="4046">
                  <c:v>186.03655357926795</c:v>
                </c:pt>
                <c:pt idx="4047">
                  <c:v>186.03655357926795</c:v>
                </c:pt>
                <c:pt idx="4048">
                  <c:v>180.8442593656236</c:v>
                </c:pt>
                <c:pt idx="4049">
                  <c:v>186.03655357926795</c:v>
                </c:pt>
                <c:pt idx="4050">
                  <c:v>160.27205045094877</c:v>
                </c:pt>
                <c:pt idx="4051">
                  <c:v>186.03655357926795</c:v>
                </c:pt>
                <c:pt idx="4052">
                  <c:v>193.1004188169488</c:v>
                </c:pt>
                <c:pt idx="4053">
                  <c:v>186.03655357926795</c:v>
                </c:pt>
                <c:pt idx="4054">
                  <c:v>166.1314279940712</c:v>
                </c:pt>
                <c:pt idx="4055">
                  <c:v>186.03655357926795</c:v>
                </c:pt>
                <c:pt idx="4056">
                  <c:v>176.74101073885191</c:v>
                </c:pt>
                <c:pt idx="4057">
                  <c:v>174.48372265215266</c:v>
                </c:pt>
                <c:pt idx="4058">
                  <c:v>186.03655357926795</c:v>
                </c:pt>
                <c:pt idx="4059">
                  <c:v>180.34508836254437</c:v>
                </c:pt>
                <c:pt idx="4060">
                  <c:v>186.03655357926795</c:v>
                </c:pt>
                <c:pt idx="4061">
                  <c:v>186.03655357926795</c:v>
                </c:pt>
                <c:pt idx="4062">
                  <c:v>186.03655357926795</c:v>
                </c:pt>
                <c:pt idx="4063">
                  <c:v>156.49200959528559</c:v>
                </c:pt>
                <c:pt idx="4064">
                  <c:v>180.09556585600834</c:v>
                </c:pt>
                <c:pt idx="4065">
                  <c:v>181.83290552289526</c:v>
                </c:pt>
                <c:pt idx="4066">
                  <c:v>138.41425052354461</c:v>
                </c:pt>
                <c:pt idx="4067">
                  <c:v>186.03655357926795</c:v>
                </c:pt>
                <c:pt idx="4068">
                  <c:v>186.03655357926795</c:v>
                </c:pt>
                <c:pt idx="4069">
                  <c:v>186.03655357926795</c:v>
                </c:pt>
                <c:pt idx="4070">
                  <c:v>194.13275737378865</c:v>
                </c:pt>
                <c:pt idx="4071">
                  <c:v>198.65073721449684</c:v>
                </c:pt>
                <c:pt idx="4072">
                  <c:v>186.03655357926795</c:v>
                </c:pt>
                <c:pt idx="4073">
                  <c:v>186.03655357926795</c:v>
                </c:pt>
                <c:pt idx="4074">
                  <c:v>186.03655357926795</c:v>
                </c:pt>
                <c:pt idx="4075">
                  <c:v>186.03655357926795</c:v>
                </c:pt>
                <c:pt idx="4076">
                  <c:v>186.03655357926795</c:v>
                </c:pt>
                <c:pt idx="4077">
                  <c:v>181.83290552289526</c:v>
                </c:pt>
                <c:pt idx="4078">
                  <c:v>186.03655357926795</c:v>
                </c:pt>
                <c:pt idx="4079">
                  <c:v>186.03655357926795</c:v>
                </c:pt>
                <c:pt idx="4080">
                  <c:v>186.03655357926795</c:v>
                </c:pt>
                <c:pt idx="4081">
                  <c:v>194.02378236205158</c:v>
                </c:pt>
                <c:pt idx="4082">
                  <c:v>186.03655357926795</c:v>
                </c:pt>
                <c:pt idx="4083">
                  <c:v>186.03655357926795</c:v>
                </c:pt>
                <c:pt idx="4084">
                  <c:v>186.03655357926795</c:v>
                </c:pt>
                <c:pt idx="4085">
                  <c:v>186.03655357926795</c:v>
                </c:pt>
                <c:pt idx="4086">
                  <c:v>186.03655357926795</c:v>
                </c:pt>
                <c:pt idx="4087">
                  <c:v>186.03655357926795</c:v>
                </c:pt>
                <c:pt idx="4088">
                  <c:v>186.03655357926795</c:v>
                </c:pt>
                <c:pt idx="4089">
                  <c:v>186.03655357926795</c:v>
                </c:pt>
                <c:pt idx="4090">
                  <c:v>186.03655357926795</c:v>
                </c:pt>
                <c:pt idx="4091">
                  <c:v>186.03655357926795</c:v>
                </c:pt>
                <c:pt idx="4092">
                  <c:v>169.92128117282397</c:v>
                </c:pt>
                <c:pt idx="4093">
                  <c:v>186.03655357926795</c:v>
                </c:pt>
                <c:pt idx="4094">
                  <c:v>186.03655357926795</c:v>
                </c:pt>
                <c:pt idx="4095">
                  <c:v>186.03655357926795</c:v>
                </c:pt>
                <c:pt idx="4096">
                  <c:v>202.66424512397327</c:v>
                </c:pt>
                <c:pt idx="4097">
                  <c:v>186.03655357926795</c:v>
                </c:pt>
                <c:pt idx="4098">
                  <c:v>196.1628845680878</c:v>
                </c:pt>
                <c:pt idx="4099">
                  <c:v>186.03655357926795</c:v>
                </c:pt>
                <c:pt idx="4100">
                  <c:v>186.03655357926795</c:v>
                </c:pt>
                <c:pt idx="4101">
                  <c:v>186.03655357926795</c:v>
                </c:pt>
                <c:pt idx="4102">
                  <c:v>186.03655357926795</c:v>
                </c:pt>
                <c:pt idx="4103">
                  <c:v>186.03655357926795</c:v>
                </c:pt>
                <c:pt idx="4104">
                  <c:v>148.53131456302287</c:v>
                </c:pt>
                <c:pt idx="4105">
                  <c:v>166.5446603462145</c:v>
                </c:pt>
                <c:pt idx="4106">
                  <c:v>186.03655357926795</c:v>
                </c:pt>
                <c:pt idx="4107">
                  <c:v>186.03655357926795</c:v>
                </c:pt>
                <c:pt idx="4108">
                  <c:v>186.03655357926795</c:v>
                </c:pt>
                <c:pt idx="4109">
                  <c:v>186.03655357926795</c:v>
                </c:pt>
                <c:pt idx="4110">
                  <c:v>186.03655357926795</c:v>
                </c:pt>
                <c:pt idx="4111">
                  <c:v>186.03655357926795</c:v>
                </c:pt>
                <c:pt idx="4112">
                  <c:v>186.03655357926795</c:v>
                </c:pt>
                <c:pt idx="4113">
                  <c:v>186.03655357926795</c:v>
                </c:pt>
                <c:pt idx="4114">
                  <c:v>186.03655357926795</c:v>
                </c:pt>
                <c:pt idx="4115">
                  <c:v>186.03655357926795</c:v>
                </c:pt>
                <c:pt idx="4116">
                  <c:v>182.62247302171107</c:v>
                </c:pt>
                <c:pt idx="4117">
                  <c:v>186.03655357926795</c:v>
                </c:pt>
                <c:pt idx="4118">
                  <c:v>202.47327354882731</c:v>
                </c:pt>
                <c:pt idx="4119">
                  <c:v>186.03655357926795</c:v>
                </c:pt>
                <c:pt idx="4120">
                  <c:v>186.03655357926795</c:v>
                </c:pt>
                <c:pt idx="4121">
                  <c:v>186.03655357926795</c:v>
                </c:pt>
                <c:pt idx="4122">
                  <c:v>186.03655357926795</c:v>
                </c:pt>
                <c:pt idx="4123">
                  <c:v>185.92683308646096</c:v>
                </c:pt>
                <c:pt idx="4124">
                  <c:v>186.03655357926795</c:v>
                </c:pt>
                <c:pt idx="4125">
                  <c:v>186.28607608580398</c:v>
                </c:pt>
                <c:pt idx="4126">
                  <c:v>177.89177533549827</c:v>
                </c:pt>
                <c:pt idx="4127">
                  <c:v>183.18148504662287</c:v>
                </c:pt>
                <c:pt idx="4128">
                  <c:v>186.28607608580398</c:v>
                </c:pt>
                <c:pt idx="4129">
                  <c:v>186.03655357926795</c:v>
                </c:pt>
                <c:pt idx="4130">
                  <c:v>199.34730520438899</c:v>
                </c:pt>
                <c:pt idx="4131">
                  <c:v>186.03655357926795</c:v>
                </c:pt>
                <c:pt idx="4132">
                  <c:v>176.74101073885191</c:v>
                </c:pt>
                <c:pt idx="4133">
                  <c:v>186.03655357926795</c:v>
                </c:pt>
                <c:pt idx="4134">
                  <c:v>208.52754569678066</c:v>
                </c:pt>
                <c:pt idx="4135">
                  <c:v>172.28784017594319</c:v>
                </c:pt>
                <c:pt idx="4136">
                  <c:v>186.03655357926795</c:v>
                </c:pt>
                <c:pt idx="4137">
                  <c:v>186.03655357926795</c:v>
                </c:pt>
                <c:pt idx="4138">
                  <c:v>186.03655357926795</c:v>
                </c:pt>
                <c:pt idx="4139">
                  <c:v>186.03655357926795</c:v>
                </c:pt>
                <c:pt idx="4140">
                  <c:v>186.03655357926795</c:v>
                </c:pt>
                <c:pt idx="4141">
                  <c:v>186.03655357926795</c:v>
                </c:pt>
                <c:pt idx="4142">
                  <c:v>186.03655357926795</c:v>
                </c:pt>
                <c:pt idx="4143">
                  <c:v>181.83290552289526</c:v>
                </c:pt>
                <c:pt idx="4144">
                  <c:v>186.26169122081805</c:v>
                </c:pt>
                <c:pt idx="4145">
                  <c:v>186.03655357926795</c:v>
                </c:pt>
                <c:pt idx="4146">
                  <c:v>186.03655357926795</c:v>
                </c:pt>
                <c:pt idx="4147">
                  <c:v>186.03655357926795</c:v>
                </c:pt>
                <c:pt idx="4148">
                  <c:v>191.60594911946009</c:v>
                </c:pt>
                <c:pt idx="4149">
                  <c:v>186.03655357926795</c:v>
                </c:pt>
                <c:pt idx="4150">
                  <c:v>182.0824280294313</c:v>
                </c:pt>
                <c:pt idx="4151">
                  <c:v>171.04967151213549</c:v>
                </c:pt>
                <c:pt idx="4152">
                  <c:v>186.03655357926795</c:v>
                </c:pt>
                <c:pt idx="4153">
                  <c:v>186.03655357926795</c:v>
                </c:pt>
                <c:pt idx="4154">
                  <c:v>186.03655357926795</c:v>
                </c:pt>
                <c:pt idx="4155">
                  <c:v>186.03655357926795</c:v>
                </c:pt>
                <c:pt idx="4156">
                  <c:v>186.03655357926795</c:v>
                </c:pt>
                <c:pt idx="4157">
                  <c:v>193.84427925933309</c:v>
                </c:pt>
                <c:pt idx="4158">
                  <c:v>186.03655357926795</c:v>
                </c:pt>
                <c:pt idx="4159">
                  <c:v>196.99500772774709</c:v>
                </c:pt>
                <c:pt idx="4160">
                  <c:v>186.03655357926795</c:v>
                </c:pt>
                <c:pt idx="4161">
                  <c:v>186.03655357926795</c:v>
                </c:pt>
                <c:pt idx="4162">
                  <c:v>157.27359327721084</c:v>
                </c:pt>
                <c:pt idx="4163">
                  <c:v>186.03655357926795</c:v>
                </c:pt>
                <c:pt idx="4164">
                  <c:v>186.03655357926795</c:v>
                </c:pt>
                <c:pt idx="4165">
                  <c:v>186.03655357926795</c:v>
                </c:pt>
                <c:pt idx="4166">
                  <c:v>176.08972569316657</c:v>
                </c:pt>
                <c:pt idx="4167">
                  <c:v>186.03655357926795</c:v>
                </c:pt>
                <c:pt idx="4168">
                  <c:v>163.13068778583758</c:v>
                </c:pt>
                <c:pt idx="4169">
                  <c:v>186.03655357926795</c:v>
                </c:pt>
                <c:pt idx="4170">
                  <c:v>186.03655357926795</c:v>
                </c:pt>
                <c:pt idx="4171">
                  <c:v>186.03655357926795</c:v>
                </c:pt>
                <c:pt idx="4172">
                  <c:v>176.49148823231587</c:v>
                </c:pt>
                <c:pt idx="4173">
                  <c:v>186.28607608580398</c:v>
                </c:pt>
                <c:pt idx="4174">
                  <c:v>186.03655357926795</c:v>
                </c:pt>
                <c:pt idx="4175">
                  <c:v>186.03655357926795</c:v>
                </c:pt>
                <c:pt idx="4176">
                  <c:v>186.03655357926795</c:v>
                </c:pt>
                <c:pt idx="4177">
                  <c:v>186.03655357926795</c:v>
                </c:pt>
                <c:pt idx="4178">
                  <c:v>172.28784017594319</c:v>
                </c:pt>
                <c:pt idx="4179">
                  <c:v>162.31741005380999</c:v>
                </c:pt>
                <c:pt idx="4180">
                  <c:v>186.03655357926795</c:v>
                </c:pt>
                <c:pt idx="4181">
                  <c:v>186.03655357926795</c:v>
                </c:pt>
                <c:pt idx="4182">
                  <c:v>186.03655357926795</c:v>
                </c:pt>
                <c:pt idx="4183">
                  <c:v>186.03655357926795</c:v>
                </c:pt>
                <c:pt idx="4184">
                  <c:v>186.03655357926795</c:v>
                </c:pt>
                <c:pt idx="4185">
                  <c:v>186.03655357926795</c:v>
                </c:pt>
                <c:pt idx="4186">
                  <c:v>184.71256722784995</c:v>
                </c:pt>
                <c:pt idx="4187">
                  <c:v>158.56777132841637</c:v>
                </c:pt>
                <c:pt idx="4188">
                  <c:v>172.53736268247923</c:v>
                </c:pt>
                <c:pt idx="4189">
                  <c:v>186.03655357926795</c:v>
                </c:pt>
                <c:pt idx="4190">
                  <c:v>194.4645005091204</c:v>
                </c:pt>
                <c:pt idx="4191">
                  <c:v>165.88190548753516</c:v>
                </c:pt>
                <c:pt idx="4192">
                  <c:v>186.03655357926795</c:v>
                </c:pt>
                <c:pt idx="4193">
                  <c:v>186.03655357926795</c:v>
                </c:pt>
                <c:pt idx="4194">
                  <c:v>134.28775862741765</c:v>
                </c:pt>
                <c:pt idx="4195">
                  <c:v>186.03655357926795</c:v>
                </c:pt>
                <c:pt idx="4196">
                  <c:v>186.03655357926795</c:v>
                </c:pt>
                <c:pt idx="4197">
                  <c:v>186.03655357926795</c:v>
                </c:pt>
                <c:pt idx="4198">
                  <c:v>186.03655357926795</c:v>
                </c:pt>
                <c:pt idx="4199">
                  <c:v>186.03655357926795</c:v>
                </c:pt>
                <c:pt idx="4200">
                  <c:v>181.83290552289526</c:v>
                </c:pt>
                <c:pt idx="4201">
                  <c:v>181.72914063717627</c:v>
                </c:pt>
                <c:pt idx="4202">
                  <c:v>186.03655357926795</c:v>
                </c:pt>
                <c:pt idx="4203">
                  <c:v>186.03655357926795</c:v>
                </c:pt>
                <c:pt idx="4204">
                  <c:v>186.03655357926795</c:v>
                </c:pt>
                <c:pt idx="4205">
                  <c:v>186.03655357926795</c:v>
                </c:pt>
                <c:pt idx="4206">
                  <c:v>194.19756665158812</c:v>
                </c:pt>
                <c:pt idx="4207">
                  <c:v>197.78489397464162</c:v>
                </c:pt>
                <c:pt idx="4208">
                  <c:v>186.28607608580398</c:v>
                </c:pt>
                <c:pt idx="4209">
                  <c:v>186.03655357926795</c:v>
                </c:pt>
                <c:pt idx="4210">
                  <c:v>144.98619143471228</c:v>
                </c:pt>
                <c:pt idx="4211">
                  <c:v>186.03655357926795</c:v>
                </c:pt>
                <c:pt idx="4212">
                  <c:v>186.03655357926795</c:v>
                </c:pt>
                <c:pt idx="4213">
                  <c:v>186.03655357926795</c:v>
                </c:pt>
                <c:pt idx="4214">
                  <c:v>186.03655357926795</c:v>
                </c:pt>
                <c:pt idx="4215">
                  <c:v>186.03655357926795</c:v>
                </c:pt>
                <c:pt idx="4216">
                  <c:v>186.03655357926795</c:v>
                </c:pt>
                <c:pt idx="4217">
                  <c:v>186.03655357926795</c:v>
                </c:pt>
                <c:pt idx="4218">
                  <c:v>186.03655357926795</c:v>
                </c:pt>
                <c:pt idx="4219">
                  <c:v>186.03655357926795</c:v>
                </c:pt>
                <c:pt idx="4220">
                  <c:v>198.4012147079608</c:v>
                </c:pt>
                <c:pt idx="4221">
                  <c:v>186.03655357926795</c:v>
                </c:pt>
                <c:pt idx="4222">
                  <c:v>186.03655357926795</c:v>
                </c:pt>
                <c:pt idx="4223">
                  <c:v>186.03655357926795</c:v>
                </c:pt>
                <c:pt idx="4224">
                  <c:v>164.93865730520059</c:v>
                </c:pt>
                <c:pt idx="4225">
                  <c:v>186.03655357926795</c:v>
                </c:pt>
                <c:pt idx="4226">
                  <c:v>198.4012147079608</c:v>
                </c:pt>
                <c:pt idx="4227">
                  <c:v>186.03655357926795</c:v>
                </c:pt>
                <c:pt idx="4228">
                  <c:v>186.03655357926795</c:v>
                </c:pt>
                <c:pt idx="4229">
                  <c:v>204.25908836260851</c:v>
                </c:pt>
                <c:pt idx="4230">
                  <c:v>186.03655357926795</c:v>
                </c:pt>
                <c:pt idx="4231">
                  <c:v>198.4012147079608</c:v>
                </c:pt>
                <c:pt idx="4232">
                  <c:v>184.15080306427677</c:v>
                </c:pt>
                <c:pt idx="4233">
                  <c:v>186.03655357926795</c:v>
                </c:pt>
                <c:pt idx="4234">
                  <c:v>186.03655357926795</c:v>
                </c:pt>
                <c:pt idx="4235">
                  <c:v>186.03655357926795</c:v>
                </c:pt>
                <c:pt idx="4236">
                  <c:v>150.18704404977262</c:v>
                </c:pt>
                <c:pt idx="4237">
                  <c:v>186.03655357926795</c:v>
                </c:pt>
                <c:pt idx="4238">
                  <c:v>186.03655357926795</c:v>
                </c:pt>
                <c:pt idx="4239">
                  <c:v>186.03655357926795</c:v>
                </c:pt>
                <c:pt idx="4240">
                  <c:v>186.03655357926795</c:v>
                </c:pt>
                <c:pt idx="4241">
                  <c:v>186.03655357926795</c:v>
                </c:pt>
                <c:pt idx="4242">
                  <c:v>186.03655357926795</c:v>
                </c:pt>
                <c:pt idx="4243">
                  <c:v>126.4800329473525</c:v>
                </c:pt>
                <c:pt idx="4244">
                  <c:v>186.03655357926795</c:v>
                </c:pt>
                <c:pt idx="4245">
                  <c:v>186.03655357926795</c:v>
                </c:pt>
                <c:pt idx="4246">
                  <c:v>195.91336206155177</c:v>
                </c:pt>
                <c:pt idx="4247">
                  <c:v>192.46502094098551</c:v>
                </c:pt>
                <c:pt idx="4248">
                  <c:v>186.28607608580398</c:v>
                </c:pt>
                <c:pt idx="4249">
                  <c:v>186.03655357926795</c:v>
                </c:pt>
                <c:pt idx="4250">
                  <c:v>182.82092954924121</c:v>
                </c:pt>
                <c:pt idx="4251">
                  <c:v>168.02493705980439</c:v>
                </c:pt>
                <c:pt idx="4252">
                  <c:v>186.03655357926795</c:v>
                </c:pt>
                <c:pt idx="4253">
                  <c:v>174.76573934174857</c:v>
                </c:pt>
                <c:pt idx="4254">
                  <c:v>186.03655357926795</c:v>
                </c:pt>
                <c:pt idx="4255">
                  <c:v>186.03655357926795</c:v>
                </c:pt>
                <c:pt idx="4256">
                  <c:v>186.03655357926795</c:v>
                </c:pt>
                <c:pt idx="4257">
                  <c:v>186.03655357926795</c:v>
                </c:pt>
                <c:pt idx="4258">
                  <c:v>186.03655357926795</c:v>
                </c:pt>
                <c:pt idx="4259">
                  <c:v>198.4012147079608</c:v>
                </c:pt>
                <c:pt idx="4260">
                  <c:v>186.03655357926795</c:v>
                </c:pt>
                <c:pt idx="4261">
                  <c:v>204.00956585607247</c:v>
                </c:pt>
                <c:pt idx="4262">
                  <c:v>186.03655357926795</c:v>
                </c:pt>
                <c:pt idx="4263">
                  <c:v>186.03655357926795</c:v>
                </c:pt>
                <c:pt idx="4264">
                  <c:v>186.03655357926795</c:v>
                </c:pt>
                <c:pt idx="4265">
                  <c:v>186.03655357926795</c:v>
                </c:pt>
                <c:pt idx="4266">
                  <c:v>224.57920712734179</c:v>
                </c:pt>
                <c:pt idx="4267">
                  <c:v>186.03655357926795</c:v>
                </c:pt>
                <c:pt idx="4268">
                  <c:v>186.03655357926795</c:v>
                </c:pt>
                <c:pt idx="4269">
                  <c:v>186.03655357926795</c:v>
                </c:pt>
                <c:pt idx="4270">
                  <c:v>186.03655357926795</c:v>
                </c:pt>
                <c:pt idx="4271">
                  <c:v>186.03655357926795</c:v>
                </c:pt>
                <c:pt idx="4272">
                  <c:v>141.82822308392153</c:v>
                </c:pt>
                <c:pt idx="4273">
                  <c:v>186.03655357926795</c:v>
                </c:pt>
                <c:pt idx="4274">
                  <c:v>186.03655357926795</c:v>
                </c:pt>
                <c:pt idx="4275">
                  <c:v>186.03655357926795</c:v>
                </c:pt>
                <c:pt idx="4276">
                  <c:v>186.03655357926795</c:v>
                </c:pt>
                <c:pt idx="4277">
                  <c:v>186.03655357926795</c:v>
                </c:pt>
                <c:pt idx="4278">
                  <c:v>186.03655357926795</c:v>
                </c:pt>
                <c:pt idx="4279">
                  <c:v>186.03655357926795</c:v>
                </c:pt>
                <c:pt idx="4280">
                  <c:v>208.27802319024462</c:v>
                </c:pt>
                <c:pt idx="4281">
                  <c:v>186.03655357926795</c:v>
                </c:pt>
                <c:pt idx="4282">
                  <c:v>186.03655357926795</c:v>
                </c:pt>
                <c:pt idx="4283">
                  <c:v>186.03655357926795</c:v>
                </c:pt>
                <c:pt idx="4284">
                  <c:v>186.03655357926795</c:v>
                </c:pt>
                <c:pt idx="4285">
                  <c:v>186.03655357926795</c:v>
                </c:pt>
                <c:pt idx="4286">
                  <c:v>160.133871935874</c:v>
                </c:pt>
                <c:pt idx="4287">
                  <c:v>188.06428974189146</c:v>
                </c:pt>
                <c:pt idx="4288">
                  <c:v>186.28607608580398</c:v>
                </c:pt>
                <c:pt idx="4289">
                  <c:v>186.03655357926795</c:v>
                </c:pt>
                <c:pt idx="4290">
                  <c:v>186.03655357926795</c:v>
                </c:pt>
                <c:pt idx="4291">
                  <c:v>186.03655357926795</c:v>
                </c:pt>
                <c:pt idx="4292">
                  <c:v>207.57996458680444</c:v>
                </c:pt>
                <c:pt idx="4293">
                  <c:v>186.03655357926795</c:v>
                </c:pt>
                <c:pt idx="4294">
                  <c:v>180.42277551299659</c:v>
                </c:pt>
                <c:pt idx="4295">
                  <c:v>186.03655357926795</c:v>
                </c:pt>
                <c:pt idx="4296">
                  <c:v>172.28784017594319</c:v>
                </c:pt>
                <c:pt idx="4297">
                  <c:v>216.62374949130137</c:v>
                </c:pt>
                <c:pt idx="4298">
                  <c:v>174.83575874556612</c:v>
                </c:pt>
                <c:pt idx="4299">
                  <c:v>174.73535931596513</c:v>
                </c:pt>
                <c:pt idx="4300">
                  <c:v>131.24448481029199</c:v>
                </c:pt>
                <c:pt idx="4301">
                  <c:v>184.10444027087573</c:v>
                </c:pt>
                <c:pt idx="4302">
                  <c:v>182.0824280294313</c:v>
                </c:pt>
                <c:pt idx="4303">
                  <c:v>186.03655357926795</c:v>
                </c:pt>
                <c:pt idx="4304">
                  <c:v>194.38227988032469</c:v>
                </c:pt>
                <c:pt idx="4305">
                  <c:v>174.48372265215266</c:v>
                </c:pt>
                <c:pt idx="4306">
                  <c:v>186.03655357926795</c:v>
                </c:pt>
                <c:pt idx="4307">
                  <c:v>173.86188951671068</c:v>
                </c:pt>
                <c:pt idx="4308">
                  <c:v>163.02683695489009</c:v>
                </c:pt>
                <c:pt idx="4309">
                  <c:v>186.03655357926795</c:v>
                </c:pt>
                <c:pt idx="4310">
                  <c:v>184.63034659905423</c:v>
                </c:pt>
                <c:pt idx="4311">
                  <c:v>186.03655357926795</c:v>
                </c:pt>
                <c:pt idx="4312">
                  <c:v>166.93832406589831</c:v>
                </c:pt>
                <c:pt idx="4313">
                  <c:v>150.67083431052032</c:v>
                </c:pt>
                <c:pt idx="4314">
                  <c:v>186.03655357926795</c:v>
                </c:pt>
                <c:pt idx="4315">
                  <c:v>153.08070956488959</c:v>
                </c:pt>
                <c:pt idx="4316">
                  <c:v>186.03655357926795</c:v>
                </c:pt>
                <c:pt idx="4317">
                  <c:v>186.03655357926795</c:v>
                </c:pt>
                <c:pt idx="4318">
                  <c:v>165.88190548753516</c:v>
                </c:pt>
                <c:pt idx="4319">
                  <c:v>160.58276921621464</c:v>
                </c:pt>
                <c:pt idx="4320">
                  <c:v>186.03655357926795</c:v>
                </c:pt>
                <c:pt idx="4321">
                  <c:v>186.03655357926795</c:v>
                </c:pt>
                <c:pt idx="4322">
                  <c:v>186.03655357926795</c:v>
                </c:pt>
                <c:pt idx="4323">
                  <c:v>186.03655357926795</c:v>
                </c:pt>
                <c:pt idx="4324">
                  <c:v>181.83290552289526</c:v>
                </c:pt>
                <c:pt idx="4325">
                  <c:v>186.03655357926795</c:v>
                </c:pt>
                <c:pt idx="4326">
                  <c:v>186.03655357926795</c:v>
                </c:pt>
                <c:pt idx="4327">
                  <c:v>186.03655357926795</c:v>
                </c:pt>
                <c:pt idx="4328">
                  <c:v>186.03655357926795</c:v>
                </c:pt>
                <c:pt idx="4329">
                  <c:v>163.20299022415082</c:v>
                </c:pt>
                <c:pt idx="4330">
                  <c:v>188.45438682185943</c:v>
                </c:pt>
                <c:pt idx="4331">
                  <c:v>186.03655357926795</c:v>
                </c:pt>
                <c:pt idx="4332">
                  <c:v>186.03655357926795</c:v>
                </c:pt>
                <c:pt idx="4333">
                  <c:v>192.4770278870389</c:v>
                </c:pt>
                <c:pt idx="4334">
                  <c:v>176.49148823231587</c:v>
                </c:pt>
                <c:pt idx="4335">
                  <c:v>186.03655357926795</c:v>
                </c:pt>
                <c:pt idx="4336">
                  <c:v>186.03655357926795</c:v>
                </c:pt>
                <c:pt idx="4337">
                  <c:v>192.4770278870389</c:v>
                </c:pt>
                <c:pt idx="4338">
                  <c:v>197.81622302316191</c:v>
                </c:pt>
                <c:pt idx="4339">
                  <c:v>186.03655357926795</c:v>
                </c:pt>
                <c:pt idx="4340">
                  <c:v>186.03655357926795</c:v>
                </c:pt>
                <c:pt idx="4341">
                  <c:v>154.73088483360598</c:v>
                </c:pt>
                <c:pt idx="4342">
                  <c:v>186.03655357926795</c:v>
                </c:pt>
                <c:pt idx="4343">
                  <c:v>186.03655357926795</c:v>
                </c:pt>
                <c:pt idx="4344">
                  <c:v>186.03655357926795</c:v>
                </c:pt>
                <c:pt idx="4345">
                  <c:v>186.03655357926795</c:v>
                </c:pt>
                <c:pt idx="4346">
                  <c:v>186.03655357926795</c:v>
                </c:pt>
                <c:pt idx="4347">
                  <c:v>186.03655357926795</c:v>
                </c:pt>
                <c:pt idx="4348">
                  <c:v>186.03655357926795</c:v>
                </c:pt>
                <c:pt idx="4349">
                  <c:v>186.03655357926795</c:v>
                </c:pt>
                <c:pt idx="4350">
                  <c:v>186.03655357926795</c:v>
                </c:pt>
                <c:pt idx="4351">
                  <c:v>179.651269707967</c:v>
                </c:pt>
                <c:pt idx="4352">
                  <c:v>160.70296175446913</c:v>
                </c:pt>
                <c:pt idx="4353">
                  <c:v>151.95701676299822</c:v>
                </c:pt>
                <c:pt idx="4354">
                  <c:v>186.03655357926795</c:v>
                </c:pt>
                <c:pt idx="4355">
                  <c:v>160.38339444241004</c:v>
                </c:pt>
                <c:pt idx="4356">
                  <c:v>126.23051044081646</c:v>
                </c:pt>
                <c:pt idx="4357">
                  <c:v>186.03655357926795</c:v>
                </c:pt>
                <c:pt idx="4358">
                  <c:v>186.03655357926795</c:v>
                </c:pt>
                <c:pt idx="4359">
                  <c:v>150.1254265040472</c:v>
                </c:pt>
                <c:pt idx="4360">
                  <c:v>186.03655357926795</c:v>
                </c:pt>
                <c:pt idx="4361">
                  <c:v>186.03655357926795</c:v>
                </c:pt>
                <c:pt idx="4362">
                  <c:v>181.83290552289526</c:v>
                </c:pt>
                <c:pt idx="4363">
                  <c:v>186.03655357926795</c:v>
                </c:pt>
                <c:pt idx="4364">
                  <c:v>186.03655357926795</c:v>
                </c:pt>
                <c:pt idx="4365">
                  <c:v>111.81571219933159</c:v>
                </c:pt>
                <c:pt idx="4366">
                  <c:v>186.03655357926795</c:v>
                </c:pt>
                <c:pt idx="4367">
                  <c:v>186.03655357926795</c:v>
                </c:pt>
                <c:pt idx="4368">
                  <c:v>186.03655357926795</c:v>
                </c:pt>
                <c:pt idx="4369">
                  <c:v>167.17548355659886</c:v>
                </c:pt>
                <c:pt idx="4370">
                  <c:v>178.97783699025018</c:v>
                </c:pt>
                <c:pt idx="4371">
                  <c:v>186.03655357926795</c:v>
                </c:pt>
                <c:pt idx="4372">
                  <c:v>186.03655357926795</c:v>
                </c:pt>
                <c:pt idx="4373">
                  <c:v>186.03655357926795</c:v>
                </c:pt>
                <c:pt idx="4374">
                  <c:v>186.03655357926795</c:v>
                </c:pt>
                <c:pt idx="4375">
                  <c:v>186.03655357926795</c:v>
                </c:pt>
                <c:pt idx="4376">
                  <c:v>186.03655357926795</c:v>
                </c:pt>
                <c:pt idx="4377">
                  <c:v>186.03655357926795</c:v>
                </c:pt>
                <c:pt idx="4378">
                  <c:v>186.03655357926795</c:v>
                </c:pt>
                <c:pt idx="4379">
                  <c:v>186.03655357926795</c:v>
                </c:pt>
                <c:pt idx="4380">
                  <c:v>186.03655357926795</c:v>
                </c:pt>
                <c:pt idx="4381">
                  <c:v>186.03655357926795</c:v>
                </c:pt>
                <c:pt idx="4382">
                  <c:v>186.03655357926795</c:v>
                </c:pt>
                <c:pt idx="4383">
                  <c:v>178.51752351971081</c:v>
                </c:pt>
                <c:pt idx="4384">
                  <c:v>186.03655357926795</c:v>
                </c:pt>
                <c:pt idx="4385">
                  <c:v>186.03655357926795</c:v>
                </c:pt>
                <c:pt idx="4386">
                  <c:v>186.03655357926795</c:v>
                </c:pt>
                <c:pt idx="4387">
                  <c:v>186.03655357926795</c:v>
                </c:pt>
                <c:pt idx="4388">
                  <c:v>186.03655357926795</c:v>
                </c:pt>
                <c:pt idx="4389">
                  <c:v>174.49995748070316</c:v>
                </c:pt>
                <c:pt idx="4390">
                  <c:v>170.12060225553165</c:v>
                </c:pt>
                <c:pt idx="4391">
                  <c:v>186.03655357926795</c:v>
                </c:pt>
                <c:pt idx="4392">
                  <c:v>186.03655357926795</c:v>
                </c:pt>
                <c:pt idx="4393">
                  <c:v>191.95684548003948</c:v>
                </c:pt>
                <c:pt idx="4394">
                  <c:v>186.03655357926795</c:v>
                </c:pt>
                <c:pt idx="4395">
                  <c:v>198.65073721449684</c:v>
                </c:pt>
                <c:pt idx="4396">
                  <c:v>186.03655357926795</c:v>
                </c:pt>
                <c:pt idx="4397">
                  <c:v>186.03655357926795</c:v>
                </c:pt>
                <c:pt idx="4398">
                  <c:v>160.73059326027132</c:v>
                </c:pt>
                <c:pt idx="4399">
                  <c:v>170.48735155969436</c:v>
                </c:pt>
                <c:pt idx="4400">
                  <c:v>186.28607608580398</c:v>
                </c:pt>
                <c:pt idx="4401">
                  <c:v>188.27337983066622</c:v>
                </c:pt>
                <c:pt idx="4402">
                  <c:v>173.97213162301642</c:v>
                </c:pt>
                <c:pt idx="4403">
                  <c:v>186.03655357926795</c:v>
                </c:pt>
                <c:pt idx="4404">
                  <c:v>186.03655357926795</c:v>
                </c:pt>
                <c:pt idx="4405">
                  <c:v>186.03655357926795</c:v>
                </c:pt>
                <c:pt idx="4406">
                  <c:v>196.1628845680878</c:v>
                </c:pt>
                <c:pt idx="4407">
                  <c:v>186.03655357926795</c:v>
                </c:pt>
                <c:pt idx="4408">
                  <c:v>186.03655357926795</c:v>
                </c:pt>
                <c:pt idx="4409">
                  <c:v>186.03655357926795</c:v>
                </c:pt>
                <c:pt idx="4410">
                  <c:v>186.03655357926795</c:v>
                </c:pt>
                <c:pt idx="4411">
                  <c:v>186.03655357926795</c:v>
                </c:pt>
                <c:pt idx="4412">
                  <c:v>186.03655357926795</c:v>
                </c:pt>
                <c:pt idx="4413">
                  <c:v>193.61087409156065</c:v>
                </c:pt>
                <c:pt idx="4414">
                  <c:v>186.03655357926795</c:v>
                </c:pt>
                <c:pt idx="4415">
                  <c:v>186.03655357926795</c:v>
                </c:pt>
                <c:pt idx="4416">
                  <c:v>186.03655357926795</c:v>
                </c:pt>
                <c:pt idx="4417">
                  <c:v>198.4012147079608</c:v>
                </c:pt>
                <c:pt idx="4418">
                  <c:v>186.02895242157422</c:v>
                </c:pt>
                <c:pt idx="4419">
                  <c:v>186.03655357926795</c:v>
                </c:pt>
                <c:pt idx="4420">
                  <c:v>186.03655357926795</c:v>
                </c:pt>
                <c:pt idx="4421">
                  <c:v>186.03655357926795</c:v>
                </c:pt>
                <c:pt idx="4422">
                  <c:v>186.03655357926795</c:v>
                </c:pt>
                <c:pt idx="4423">
                  <c:v>195.91336206155177</c:v>
                </c:pt>
                <c:pt idx="4424">
                  <c:v>198.98248034982859</c:v>
                </c:pt>
                <c:pt idx="4425">
                  <c:v>186.03655357926795</c:v>
                </c:pt>
                <c:pt idx="4426">
                  <c:v>186.03655357926795</c:v>
                </c:pt>
                <c:pt idx="4427">
                  <c:v>186.03655357926795</c:v>
                </c:pt>
                <c:pt idx="4428">
                  <c:v>186.28607608580398</c:v>
                </c:pt>
                <c:pt idx="4429">
                  <c:v>186.03655357926795</c:v>
                </c:pt>
                <c:pt idx="4430">
                  <c:v>166.05901755857801</c:v>
                </c:pt>
                <c:pt idx="4431">
                  <c:v>166.1314279940712</c:v>
                </c:pt>
                <c:pt idx="4432">
                  <c:v>208.20561275475143</c:v>
                </c:pt>
                <c:pt idx="4433">
                  <c:v>186.03655357926795</c:v>
                </c:pt>
                <c:pt idx="4434">
                  <c:v>186.03655357926795</c:v>
                </c:pt>
                <c:pt idx="4435">
                  <c:v>186.03655357926795</c:v>
                </c:pt>
                <c:pt idx="4436">
                  <c:v>191.5335386839669</c:v>
                </c:pt>
                <c:pt idx="4437">
                  <c:v>176.31564596367079</c:v>
                </c:pt>
                <c:pt idx="4438">
                  <c:v>186.03655357926795</c:v>
                </c:pt>
                <c:pt idx="4439">
                  <c:v>186.03655357926795</c:v>
                </c:pt>
                <c:pt idx="4440">
                  <c:v>156.33684014058309</c:v>
                </c:pt>
                <c:pt idx="4441">
                  <c:v>186.03655357926795</c:v>
                </c:pt>
                <c:pt idx="4442">
                  <c:v>186.03655357926795</c:v>
                </c:pt>
                <c:pt idx="4443">
                  <c:v>186.03655357926795</c:v>
                </c:pt>
                <c:pt idx="4444">
                  <c:v>186.03655357926795</c:v>
                </c:pt>
                <c:pt idx="4445">
                  <c:v>186.03655357926795</c:v>
                </c:pt>
                <c:pt idx="4446">
                  <c:v>186.03655357926795</c:v>
                </c:pt>
                <c:pt idx="4447">
                  <c:v>186.03655357926795</c:v>
                </c:pt>
                <c:pt idx="4448">
                  <c:v>186.03655357926795</c:v>
                </c:pt>
                <c:pt idx="4449">
                  <c:v>186.03655357926795</c:v>
                </c:pt>
                <c:pt idx="4450">
                  <c:v>186.03655357926795</c:v>
                </c:pt>
                <c:pt idx="4451">
                  <c:v>169.39394202538574</c:v>
                </c:pt>
                <c:pt idx="4452">
                  <c:v>186.03655357926795</c:v>
                </c:pt>
                <c:pt idx="4453">
                  <c:v>186.03655357926795</c:v>
                </c:pt>
                <c:pt idx="4454">
                  <c:v>186.03655357926795</c:v>
                </c:pt>
                <c:pt idx="4455">
                  <c:v>186.03655357926795</c:v>
                </c:pt>
                <c:pt idx="4456">
                  <c:v>186.03655357926795</c:v>
                </c:pt>
                <c:pt idx="4457">
                  <c:v>180.17717603614551</c:v>
                </c:pt>
                <c:pt idx="4458">
                  <c:v>181.93765882500051</c:v>
                </c:pt>
                <c:pt idx="4459">
                  <c:v>186.03655357926795</c:v>
                </c:pt>
                <c:pt idx="4460">
                  <c:v>192.49928150399489</c:v>
                </c:pt>
                <c:pt idx="4461">
                  <c:v>206.87181621003091</c:v>
                </c:pt>
                <c:pt idx="4462">
                  <c:v>186.03655357926795</c:v>
                </c:pt>
                <c:pt idx="4463">
                  <c:v>186.28607608580398</c:v>
                </c:pt>
                <c:pt idx="4464">
                  <c:v>202.66816815365823</c:v>
                </c:pt>
                <c:pt idx="4465">
                  <c:v>186.03655357926795</c:v>
                </c:pt>
                <c:pt idx="4466">
                  <c:v>186.03655357926795</c:v>
                </c:pt>
                <c:pt idx="4467">
                  <c:v>186.03655357926795</c:v>
                </c:pt>
                <c:pt idx="4468">
                  <c:v>186.03655357926795</c:v>
                </c:pt>
                <c:pt idx="4469">
                  <c:v>186.03655357926795</c:v>
                </c:pt>
                <c:pt idx="4470">
                  <c:v>186.03655357926795</c:v>
                </c:pt>
                <c:pt idx="4471">
                  <c:v>186.03655357926795</c:v>
                </c:pt>
                <c:pt idx="4472">
                  <c:v>186.03655357926795</c:v>
                </c:pt>
                <c:pt idx="4473">
                  <c:v>186.03655357926795</c:v>
                </c:pt>
                <c:pt idx="4474">
                  <c:v>193.40178400278589</c:v>
                </c:pt>
                <c:pt idx="4475">
                  <c:v>175.72178331878041</c:v>
                </c:pt>
                <c:pt idx="4476">
                  <c:v>188.27337983066622</c:v>
                </c:pt>
                <c:pt idx="4477">
                  <c:v>186.03655357926795</c:v>
                </c:pt>
                <c:pt idx="4478">
                  <c:v>186.03655357926795</c:v>
                </c:pt>
                <c:pt idx="4479">
                  <c:v>176.49148823231587</c:v>
                </c:pt>
                <c:pt idx="4480">
                  <c:v>186.03655357926795</c:v>
                </c:pt>
                <c:pt idx="4481">
                  <c:v>178.02440726436441</c:v>
                </c:pt>
                <c:pt idx="4482">
                  <c:v>186.03655357926795</c:v>
                </c:pt>
                <c:pt idx="4483">
                  <c:v>186.28607608580398</c:v>
                </c:pt>
                <c:pt idx="4484">
                  <c:v>186.03655357926795</c:v>
                </c:pt>
                <c:pt idx="4485">
                  <c:v>186.03655357926795</c:v>
                </c:pt>
                <c:pt idx="4486">
                  <c:v>198.4012147079608</c:v>
                </c:pt>
                <c:pt idx="4487">
                  <c:v>186.03655357926795</c:v>
                </c:pt>
                <c:pt idx="4488">
                  <c:v>186.03655357926795</c:v>
                </c:pt>
                <c:pt idx="4489">
                  <c:v>186.03655357926795</c:v>
                </c:pt>
                <c:pt idx="4490">
                  <c:v>186.03655357926795</c:v>
                </c:pt>
                <c:pt idx="4491">
                  <c:v>186.03655357926795</c:v>
                </c:pt>
                <c:pt idx="4492">
                  <c:v>186.03655357926795</c:v>
                </c:pt>
                <c:pt idx="4493">
                  <c:v>181.47961813064023</c:v>
                </c:pt>
                <c:pt idx="4494">
                  <c:v>182.0824280294313</c:v>
                </c:pt>
                <c:pt idx="4495">
                  <c:v>186.03655357926795</c:v>
                </c:pt>
                <c:pt idx="4496">
                  <c:v>186.03655357926795</c:v>
                </c:pt>
                <c:pt idx="4497">
                  <c:v>186.03655357926795</c:v>
                </c:pt>
                <c:pt idx="4498">
                  <c:v>186.03655357926795</c:v>
                </c:pt>
                <c:pt idx="4499">
                  <c:v>186.03655357926795</c:v>
                </c:pt>
                <c:pt idx="4500">
                  <c:v>186.03655357926795</c:v>
                </c:pt>
                <c:pt idx="4501">
                  <c:v>191.98822954486943</c:v>
                </c:pt>
                <c:pt idx="4502">
                  <c:v>186.03655357926795</c:v>
                </c:pt>
                <c:pt idx="4503">
                  <c:v>184.40307770947419</c:v>
                </c:pt>
                <c:pt idx="4504">
                  <c:v>186.03655357926795</c:v>
                </c:pt>
                <c:pt idx="4505">
                  <c:v>186.03655357926795</c:v>
                </c:pt>
                <c:pt idx="4506">
                  <c:v>172.13560014332992</c:v>
                </c:pt>
                <c:pt idx="4507">
                  <c:v>124.20404408059072</c:v>
                </c:pt>
                <c:pt idx="4508">
                  <c:v>176.16267661147322</c:v>
                </c:pt>
                <c:pt idx="4509">
                  <c:v>186.03655357926795</c:v>
                </c:pt>
                <c:pt idx="4510">
                  <c:v>202.01466095351651</c:v>
                </c:pt>
                <c:pt idx="4511">
                  <c:v>186.03655357926795</c:v>
                </c:pt>
                <c:pt idx="4512">
                  <c:v>186.03655357926795</c:v>
                </c:pt>
                <c:pt idx="4513">
                  <c:v>186.03655357926795</c:v>
                </c:pt>
                <c:pt idx="4514">
                  <c:v>186.03655357926795</c:v>
                </c:pt>
                <c:pt idx="4515">
                  <c:v>186.03655357926795</c:v>
                </c:pt>
                <c:pt idx="4516">
                  <c:v>188.04399678380975</c:v>
                </c:pt>
                <c:pt idx="4517">
                  <c:v>208.27802319024462</c:v>
                </c:pt>
                <c:pt idx="4518">
                  <c:v>186.03655357926795</c:v>
                </c:pt>
                <c:pt idx="4519">
                  <c:v>186.03655357926795</c:v>
                </c:pt>
                <c:pt idx="4520">
                  <c:v>186.03655357926795</c:v>
                </c:pt>
                <c:pt idx="4521">
                  <c:v>186.03655357926795</c:v>
                </c:pt>
                <c:pt idx="4522">
                  <c:v>186.03655357926795</c:v>
                </c:pt>
                <c:pt idx="4523">
                  <c:v>186.03655357926795</c:v>
                </c:pt>
                <c:pt idx="4524">
                  <c:v>186.03655357926795</c:v>
                </c:pt>
                <c:pt idx="4525">
                  <c:v>186.03655357926795</c:v>
                </c:pt>
                <c:pt idx="4526">
                  <c:v>201.9404830538538</c:v>
                </c:pt>
                <c:pt idx="4527">
                  <c:v>181.83290552289526</c:v>
                </c:pt>
                <c:pt idx="4528">
                  <c:v>186.28607608580398</c:v>
                </c:pt>
                <c:pt idx="4529">
                  <c:v>194.38783409835804</c:v>
                </c:pt>
                <c:pt idx="4530">
                  <c:v>186.03655357926795</c:v>
                </c:pt>
                <c:pt idx="4531">
                  <c:v>186.03655357926795</c:v>
                </c:pt>
                <c:pt idx="4532">
                  <c:v>172.78432445419389</c:v>
                </c:pt>
                <c:pt idx="4533">
                  <c:v>202.29377044610882</c:v>
                </c:pt>
                <c:pt idx="4534">
                  <c:v>186.03655357926795</c:v>
                </c:pt>
                <c:pt idx="4535">
                  <c:v>186.03655357926795</c:v>
                </c:pt>
                <c:pt idx="4536">
                  <c:v>206.74694100901755</c:v>
                </c:pt>
                <c:pt idx="4537">
                  <c:v>168.47959823693074</c:v>
                </c:pt>
                <c:pt idx="4538">
                  <c:v>186.03655357926795</c:v>
                </c:pt>
                <c:pt idx="4539">
                  <c:v>182.77972250747356</c:v>
                </c:pt>
                <c:pt idx="4540">
                  <c:v>182.0824280294313</c:v>
                </c:pt>
                <c:pt idx="4541">
                  <c:v>186.03655357926795</c:v>
                </c:pt>
                <c:pt idx="4542">
                  <c:v>208.60737529390073</c:v>
                </c:pt>
                <c:pt idx="4543">
                  <c:v>189.95021963271034</c:v>
                </c:pt>
                <c:pt idx="4544">
                  <c:v>190.34580337218108</c:v>
                </c:pt>
                <c:pt idx="4545">
                  <c:v>186.03655357926795</c:v>
                </c:pt>
                <c:pt idx="4546">
                  <c:v>186.03655357926795</c:v>
                </c:pt>
                <c:pt idx="4547">
                  <c:v>186.03655357926795</c:v>
                </c:pt>
                <c:pt idx="4548">
                  <c:v>186.03655357926795</c:v>
                </c:pt>
                <c:pt idx="4549">
                  <c:v>198.71685899033494</c:v>
                </c:pt>
                <c:pt idx="4550">
                  <c:v>164.49785321290327</c:v>
                </c:pt>
                <c:pt idx="4551">
                  <c:v>195.91336206155177</c:v>
                </c:pt>
                <c:pt idx="4552">
                  <c:v>186.03655357926795</c:v>
                </c:pt>
                <c:pt idx="4553">
                  <c:v>176.49148823231587</c:v>
                </c:pt>
                <c:pt idx="4554">
                  <c:v>166.1314279940712</c:v>
                </c:pt>
                <c:pt idx="4555">
                  <c:v>172.28784017594319</c:v>
                </c:pt>
                <c:pt idx="4556">
                  <c:v>206.62229370349488</c:v>
                </c:pt>
                <c:pt idx="4557">
                  <c:v>168.2300757303947</c:v>
                </c:pt>
                <c:pt idx="4558">
                  <c:v>192.4770278870389</c:v>
                </c:pt>
                <c:pt idx="4559">
                  <c:v>198.3181006393489</c:v>
                </c:pt>
                <c:pt idx="4560">
                  <c:v>186.03655357926795</c:v>
                </c:pt>
                <c:pt idx="4561">
                  <c:v>186.03655357926795</c:v>
                </c:pt>
                <c:pt idx="4562">
                  <c:v>186.03655357926795</c:v>
                </c:pt>
                <c:pt idx="4563">
                  <c:v>186.03655357926795</c:v>
                </c:pt>
                <c:pt idx="4564">
                  <c:v>186.03655357926795</c:v>
                </c:pt>
                <c:pt idx="4565">
                  <c:v>186.03655357926795</c:v>
                </c:pt>
                <c:pt idx="4566">
                  <c:v>183.7386979989945</c:v>
                </c:pt>
                <c:pt idx="4567">
                  <c:v>186.03655357926795</c:v>
                </c:pt>
                <c:pt idx="4568">
                  <c:v>186.03655357926795</c:v>
                </c:pt>
                <c:pt idx="4569">
                  <c:v>186.03655357926795</c:v>
                </c:pt>
                <c:pt idx="4570">
                  <c:v>194.38227988032469</c:v>
                </c:pt>
                <c:pt idx="4571">
                  <c:v>186.03655357926795</c:v>
                </c:pt>
                <c:pt idx="4572">
                  <c:v>177.5867018056791</c:v>
                </c:pt>
                <c:pt idx="4573">
                  <c:v>158.47814244912425</c:v>
                </c:pt>
                <c:pt idx="4574">
                  <c:v>186.03655357926795</c:v>
                </c:pt>
                <c:pt idx="4575">
                  <c:v>186.03655357926795</c:v>
                </c:pt>
                <c:pt idx="4576">
                  <c:v>186.03655357926795</c:v>
                </c:pt>
                <c:pt idx="4577">
                  <c:v>186.03655357926795</c:v>
                </c:pt>
                <c:pt idx="4578">
                  <c:v>156.33684014058309</c:v>
                </c:pt>
                <c:pt idx="4579">
                  <c:v>186.03655357926795</c:v>
                </c:pt>
                <c:pt idx="4580">
                  <c:v>186.03655357926795</c:v>
                </c:pt>
                <c:pt idx="4581">
                  <c:v>186.03655357926795</c:v>
                </c:pt>
                <c:pt idx="4582">
                  <c:v>186.03655357926795</c:v>
                </c:pt>
                <c:pt idx="4583">
                  <c:v>186.03655357926795</c:v>
                </c:pt>
                <c:pt idx="4584">
                  <c:v>181.83290552289526</c:v>
                </c:pt>
                <c:pt idx="4585">
                  <c:v>186.03655357926795</c:v>
                </c:pt>
                <c:pt idx="4586">
                  <c:v>186.03655357926795</c:v>
                </c:pt>
                <c:pt idx="4587">
                  <c:v>186.03655357926795</c:v>
                </c:pt>
                <c:pt idx="4588">
                  <c:v>186.03655357926795</c:v>
                </c:pt>
                <c:pt idx="4589">
                  <c:v>186.03655357926795</c:v>
                </c:pt>
                <c:pt idx="4590">
                  <c:v>189.10567186754477</c:v>
                </c:pt>
                <c:pt idx="4591">
                  <c:v>186.03655357926795</c:v>
                </c:pt>
                <c:pt idx="4592">
                  <c:v>186.03655357926795</c:v>
                </c:pt>
                <c:pt idx="4593">
                  <c:v>186.03655357926795</c:v>
                </c:pt>
                <c:pt idx="4594">
                  <c:v>186.03655357926795</c:v>
                </c:pt>
                <c:pt idx="4595">
                  <c:v>186.03655357926795</c:v>
                </c:pt>
                <c:pt idx="4596">
                  <c:v>186.03655357926795</c:v>
                </c:pt>
                <c:pt idx="4597">
                  <c:v>186.03655357926795</c:v>
                </c:pt>
                <c:pt idx="4598">
                  <c:v>170.56641975617464</c:v>
                </c:pt>
                <c:pt idx="4599">
                  <c:v>186.03655357926795</c:v>
                </c:pt>
                <c:pt idx="4600">
                  <c:v>198.65073721449684</c:v>
                </c:pt>
                <c:pt idx="4601">
                  <c:v>186.03655357926795</c:v>
                </c:pt>
                <c:pt idx="4602">
                  <c:v>186.03655357926795</c:v>
                </c:pt>
                <c:pt idx="4603">
                  <c:v>186.03655357926795</c:v>
                </c:pt>
                <c:pt idx="4604">
                  <c:v>172.28784017594319</c:v>
                </c:pt>
                <c:pt idx="4605">
                  <c:v>186.03655357926795</c:v>
                </c:pt>
                <c:pt idx="4606">
                  <c:v>161.80854711205041</c:v>
                </c:pt>
                <c:pt idx="4607">
                  <c:v>176.81767564625696</c:v>
                </c:pt>
                <c:pt idx="4608">
                  <c:v>186.03655357926795</c:v>
                </c:pt>
                <c:pt idx="4609">
                  <c:v>186.03655357926795</c:v>
                </c:pt>
                <c:pt idx="4610">
                  <c:v>186.03655357926795</c:v>
                </c:pt>
                <c:pt idx="4611">
                  <c:v>186.03655357926795</c:v>
                </c:pt>
                <c:pt idx="4612">
                  <c:v>161.79412415629261</c:v>
                </c:pt>
                <c:pt idx="4613">
                  <c:v>186.03655357926795</c:v>
                </c:pt>
                <c:pt idx="4614">
                  <c:v>186.03655357926795</c:v>
                </c:pt>
                <c:pt idx="4615">
                  <c:v>181.83290552289526</c:v>
                </c:pt>
                <c:pt idx="4616">
                  <c:v>186.03655357926795</c:v>
                </c:pt>
                <c:pt idx="4617">
                  <c:v>189.82534443169698</c:v>
                </c:pt>
                <c:pt idx="4618">
                  <c:v>186.03655357926795</c:v>
                </c:pt>
                <c:pt idx="4619">
                  <c:v>175.75871396981898</c:v>
                </c:pt>
                <c:pt idx="4620">
                  <c:v>186.03655357926795</c:v>
                </c:pt>
                <c:pt idx="4621">
                  <c:v>186.03655357926795</c:v>
                </c:pt>
                <c:pt idx="4622">
                  <c:v>186.03655357926795</c:v>
                </c:pt>
                <c:pt idx="4623">
                  <c:v>186.03655357926795</c:v>
                </c:pt>
                <c:pt idx="4624">
                  <c:v>167.96326917273609</c:v>
                </c:pt>
                <c:pt idx="4625">
                  <c:v>189.71831835341263</c:v>
                </c:pt>
                <c:pt idx="4626">
                  <c:v>186.03655357926795</c:v>
                </c:pt>
                <c:pt idx="4627">
                  <c:v>186.03655357926795</c:v>
                </c:pt>
                <c:pt idx="4628">
                  <c:v>186.03655357926795</c:v>
                </c:pt>
                <c:pt idx="4629">
                  <c:v>187.14125436917269</c:v>
                </c:pt>
                <c:pt idx="4630">
                  <c:v>141.97001538379718</c:v>
                </c:pt>
                <c:pt idx="4631">
                  <c:v>180.95943572364081</c:v>
                </c:pt>
                <c:pt idx="4632">
                  <c:v>211.71196633308185</c:v>
                </c:pt>
                <c:pt idx="4633">
                  <c:v>204.25908836260851</c:v>
                </c:pt>
                <c:pt idx="4634">
                  <c:v>186.03655357926795</c:v>
                </c:pt>
                <c:pt idx="4635">
                  <c:v>186.03655357926795</c:v>
                </c:pt>
                <c:pt idx="4636">
                  <c:v>181.06465850949408</c:v>
                </c:pt>
                <c:pt idx="4637">
                  <c:v>186.03655357926795</c:v>
                </c:pt>
                <c:pt idx="4638">
                  <c:v>186.03655357926795</c:v>
                </c:pt>
                <c:pt idx="4639">
                  <c:v>186.03655357926795</c:v>
                </c:pt>
                <c:pt idx="4640">
                  <c:v>176.49148823231587</c:v>
                </c:pt>
                <c:pt idx="4641">
                  <c:v>198.33119530414325</c:v>
                </c:pt>
                <c:pt idx="4642">
                  <c:v>164.83980231958196</c:v>
                </c:pt>
                <c:pt idx="4643">
                  <c:v>186.03655357926795</c:v>
                </c:pt>
                <c:pt idx="4644">
                  <c:v>186.03655357926795</c:v>
                </c:pt>
                <c:pt idx="4645">
                  <c:v>186.03655357926795</c:v>
                </c:pt>
                <c:pt idx="4646">
                  <c:v>186.03655357926795</c:v>
                </c:pt>
                <c:pt idx="4647">
                  <c:v>182.80187721305538</c:v>
                </c:pt>
                <c:pt idx="4648">
                  <c:v>186.03655357926795</c:v>
                </c:pt>
                <c:pt idx="4649">
                  <c:v>182.0824280294313</c:v>
                </c:pt>
                <c:pt idx="4650">
                  <c:v>181.39567023284167</c:v>
                </c:pt>
                <c:pt idx="4651">
                  <c:v>186.03655357926795</c:v>
                </c:pt>
                <c:pt idx="4652">
                  <c:v>186.03655357926795</c:v>
                </c:pt>
                <c:pt idx="4653">
                  <c:v>186.03655357926795</c:v>
                </c:pt>
                <c:pt idx="4654">
                  <c:v>186.03655357926795</c:v>
                </c:pt>
                <c:pt idx="4655">
                  <c:v>186.03655357926795</c:v>
                </c:pt>
                <c:pt idx="4656">
                  <c:v>186.03655357926795</c:v>
                </c:pt>
                <c:pt idx="4657">
                  <c:v>186.03655357926795</c:v>
                </c:pt>
                <c:pt idx="4658">
                  <c:v>186.03655357926795</c:v>
                </c:pt>
                <c:pt idx="4659">
                  <c:v>186.03655357926795</c:v>
                </c:pt>
                <c:pt idx="4660">
                  <c:v>186.03655357926795</c:v>
                </c:pt>
                <c:pt idx="4661">
                  <c:v>186.03655357926795</c:v>
                </c:pt>
                <c:pt idx="4662">
                  <c:v>186.03655357926795</c:v>
                </c:pt>
                <c:pt idx="4663">
                  <c:v>186.61781922113573</c:v>
                </c:pt>
                <c:pt idx="4664">
                  <c:v>176.49148823231587</c:v>
                </c:pt>
                <c:pt idx="4665">
                  <c:v>186.03655357926795</c:v>
                </c:pt>
                <c:pt idx="4666">
                  <c:v>186.03655357926795</c:v>
                </c:pt>
                <c:pt idx="4667">
                  <c:v>176.49148823231587</c:v>
                </c:pt>
                <c:pt idx="4668">
                  <c:v>186.03655357926795</c:v>
                </c:pt>
                <c:pt idx="4669">
                  <c:v>186.03655357926795</c:v>
                </c:pt>
                <c:pt idx="4670">
                  <c:v>181.83290552289526</c:v>
                </c:pt>
                <c:pt idx="4671">
                  <c:v>186.03655357926795</c:v>
                </c:pt>
                <c:pt idx="4672">
                  <c:v>186.03655357926795</c:v>
                </c:pt>
                <c:pt idx="4673">
                  <c:v>186.28607608580398</c:v>
                </c:pt>
                <c:pt idx="4674">
                  <c:v>186.03655357926795</c:v>
                </c:pt>
                <c:pt idx="4675">
                  <c:v>186.03655357926795</c:v>
                </c:pt>
                <c:pt idx="4676">
                  <c:v>186.03655357926795</c:v>
                </c:pt>
                <c:pt idx="4677">
                  <c:v>186.03655357926795</c:v>
                </c:pt>
                <c:pt idx="4678">
                  <c:v>186.03655357926795</c:v>
                </c:pt>
                <c:pt idx="4679">
                  <c:v>186.03655357926795</c:v>
                </c:pt>
                <c:pt idx="4680">
                  <c:v>186.03655357926795</c:v>
                </c:pt>
                <c:pt idx="4681">
                  <c:v>181.83290552289526</c:v>
                </c:pt>
                <c:pt idx="4682">
                  <c:v>186.03655357926795</c:v>
                </c:pt>
                <c:pt idx="4683">
                  <c:v>204.32389764040798</c:v>
                </c:pt>
                <c:pt idx="4684">
                  <c:v>186.03655357926795</c:v>
                </c:pt>
                <c:pt idx="4685">
                  <c:v>186.03655357926795</c:v>
                </c:pt>
                <c:pt idx="4686">
                  <c:v>186.03655357926795</c:v>
                </c:pt>
                <c:pt idx="4687">
                  <c:v>201.83515785079803</c:v>
                </c:pt>
                <c:pt idx="4688">
                  <c:v>176.74101073885191</c:v>
                </c:pt>
                <c:pt idx="4689">
                  <c:v>186.03655357926795</c:v>
                </c:pt>
                <c:pt idx="4690">
                  <c:v>186.03655357926795</c:v>
                </c:pt>
                <c:pt idx="4691">
                  <c:v>186.03655357926795</c:v>
                </c:pt>
                <c:pt idx="4692">
                  <c:v>208.20561275475143</c:v>
                </c:pt>
                <c:pt idx="4693">
                  <c:v>154.57859706695592</c:v>
                </c:pt>
                <c:pt idx="4694">
                  <c:v>186.03655357926795</c:v>
                </c:pt>
                <c:pt idx="4695">
                  <c:v>186.03655357926795</c:v>
                </c:pt>
                <c:pt idx="4696">
                  <c:v>154.73088483360598</c:v>
                </c:pt>
                <c:pt idx="4697">
                  <c:v>148.5253618436208</c:v>
                </c:pt>
                <c:pt idx="4698">
                  <c:v>186.03655357926795</c:v>
                </c:pt>
                <c:pt idx="4699">
                  <c:v>186.03655357926795</c:v>
                </c:pt>
                <c:pt idx="4700">
                  <c:v>186.03655357926795</c:v>
                </c:pt>
                <c:pt idx="4701">
                  <c:v>195.54649250280951</c:v>
                </c:pt>
                <c:pt idx="4702">
                  <c:v>186.03655357926795</c:v>
                </c:pt>
                <c:pt idx="4703">
                  <c:v>176.72283193804662</c:v>
                </c:pt>
                <c:pt idx="4704">
                  <c:v>169.88731457754611</c:v>
                </c:pt>
                <c:pt idx="4705">
                  <c:v>184.44020645215798</c:v>
                </c:pt>
                <c:pt idx="4706">
                  <c:v>186.03655357926795</c:v>
                </c:pt>
                <c:pt idx="4707">
                  <c:v>186.03655357926795</c:v>
                </c:pt>
                <c:pt idx="4708">
                  <c:v>186.03655357926795</c:v>
                </c:pt>
                <c:pt idx="4709">
                  <c:v>140.88777064441089</c:v>
                </c:pt>
                <c:pt idx="4710">
                  <c:v>207.0786841443493</c:v>
                </c:pt>
                <c:pt idx="4711">
                  <c:v>181.83290552289526</c:v>
                </c:pt>
                <c:pt idx="4712">
                  <c:v>200.09631429543637</c:v>
                </c:pt>
                <c:pt idx="4713">
                  <c:v>186.03655357926795</c:v>
                </c:pt>
                <c:pt idx="4714">
                  <c:v>203.64867730612372</c:v>
                </c:pt>
                <c:pt idx="4715">
                  <c:v>186.03655357926795</c:v>
                </c:pt>
                <c:pt idx="4716">
                  <c:v>206.87181621003091</c:v>
                </c:pt>
                <c:pt idx="4717">
                  <c:v>169.66548621394611</c:v>
                </c:pt>
                <c:pt idx="4718">
                  <c:v>172.97312770793206</c:v>
                </c:pt>
                <c:pt idx="4719">
                  <c:v>135.13490925627943</c:v>
                </c:pt>
                <c:pt idx="4720">
                  <c:v>186.03655357926795</c:v>
                </c:pt>
                <c:pt idx="4721">
                  <c:v>186.03655357926795</c:v>
                </c:pt>
                <c:pt idx="4722">
                  <c:v>186.03655357926795</c:v>
                </c:pt>
                <c:pt idx="4723">
                  <c:v>186.03655357926795</c:v>
                </c:pt>
                <c:pt idx="4724">
                  <c:v>161.67825743116248</c:v>
                </c:pt>
                <c:pt idx="4725">
                  <c:v>186.03655357926795</c:v>
                </c:pt>
                <c:pt idx="4726">
                  <c:v>186.03655357926795</c:v>
                </c:pt>
                <c:pt idx="4727">
                  <c:v>186.03655357926795</c:v>
                </c:pt>
                <c:pt idx="4728">
                  <c:v>181.83290552289526</c:v>
                </c:pt>
                <c:pt idx="4729">
                  <c:v>186.03655357926795</c:v>
                </c:pt>
                <c:pt idx="4730">
                  <c:v>186.03655357926795</c:v>
                </c:pt>
                <c:pt idx="4731">
                  <c:v>186.03655357926795</c:v>
                </c:pt>
                <c:pt idx="4732">
                  <c:v>186.03655357926795</c:v>
                </c:pt>
                <c:pt idx="4733">
                  <c:v>186.03655357926795</c:v>
                </c:pt>
                <c:pt idx="4734">
                  <c:v>186.03655357926795</c:v>
                </c:pt>
                <c:pt idx="4735">
                  <c:v>186.03655357926795</c:v>
                </c:pt>
                <c:pt idx="4736">
                  <c:v>186.03655357926795</c:v>
                </c:pt>
                <c:pt idx="4737">
                  <c:v>186.03655357926795</c:v>
                </c:pt>
                <c:pt idx="4738">
                  <c:v>186.03655357926795</c:v>
                </c:pt>
                <c:pt idx="4739">
                  <c:v>120.27285681617552</c:v>
                </c:pt>
                <c:pt idx="4740">
                  <c:v>198.4012147079608</c:v>
                </c:pt>
                <c:pt idx="4741">
                  <c:v>186.03655357926795</c:v>
                </c:pt>
                <c:pt idx="4742">
                  <c:v>186.03655357926795</c:v>
                </c:pt>
                <c:pt idx="4743">
                  <c:v>158.42246328398633</c:v>
                </c:pt>
                <c:pt idx="4744">
                  <c:v>134.6800875728207</c:v>
                </c:pt>
                <c:pt idx="4745">
                  <c:v>186.03655357926795</c:v>
                </c:pt>
                <c:pt idx="4746">
                  <c:v>186.03655357926795</c:v>
                </c:pt>
                <c:pt idx="4747">
                  <c:v>186.03655357926795</c:v>
                </c:pt>
                <c:pt idx="4748">
                  <c:v>186.03655357926795</c:v>
                </c:pt>
                <c:pt idx="4749">
                  <c:v>186.03655357926795</c:v>
                </c:pt>
                <c:pt idx="4750">
                  <c:v>186.03655357926795</c:v>
                </c:pt>
                <c:pt idx="4751">
                  <c:v>186.03655357926795</c:v>
                </c:pt>
                <c:pt idx="4752">
                  <c:v>198.33119530414325</c:v>
                </c:pt>
                <c:pt idx="4753">
                  <c:v>186.03655357926795</c:v>
                </c:pt>
                <c:pt idx="4754">
                  <c:v>186.03655357926795</c:v>
                </c:pt>
                <c:pt idx="4755">
                  <c:v>186.03655357926795</c:v>
                </c:pt>
                <c:pt idx="4756">
                  <c:v>195.24898235107207</c:v>
                </c:pt>
                <c:pt idx="4757">
                  <c:v>186.03655357926795</c:v>
                </c:pt>
                <c:pt idx="4758">
                  <c:v>186.28607608580398</c:v>
                </c:pt>
                <c:pt idx="4759">
                  <c:v>186.03655357926795</c:v>
                </c:pt>
                <c:pt idx="4760">
                  <c:v>198.4012147079608</c:v>
                </c:pt>
                <c:pt idx="4761">
                  <c:v>186.03655357926795</c:v>
                </c:pt>
                <c:pt idx="4762">
                  <c:v>186.03655357926795</c:v>
                </c:pt>
                <c:pt idx="4763">
                  <c:v>182.35491610499693</c:v>
                </c:pt>
                <c:pt idx="4764">
                  <c:v>168.35495093140807</c:v>
                </c:pt>
                <c:pt idx="4765">
                  <c:v>186.03655357926795</c:v>
                </c:pt>
                <c:pt idx="4766">
                  <c:v>186.03655357926795</c:v>
                </c:pt>
                <c:pt idx="4767">
                  <c:v>186.03655357926795</c:v>
                </c:pt>
                <c:pt idx="4768">
                  <c:v>186.03655357926795</c:v>
                </c:pt>
                <c:pt idx="4769">
                  <c:v>186.03655357926795</c:v>
                </c:pt>
                <c:pt idx="4770">
                  <c:v>186.03655357926795</c:v>
                </c:pt>
                <c:pt idx="4771">
                  <c:v>186.03655357926795</c:v>
                </c:pt>
                <c:pt idx="4772">
                  <c:v>184.40307770947419</c:v>
                </c:pt>
                <c:pt idx="4773">
                  <c:v>186.03655357926795</c:v>
                </c:pt>
                <c:pt idx="4774">
                  <c:v>186.28607608580398</c:v>
                </c:pt>
                <c:pt idx="4775">
                  <c:v>164.22617600078541</c:v>
                </c:pt>
                <c:pt idx="4776">
                  <c:v>186.03655357926795</c:v>
                </c:pt>
                <c:pt idx="4777">
                  <c:v>186.03655357926795</c:v>
                </c:pt>
                <c:pt idx="4778">
                  <c:v>188.19135348079527</c:v>
                </c:pt>
                <c:pt idx="4779">
                  <c:v>186.03655357926795</c:v>
                </c:pt>
                <c:pt idx="4780">
                  <c:v>192.49928150399489</c:v>
                </c:pt>
                <c:pt idx="4781">
                  <c:v>186.03655357926795</c:v>
                </c:pt>
                <c:pt idx="4782">
                  <c:v>126.05227714049575</c:v>
                </c:pt>
                <c:pt idx="4783">
                  <c:v>194.19756665158812</c:v>
                </c:pt>
                <c:pt idx="4784">
                  <c:v>186.03655357926795</c:v>
                </c:pt>
                <c:pt idx="4785">
                  <c:v>186.03655357926795</c:v>
                </c:pt>
                <c:pt idx="4786">
                  <c:v>186.03655357926795</c:v>
                </c:pt>
                <c:pt idx="4787">
                  <c:v>186.03655357926795</c:v>
                </c:pt>
                <c:pt idx="4788">
                  <c:v>170.61181773111173</c:v>
                </c:pt>
                <c:pt idx="4789">
                  <c:v>218.40026227216026</c:v>
                </c:pt>
                <c:pt idx="4790">
                  <c:v>192.4770278870389</c:v>
                </c:pt>
                <c:pt idx="4791">
                  <c:v>186.03655357926795</c:v>
                </c:pt>
                <c:pt idx="4792">
                  <c:v>186.03655357926795</c:v>
                </c:pt>
                <c:pt idx="4793">
                  <c:v>153.19140452051735</c:v>
                </c:pt>
                <c:pt idx="4794">
                  <c:v>181.83290552289526</c:v>
                </c:pt>
                <c:pt idx="4795">
                  <c:v>176.49148823231587</c:v>
                </c:pt>
                <c:pt idx="4796">
                  <c:v>186.03655357926795</c:v>
                </c:pt>
                <c:pt idx="4797">
                  <c:v>186.03655357926795</c:v>
                </c:pt>
                <c:pt idx="4798">
                  <c:v>186.03655357926795</c:v>
                </c:pt>
                <c:pt idx="4799">
                  <c:v>186.03655357926795</c:v>
                </c:pt>
                <c:pt idx="4800">
                  <c:v>186.03655357926795</c:v>
                </c:pt>
                <c:pt idx="4801">
                  <c:v>169.92504386465282</c:v>
                </c:pt>
                <c:pt idx="4802">
                  <c:v>202.08297948210549</c:v>
                </c:pt>
                <c:pt idx="4803">
                  <c:v>186.03655357926795</c:v>
                </c:pt>
                <c:pt idx="4804">
                  <c:v>195.91336206155177</c:v>
                </c:pt>
                <c:pt idx="4805">
                  <c:v>152.13319208421041</c:v>
                </c:pt>
                <c:pt idx="4806">
                  <c:v>186.03655357926795</c:v>
                </c:pt>
                <c:pt idx="4807">
                  <c:v>176.51596400372824</c:v>
                </c:pt>
                <c:pt idx="4808">
                  <c:v>186.03655357926795</c:v>
                </c:pt>
                <c:pt idx="4809">
                  <c:v>186.03655357926795</c:v>
                </c:pt>
                <c:pt idx="4810">
                  <c:v>172.79780741854424</c:v>
                </c:pt>
                <c:pt idx="4811">
                  <c:v>186.03655357926795</c:v>
                </c:pt>
                <c:pt idx="4812">
                  <c:v>186.03655357926795</c:v>
                </c:pt>
                <c:pt idx="4813">
                  <c:v>186.03655357926795</c:v>
                </c:pt>
                <c:pt idx="4814">
                  <c:v>173.41439842444723</c:v>
                </c:pt>
                <c:pt idx="4815">
                  <c:v>186.03655357926795</c:v>
                </c:pt>
                <c:pt idx="4816">
                  <c:v>181.72914063717627</c:v>
                </c:pt>
                <c:pt idx="4817">
                  <c:v>186.03655357926795</c:v>
                </c:pt>
                <c:pt idx="4818">
                  <c:v>171.63268982471163</c:v>
                </c:pt>
                <c:pt idx="4819">
                  <c:v>176.49148823231587</c:v>
                </c:pt>
                <c:pt idx="4820">
                  <c:v>186.03655357926795</c:v>
                </c:pt>
                <c:pt idx="4821">
                  <c:v>186.03655357926795</c:v>
                </c:pt>
                <c:pt idx="4822">
                  <c:v>186.03655357926795</c:v>
                </c:pt>
                <c:pt idx="4823">
                  <c:v>186.03655357926795</c:v>
                </c:pt>
                <c:pt idx="4824">
                  <c:v>186.03655357926795</c:v>
                </c:pt>
                <c:pt idx="4825">
                  <c:v>186.03655357926795</c:v>
                </c:pt>
                <c:pt idx="4826">
                  <c:v>186.03655357926795</c:v>
                </c:pt>
                <c:pt idx="4827">
                  <c:v>186.03655357926795</c:v>
                </c:pt>
                <c:pt idx="4828">
                  <c:v>160.12563099301212</c:v>
                </c:pt>
                <c:pt idx="4829">
                  <c:v>186.03655357926795</c:v>
                </c:pt>
                <c:pt idx="4830">
                  <c:v>186.03655357926795</c:v>
                </c:pt>
                <c:pt idx="4831">
                  <c:v>186.03655357926795</c:v>
                </c:pt>
                <c:pt idx="4832">
                  <c:v>194.5638494062828</c:v>
                </c:pt>
                <c:pt idx="4833">
                  <c:v>186.03655357926795</c:v>
                </c:pt>
                <c:pt idx="4834">
                  <c:v>182.01225289439699</c:v>
                </c:pt>
                <c:pt idx="4835">
                  <c:v>186.03655357926795</c:v>
                </c:pt>
                <c:pt idx="4836">
                  <c:v>189.82013430567889</c:v>
                </c:pt>
                <c:pt idx="4837">
                  <c:v>157.27880340322892</c:v>
                </c:pt>
                <c:pt idx="4838">
                  <c:v>186.03655357926795</c:v>
                </c:pt>
                <c:pt idx="4839">
                  <c:v>186.03655357926795</c:v>
                </c:pt>
                <c:pt idx="4840">
                  <c:v>186.03655357926795</c:v>
                </c:pt>
                <c:pt idx="4841">
                  <c:v>186.03655357926795</c:v>
                </c:pt>
                <c:pt idx="4842">
                  <c:v>186.03655357926795</c:v>
                </c:pt>
                <c:pt idx="4843">
                  <c:v>172.13394052363844</c:v>
                </c:pt>
                <c:pt idx="4844">
                  <c:v>186.03655357926795</c:v>
                </c:pt>
                <c:pt idx="4845">
                  <c:v>186.03655357926795</c:v>
                </c:pt>
                <c:pt idx="4846">
                  <c:v>186.03655357926795</c:v>
                </c:pt>
                <c:pt idx="4847">
                  <c:v>186.03655357926795</c:v>
                </c:pt>
                <c:pt idx="4848">
                  <c:v>181.83290552289526</c:v>
                </c:pt>
                <c:pt idx="4849">
                  <c:v>186.03655357926795</c:v>
                </c:pt>
                <c:pt idx="4850">
                  <c:v>186.03655357926795</c:v>
                </c:pt>
                <c:pt idx="4851">
                  <c:v>147.27668530768941</c:v>
                </c:pt>
                <c:pt idx="4852">
                  <c:v>164.39408832718428</c:v>
                </c:pt>
                <c:pt idx="4853">
                  <c:v>186.03655357926795</c:v>
                </c:pt>
                <c:pt idx="4854">
                  <c:v>186.28607608580398</c:v>
                </c:pt>
                <c:pt idx="4855">
                  <c:v>186.03655357926795</c:v>
                </c:pt>
                <c:pt idx="4856">
                  <c:v>186.03655357926795</c:v>
                </c:pt>
                <c:pt idx="4857">
                  <c:v>186.03655357926795</c:v>
                </c:pt>
                <c:pt idx="4858">
                  <c:v>186.03655357926795</c:v>
                </c:pt>
                <c:pt idx="4859">
                  <c:v>154.00472399730026</c:v>
                </c:pt>
                <c:pt idx="4860">
                  <c:v>186.03655357926795</c:v>
                </c:pt>
                <c:pt idx="4861">
                  <c:v>186.03655357926795</c:v>
                </c:pt>
                <c:pt idx="4862">
                  <c:v>186.28607608580398</c:v>
                </c:pt>
                <c:pt idx="4863">
                  <c:v>182.0824280294313</c:v>
                </c:pt>
                <c:pt idx="4864">
                  <c:v>186.03655357926795</c:v>
                </c:pt>
                <c:pt idx="4865">
                  <c:v>186.03655357926795</c:v>
                </c:pt>
                <c:pt idx="4866">
                  <c:v>181.47961813064023</c:v>
                </c:pt>
                <c:pt idx="4867">
                  <c:v>186.03655357926795</c:v>
                </c:pt>
                <c:pt idx="4868">
                  <c:v>186.03655357926795</c:v>
                </c:pt>
                <c:pt idx="4869">
                  <c:v>186.03655357926795</c:v>
                </c:pt>
                <c:pt idx="4870">
                  <c:v>186.03655357926795</c:v>
                </c:pt>
                <c:pt idx="4871">
                  <c:v>186.03655357926795</c:v>
                </c:pt>
                <c:pt idx="4872">
                  <c:v>186.03655357926795</c:v>
                </c:pt>
                <c:pt idx="4873">
                  <c:v>182.0824280294313</c:v>
                </c:pt>
                <c:pt idx="4874">
                  <c:v>133.33057491755173</c:v>
                </c:pt>
                <c:pt idx="4875">
                  <c:v>186.03655357926795</c:v>
                </c:pt>
                <c:pt idx="4876">
                  <c:v>144.58580533068678</c:v>
                </c:pt>
                <c:pt idx="4877">
                  <c:v>176.80175539335528</c:v>
                </c:pt>
                <c:pt idx="4878">
                  <c:v>186.03655357926795</c:v>
                </c:pt>
                <c:pt idx="4879">
                  <c:v>181.83290552289526</c:v>
                </c:pt>
                <c:pt idx="4880">
                  <c:v>166.1314279940712</c:v>
                </c:pt>
                <c:pt idx="4881">
                  <c:v>186.03655357926795</c:v>
                </c:pt>
                <c:pt idx="4882">
                  <c:v>168.04163645872703</c:v>
                </c:pt>
                <c:pt idx="4883">
                  <c:v>186.03655357926795</c:v>
                </c:pt>
                <c:pt idx="4884">
                  <c:v>186.03655357926795</c:v>
                </c:pt>
                <c:pt idx="4885">
                  <c:v>194.12754724777056</c:v>
                </c:pt>
                <c:pt idx="4886">
                  <c:v>176.74101073885191</c:v>
                </c:pt>
                <c:pt idx="4887">
                  <c:v>204.58015956314233</c:v>
                </c:pt>
                <c:pt idx="4888">
                  <c:v>186.03655357926795</c:v>
                </c:pt>
                <c:pt idx="4889">
                  <c:v>152.13319208421041</c:v>
                </c:pt>
                <c:pt idx="4890">
                  <c:v>188.2530868725845</c:v>
                </c:pt>
                <c:pt idx="4891">
                  <c:v>198.39971081948607</c:v>
                </c:pt>
                <c:pt idx="4892">
                  <c:v>194.38227988032469</c:v>
                </c:pt>
                <c:pt idx="4893">
                  <c:v>186.03655357926795</c:v>
                </c:pt>
                <c:pt idx="4894">
                  <c:v>186.03655357926795</c:v>
                </c:pt>
                <c:pt idx="4895">
                  <c:v>181.83290552289526</c:v>
                </c:pt>
                <c:pt idx="4896">
                  <c:v>186.03655357926795</c:v>
                </c:pt>
                <c:pt idx="4897">
                  <c:v>186.03655357926795</c:v>
                </c:pt>
                <c:pt idx="4898">
                  <c:v>186.03655357926795</c:v>
                </c:pt>
                <c:pt idx="4899">
                  <c:v>186.03655357926795</c:v>
                </c:pt>
                <c:pt idx="4900">
                  <c:v>186.03655357926795</c:v>
                </c:pt>
                <c:pt idx="4901">
                  <c:v>186.03655357926795</c:v>
                </c:pt>
                <c:pt idx="4902">
                  <c:v>143.2774028036531</c:v>
                </c:pt>
                <c:pt idx="4903">
                  <c:v>186.03655357926795</c:v>
                </c:pt>
                <c:pt idx="4904">
                  <c:v>152.25848786972648</c:v>
                </c:pt>
                <c:pt idx="4905">
                  <c:v>188.854645472534</c:v>
                </c:pt>
                <c:pt idx="4906">
                  <c:v>186.03655357926795</c:v>
                </c:pt>
                <c:pt idx="4907">
                  <c:v>169.92459045077408</c:v>
                </c:pt>
                <c:pt idx="4908">
                  <c:v>186.03655357926795</c:v>
                </c:pt>
                <c:pt idx="4909">
                  <c:v>186.03655357926795</c:v>
                </c:pt>
                <c:pt idx="4910">
                  <c:v>186.03655357926795</c:v>
                </c:pt>
                <c:pt idx="4911">
                  <c:v>175.72178331878041</c:v>
                </c:pt>
                <c:pt idx="4912">
                  <c:v>134.22294934961818</c:v>
                </c:pt>
                <c:pt idx="4913">
                  <c:v>174.94313115134426</c:v>
                </c:pt>
                <c:pt idx="4914">
                  <c:v>186.03655357926795</c:v>
                </c:pt>
                <c:pt idx="4915">
                  <c:v>186.03655357926795</c:v>
                </c:pt>
                <c:pt idx="4916">
                  <c:v>196.1628845680878</c:v>
                </c:pt>
                <c:pt idx="4917">
                  <c:v>166.18931497485093</c:v>
                </c:pt>
                <c:pt idx="4918">
                  <c:v>186.03655357926795</c:v>
                </c:pt>
                <c:pt idx="4919">
                  <c:v>193.48792766126655</c:v>
                </c:pt>
                <c:pt idx="4920">
                  <c:v>194.13275737378865</c:v>
                </c:pt>
                <c:pt idx="4921">
                  <c:v>186.03655357926795</c:v>
                </c:pt>
                <c:pt idx="4922">
                  <c:v>186.03655357926795</c:v>
                </c:pt>
                <c:pt idx="4923">
                  <c:v>195.91336206155177</c:v>
                </c:pt>
                <c:pt idx="4924">
                  <c:v>179.79370289703181</c:v>
                </c:pt>
                <c:pt idx="4925">
                  <c:v>168.2300757303947</c:v>
                </c:pt>
                <c:pt idx="4926">
                  <c:v>181.83290552289526</c:v>
                </c:pt>
                <c:pt idx="4927">
                  <c:v>171.80458841998234</c:v>
                </c:pt>
                <c:pt idx="4928">
                  <c:v>186.03655357926795</c:v>
                </c:pt>
                <c:pt idx="4929">
                  <c:v>204.25908836260851</c:v>
                </c:pt>
                <c:pt idx="4930">
                  <c:v>186.03655357926795</c:v>
                </c:pt>
                <c:pt idx="4931">
                  <c:v>186.03655357926795</c:v>
                </c:pt>
                <c:pt idx="4932">
                  <c:v>186.03655357926795</c:v>
                </c:pt>
                <c:pt idx="4933">
                  <c:v>194.25763257480202</c:v>
                </c:pt>
                <c:pt idx="4934">
                  <c:v>186.03655357926795</c:v>
                </c:pt>
                <c:pt idx="4935">
                  <c:v>186.03655357926795</c:v>
                </c:pt>
                <c:pt idx="4936">
                  <c:v>186.03655357926795</c:v>
                </c:pt>
                <c:pt idx="4937">
                  <c:v>186.03655357926795</c:v>
                </c:pt>
                <c:pt idx="4938">
                  <c:v>186.03655357926795</c:v>
                </c:pt>
                <c:pt idx="4939">
                  <c:v>186.03655357926795</c:v>
                </c:pt>
                <c:pt idx="4940">
                  <c:v>186.03655357926795</c:v>
                </c:pt>
                <c:pt idx="4941">
                  <c:v>186.03655357926795</c:v>
                </c:pt>
                <c:pt idx="4942">
                  <c:v>186.03655357926795</c:v>
                </c:pt>
                <c:pt idx="4943">
                  <c:v>186.03655357926795</c:v>
                </c:pt>
                <c:pt idx="4944">
                  <c:v>186.03655357926795</c:v>
                </c:pt>
                <c:pt idx="4945">
                  <c:v>186.03655357926795</c:v>
                </c:pt>
                <c:pt idx="4946">
                  <c:v>186.03655357926795</c:v>
                </c:pt>
                <c:pt idx="4947">
                  <c:v>185.16138290478492</c:v>
                </c:pt>
                <c:pt idx="4948">
                  <c:v>186.03655357926795</c:v>
                </c:pt>
                <c:pt idx="4949">
                  <c:v>186.03655357926795</c:v>
                </c:pt>
                <c:pt idx="4950">
                  <c:v>186.03655357926795</c:v>
                </c:pt>
                <c:pt idx="4951">
                  <c:v>189.92910931741596</c:v>
                </c:pt>
                <c:pt idx="4952">
                  <c:v>186.03655357926795</c:v>
                </c:pt>
                <c:pt idx="4953">
                  <c:v>186.03655357926795</c:v>
                </c:pt>
                <c:pt idx="4954">
                  <c:v>174.48372265215266</c:v>
                </c:pt>
                <c:pt idx="4955">
                  <c:v>186.03655357926795</c:v>
                </c:pt>
                <c:pt idx="4956">
                  <c:v>185.41090541132095</c:v>
                </c:pt>
                <c:pt idx="4957">
                  <c:v>186.03655357926795</c:v>
                </c:pt>
                <c:pt idx="4958">
                  <c:v>186.03655357926795</c:v>
                </c:pt>
                <c:pt idx="4959">
                  <c:v>186.03655357926795</c:v>
                </c:pt>
                <c:pt idx="4960">
                  <c:v>186.03655357926795</c:v>
                </c:pt>
                <c:pt idx="4961">
                  <c:v>186.03655357926795</c:v>
                </c:pt>
                <c:pt idx="4962">
                  <c:v>186.03655357926795</c:v>
                </c:pt>
                <c:pt idx="4963">
                  <c:v>186.03655357926795</c:v>
                </c:pt>
                <c:pt idx="4964">
                  <c:v>186.03655357926795</c:v>
                </c:pt>
                <c:pt idx="4965">
                  <c:v>186.03655357926795</c:v>
                </c:pt>
                <c:pt idx="4966">
                  <c:v>184.80431026441849</c:v>
                </c:pt>
                <c:pt idx="4967">
                  <c:v>186.03655357926795</c:v>
                </c:pt>
                <c:pt idx="4968">
                  <c:v>186.03655357926795</c:v>
                </c:pt>
                <c:pt idx="4969">
                  <c:v>186.03655357926795</c:v>
                </c:pt>
                <c:pt idx="4970">
                  <c:v>186.03655357926795</c:v>
                </c:pt>
                <c:pt idx="4971">
                  <c:v>186.03655357926795</c:v>
                </c:pt>
                <c:pt idx="4972">
                  <c:v>189.10567186754477</c:v>
                </c:pt>
                <c:pt idx="4973">
                  <c:v>158.56988548569279</c:v>
                </c:pt>
                <c:pt idx="4974">
                  <c:v>181.83290552289526</c:v>
                </c:pt>
                <c:pt idx="4975">
                  <c:v>186.03655357926795</c:v>
                </c:pt>
                <c:pt idx="4976">
                  <c:v>158.50156695710382</c:v>
                </c:pt>
                <c:pt idx="4977">
                  <c:v>186.03655357926795</c:v>
                </c:pt>
                <c:pt idx="4978">
                  <c:v>165.76455843532895</c:v>
                </c:pt>
                <c:pt idx="4979">
                  <c:v>186.03655357926795</c:v>
                </c:pt>
                <c:pt idx="4980">
                  <c:v>198.65073721449684</c:v>
                </c:pt>
                <c:pt idx="4981">
                  <c:v>186.03655357926795</c:v>
                </c:pt>
                <c:pt idx="4982">
                  <c:v>186.03655357926795</c:v>
                </c:pt>
                <c:pt idx="4983">
                  <c:v>186.03655357926795</c:v>
                </c:pt>
                <c:pt idx="4984">
                  <c:v>176.74101073885191</c:v>
                </c:pt>
                <c:pt idx="4985">
                  <c:v>153.63056426017326</c:v>
                </c:pt>
                <c:pt idx="4986">
                  <c:v>186.03655357926795</c:v>
                </c:pt>
                <c:pt idx="4987">
                  <c:v>186.03655357926795</c:v>
                </c:pt>
                <c:pt idx="4988">
                  <c:v>197.78489397464162</c:v>
                </c:pt>
                <c:pt idx="4989">
                  <c:v>186.03655357926795</c:v>
                </c:pt>
                <c:pt idx="4990">
                  <c:v>186.03655357926795</c:v>
                </c:pt>
                <c:pt idx="4991">
                  <c:v>186.03655357926795</c:v>
                </c:pt>
                <c:pt idx="4992">
                  <c:v>181.83290552289526</c:v>
                </c:pt>
                <c:pt idx="4993">
                  <c:v>186.03655357926795</c:v>
                </c:pt>
                <c:pt idx="4994">
                  <c:v>206.20743649955122</c:v>
                </c:pt>
                <c:pt idx="4995">
                  <c:v>186.03655357926795</c:v>
                </c:pt>
                <c:pt idx="4996">
                  <c:v>186.03655357926795</c:v>
                </c:pt>
                <c:pt idx="4997">
                  <c:v>186.03655357926795</c:v>
                </c:pt>
                <c:pt idx="4998">
                  <c:v>186.03655357926795</c:v>
                </c:pt>
                <c:pt idx="4999">
                  <c:v>186.03655357926795</c:v>
                </c:pt>
                <c:pt idx="5000">
                  <c:v>176.74101073885191</c:v>
                </c:pt>
                <c:pt idx="5001">
                  <c:v>186.03655357926795</c:v>
                </c:pt>
                <c:pt idx="5002">
                  <c:v>186.03655357926795</c:v>
                </c:pt>
                <c:pt idx="5003">
                  <c:v>186.03655357926795</c:v>
                </c:pt>
                <c:pt idx="5004">
                  <c:v>186.03655357926795</c:v>
                </c:pt>
                <c:pt idx="5005">
                  <c:v>186.03655357926795</c:v>
                </c:pt>
                <c:pt idx="5006">
                  <c:v>186.03655357926795</c:v>
                </c:pt>
                <c:pt idx="5007">
                  <c:v>186.03655357926795</c:v>
                </c:pt>
                <c:pt idx="5008">
                  <c:v>186.03655357926795</c:v>
                </c:pt>
                <c:pt idx="5009">
                  <c:v>181.83290552289526</c:v>
                </c:pt>
                <c:pt idx="5010">
                  <c:v>186.03655357926795</c:v>
                </c:pt>
                <c:pt idx="5011">
                  <c:v>186.03655357926795</c:v>
                </c:pt>
                <c:pt idx="5012">
                  <c:v>186.03655357926795</c:v>
                </c:pt>
                <c:pt idx="5013">
                  <c:v>186.03655357926795</c:v>
                </c:pt>
                <c:pt idx="5014">
                  <c:v>186.03655357926795</c:v>
                </c:pt>
                <c:pt idx="5015">
                  <c:v>186.03655357926795</c:v>
                </c:pt>
                <c:pt idx="5016">
                  <c:v>163.78443331629313</c:v>
                </c:pt>
                <c:pt idx="5017">
                  <c:v>186.03655357926795</c:v>
                </c:pt>
                <c:pt idx="5018">
                  <c:v>186.03655357926795</c:v>
                </c:pt>
                <c:pt idx="5019">
                  <c:v>186.03655357926795</c:v>
                </c:pt>
                <c:pt idx="5020">
                  <c:v>186.03655357926795</c:v>
                </c:pt>
                <c:pt idx="5021">
                  <c:v>162.62022069380831</c:v>
                </c:pt>
                <c:pt idx="5022">
                  <c:v>186.03655357926795</c:v>
                </c:pt>
                <c:pt idx="5023">
                  <c:v>186.03655357926795</c:v>
                </c:pt>
                <c:pt idx="5024">
                  <c:v>185.51467029703994</c:v>
                </c:pt>
                <c:pt idx="5025">
                  <c:v>186.03655357926795</c:v>
                </c:pt>
                <c:pt idx="5026">
                  <c:v>185.45541523727383</c:v>
                </c:pt>
                <c:pt idx="5027">
                  <c:v>197.56670051662587</c:v>
                </c:pt>
                <c:pt idx="5028">
                  <c:v>186.03655357926795</c:v>
                </c:pt>
                <c:pt idx="5029">
                  <c:v>186.03655357926795</c:v>
                </c:pt>
                <c:pt idx="5030">
                  <c:v>195.57942217346914</c:v>
                </c:pt>
                <c:pt idx="5031">
                  <c:v>167.2009412372287</c:v>
                </c:pt>
                <c:pt idx="5032">
                  <c:v>186.03655357926795</c:v>
                </c:pt>
                <c:pt idx="5033">
                  <c:v>186.03655357926795</c:v>
                </c:pt>
                <c:pt idx="5034">
                  <c:v>186.03655357926795</c:v>
                </c:pt>
                <c:pt idx="5035">
                  <c:v>186.03655357926795</c:v>
                </c:pt>
                <c:pt idx="5036">
                  <c:v>180.10493447787158</c:v>
                </c:pt>
                <c:pt idx="5037">
                  <c:v>186.03655357926795</c:v>
                </c:pt>
                <c:pt idx="5038">
                  <c:v>186.03655357926795</c:v>
                </c:pt>
                <c:pt idx="5039">
                  <c:v>186.03655357926795</c:v>
                </c:pt>
                <c:pt idx="5040">
                  <c:v>186.03655357926795</c:v>
                </c:pt>
                <c:pt idx="5041">
                  <c:v>186.03655357926795</c:v>
                </c:pt>
                <c:pt idx="5042">
                  <c:v>186.03655357926795</c:v>
                </c:pt>
                <c:pt idx="5043">
                  <c:v>192.80877102237065</c:v>
                </c:pt>
                <c:pt idx="5044">
                  <c:v>186.03655357926795</c:v>
                </c:pt>
                <c:pt idx="5045">
                  <c:v>186.03655357926795</c:v>
                </c:pt>
                <c:pt idx="5046">
                  <c:v>165.86988363838472</c:v>
                </c:pt>
                <c:pt idx="5047">
                  <c:v>174.56157502642859</c:v>
                </c:pt>
                <c:pt idx="5048">
                  <c:v>186.03655357926795</c:v>
                </c:pt>
                <c:pt idx="5049">
                  <c:v>186.03655357926795</c:v>
                </c:pt>
                <c:pt idx="5050">
                  <c:v>186.03655357926795</c:v>
                </c:pt>
                <c:pt idx="5051">
                  <c:v>186.03655357926795</c:v>
                </c:pt>
                <c:pt idx="5052">
                  <c:v>186.03655357926795</c:v>
                </c:pt>
                <c:pt idx="5053">
                  <c:v>186.03655357926795</c:v>
                </c:pt>
                <c:pt idx="5054">
                  <c:v>186.03655357926795</c:v>
                </c:pt>
                <c:pt idx="5055">
                  <c:v>186.03655357926795</c:v>
                </c:pt>
                <c:pt idx="5056">
                  <c:v>194.77644126178026</c:v>
                </c:pt>
                <c:pt idx="5057">
                  <c:v>176.45115472592877</c:v>
                </c:pt>
                <c:pt idx="5058">
                  <c:v>186.03655357926795</c:v>
                </c:pt>
                <c:pt idx="5059">
                  <c:v>147.76160964948741</c:v>
                </c:pt>
                <c:pt idx="5060">
                  <c:v>186.03655357926795</c:v>
                </c:pt>
                <c:pt idx="5061">
                  <c:v>215.50075718551088</c:v>
                </c:pt>
                <c:pt idx="5062">
                  <c:v>176.49148823231587</c:v>
                </c:pt>
                <c:pt idx="5063">
                  <c:v>186.03655357926795</c:v>
                </c:pt>
                <c:pt idx="5064">
                  <c:v>186.03655357926795</c:v>
                </c:pt>
                <c:pt idx="5065">
                  <c:v>165.29170367671819</c:v>
                </c:pt>
                <c:pt idx="5066">
                  <c:v>184.96208973438598</c:v>
                </c:pt>
                <c:pt idx="5067">
                  <c:v>186.03655357926795</c:v>
                </c:pt>
                <c:pt idx="5068">
                  <c:v>186.03655357926795</c:v>
                </c:pt>
                <c:pt idx="5069">
                  <c:v>186.03655357926795</c:v>
                </c:pt>
                <c:pt idx="5070">
                  <c:v>158.54834122876952</c:v>
                </c:pt>
                <c:pt idx="5071">
                  <c:v>186.03655357926795</c:v>
                </c:pt>
                <c:pt idx="5072">
                  <c:v>186.03655357926795</c:v>
                </c:pt>
                <c:pt idx="5073">
                  <c:v>186.03655357926795</c:v>
                </c:pt>
                <c:pt idx="5074">
                  <c:v>186.03655357926795</c:v>
                </c:pt>
                <c:pt idx="5075">
                  <c:v>186.03655357926795</c:v>
                </c:pt>
                <c:pt idx="5076">
                  <c:v>186.03655357926795</c:v>
                </c:pt>
                <c:pt idx="5077">
                  <c:v>186.03655357926795</c:v>
                </c:pt>
                <c:pt idx="5078">
                  <c:v>181.83290552289526</c:v>
                </c:pt>
                <c:pt idx="5079">
                  <c:v>186.03655357926795</c:v>
                </c:pt>
                <c:pt idx="5080">
                  <c:v>186.03655357926795</c:v>
                </c:pt>
                <c:pt idx="5081">
                  <c:v>186.03655357926795</c:v>
                </c:pt>
                <c:pt idx="5082">
                  <c:v>186.03655357926795</c:v>
                </c:pt>
                <c:pt idx="5083">
                  <c:v>186.03655357926795</c:v>
                </c:pt>
                <c:pt idx="5084">
                  <c:v>176.49148823231587</c:v>
                </c:pt>
                <c:pt idx="5085">
                  <c:v>186.03655357926795</c:v>
                </c:pt>
                <c:pt idx="5086">
                  <c:v>186.03655357926795</c:v>
                </c:pt>
                <c:pt idx="5087">
                  <c:v>198.65073721449684</c:v>
                </c:pt>
                <c:pt idx="5088">
                  <c:v>186.03655357926795</c:v>
                </c:pt>
                <c:pt idx="5089">
                  <c:v>186.03655357926795</c:v>
                </c:pt>
                <c:pt idx="5090">
                  <c:v>186.03655357926795</c:v>
                </c:pt>
                <c:pt idx="5091">
                  <c:v>208.19360580869804</c:v>
                </c:pt>
                <c:pt idx="5092">
                  <c:v>186.03655357926795</c:v>
                </c:pt>
                <c:pt idx="5093">
                  <c:v>186.03655357926795</c:v>
                </c:pt>
                <c:pt idx="5094">
                  <c:v>186.03655357926795</c:v>
                </c:pt>
                <c:pt idx="5095">
                  <c:v>184.36880224336775</c:v>
                </c:pt>
                <c:pt idx="5096">
                  <c:v>137.43156479881191</c:v>
                </c:pt>
                <c:pt idx="5097">
                  <c:v>126.17805192145289</c:v>
                </c:pt>
                <c:pt idx="5098">
                  <c:v>186.03655357926795</c:v>
                </c:pt>
                <c:pt idx="5099">
                  <c:v>186.03655357926795</c:v>
                </c:pt>
                <c:pt idx="5100">
                  <c:v>186.03655357926795</c:v>
                </c:pt>
                <c:pt idx="5101">
                  <c:v>186.03655357926795</c:v>
                </c:pt>
                <c:pt idx="5102">
                  <c:v>186.03655357926795</c:v>
                </c:pt>
                <c:pt idx="5103">
                  <c:v>192.49928150399489</c:v>
                </c:pt>
                <c:pt idx="5104">
                  <c:v>186.03655357926795</c:v>
                </c:pt>
                <c:pt idx="5105">
                  <c:v>186.03655357926795</c:v>
                </c:pt>
                <c:pt idx="5106">
                  <c:v>186.03655357926795</c:v>
                </c:pt>
                <c:pt idx="5107">
                  <c:v>181.83290552289526</c:v>
                </c:pt>
                <c:pt idx="5108">
                  <c:v>186.03655357926795</c:v>
                </c:pt>
                <c:pt idx="5109">
                  <c:v>186.03655357926795</c:v>
                </c:pt>
                <c:pt idx="5110">
                  <c:v>186.03655357926795</c:v>
                </c:pt>
                <c:pt idx="5111">
                  <c:v>186.03655357926795</c:v>
                </c:pt>
                <c:pt idx="5112">
                  <c:v>186.03655357926795</c:v>
                </c:pt>
                <c:pt idx="5113">
                  <c:v>212.20931047092535</c:v>
                </c:pt>
                <c:pt idx="5114">
                  <c:v>198.65073721449684</c:v>
                </c:pt>
                <c:pt idx="5115">
                  <c:v>206.87181621003091</c:v>
                </c:pt>
                <c:pt idx="5116">
                  <c:v>186.03655357926795</c:v>
                </c:pt>
                <c:pt idx="5117">
                  <c:v>186.03655357926795</c:v>
                </c:pt>
                <c:pt idx="5118">
                  <c:v>166.1314279940712</c:v>
                </c:pt>
                <c:pt idx="5119">
                  <c:v>186.28607608580398</c:v>
                </c:pt>
                <c:pt idx="5120">
                  <c:v>186.03655357926795</c:v>
                </c:pt>
                <c:pt idx="5121">
                  <c:v>181.83290552289526</c:v>
                </c:pt>
                <c:pt idx="5122">
                  <c:v>182.49083607216809</c:v>
                </c:pt>
                <c:pt idx="5123">
                  <c:v>186.03655357926795</c:v>
                </c:pt>
                <c:pt idx="5124">
                  <c:v>186.03655357926795</c:v>
                </c:pt>
                <c:pt idx="5125">
                  <c:v>159.67643023158678</c:v>
                </c:pt>
                <c:pt idx="5126">
                  <c:v>186.03655357926795</c:v>
                </c:pt>
                <c:pt idx="5127">
                  <c:v>186.03655357926795</c:v>
                </c:pt>
                <c:pt idx="5128">
                  <c:v>186.03655357926795</c:v>
                </c:pt>
                <c:pt idx="5129">
                  <c:v>186.03655357926795</c:v>
                </c:pt>
                <c:pt idx="5130">
                  <c:v>186.03655357926795</c:v>
                </c:pt>
                <c:pt idx="5131">
                  <c:v>186.03655357926795</c:v>
                </c:pt>
                <c:pt idx="5132">
                  <c:v>186.03655357926795</c:v>
                </c:pt>
                <c:pt idx="5133">
                  <c:v>186.03655357926795</c:v>
                </c:pt>
                <c:pt idx="5134">
                  <c:v>186.03655357926795</c:v>
                </c:pt>
                <c:pt idx="5135">
                  <c:v>186.03655357926795</c:v>
                </c:pt>
                <c:pt idx="5136">
                  <c:v>186.03655357926795</c:v>
                </c:pt>
                <c:pt idx="5137">
                  <c:v>186.03655357926795</c:v>
                </c:pt>
                <c:pt idx="5138">
                  <c:v>176.49148823231587</c:v>
                </c:pt>
                <c:pt idx="5139">
                  <c:v>186.03655357926795</c:v>
                </c:pt>
                <c:pt idx="5140">
                  <c:v>175.79376268144279</c:v>
                </c:pt>
                <c:pt idx="5141">
                  <c:v>186.03655357926795</c:v>
                </c:pt>
                <c:pt idx="5142">
                  <c:v>178.24656661622802</c:v>
                </c:pt>
                <c:pt idx="5143">
                  <c:v>176.49148823231587</c:v>
                </c:pt>
                <c:pt idx="5144">
                  <c:v>186.03655357926795</c:v>
                </c:pt>
                <c:pt idx="5145">
                  <c:v>186.03655357926795</c:v>
                </c:pt>
                <c:pt idx="5146">
                  <c:v>186.03655357926795</c:v>
                </c:pt>
                <c:pt idx="5147">
                  <c:v>191.95923651171512</c:v>
                </c:pt>
                <c:pt idx="5148">
                  <c:v>186.03655357926795</c:v>
                </c:pt>
                <c:pt idx="5149">
                  <c:v>186.03655357926795</c:v>
                </c:pt>
                <c:pt idx="5150">
                  <c:v>186.03655357926795</c:v>
                </c:pt>
                <c:pt idx="5151">
                  <c:v>186.03655357926795</c:v>
                </c:pt>
                <c:pt idx="5152">
                  <c:v>186.03655357926795</c:v>
                </c:pt>
                <c:pt idx="5153">
                  <c:v>186.03655357926795</c:v>
                </c:pt>
                <c:pt idx="5154">
                  <c:v>186.03655357926795</c:v>
                </c:pt>
                <c:pt idx="5155">
                  <c:v>180.42669854268155</c:v>
                </c:pt>
                <c:pt idx="5156">
                  <c:v>160.71513757774179</c:v>
                </c:pt>
                <c:pt idx="5157">
                  <c:v>186.03655357926795</c:v>
                </c:pt>
                <c:pt idx="5158">
                  <c:v>186.03655357926795</c:v>
                </c:pt>
                <c:pt idx="5159">
                  <c:v>186.03655357926795</c:v>
                </c:pt>
                <c:pt idx="5160">
                  <c:v>186.03655357926795</c:v>
                </c:pt>
                <c:pt idx="5161">
                  <c:v>186.03655357926795</c:v>
                </c:pt>
                <c:pt idx="5162">
                  <c:v>180.42277551299659</c:v>
                </c:pt>
                <c:pt idx="5163">
                  <c:v>163.27783307578093</c:v>
                </c:pt>
                <c:pt idx="5164">
                  <c:v>186.03655357926795</c:v>
                </c:pt>
                <c:pt idx="5165">
                  <c:v>186.03655357926795</c:v>
                </c:pt>
                <c:pt idx="5166">
                  <c:v>160.73500924882791</c:v>
                </c:pt>
                <c:pt idx="5167">
                  <c:v>186.03655357926795</c:v>
                </c:pt>
                <c:pt idx="5168">
                  <c:v>186.03655357926795</c:v>
                </c:pt>
                <c:pt idx="5169">
                  <c:v>186.03655357926795</c:v>
                </c:pt>
                <c:pt idx="5170">
                  <c:v>186.28607608580398</c:v>
                </c:pt>
                <c:pt idx="5171">
                  <c:v>186.03655357926795</c:v>
                </c:pt>
                <c:pt idx="5172">
                  <c:v>186.03655357926795</c:v>
                </c:pt>
                <c:pt idx="5173">
                  <c:v>186.03655357926795</c:v>
                </c:pt>
                <c:pt idx="5174">
                  <c:v>186.03655357926795</c:v>
                </c:pt>
                <c:pt idx="5175">
                  <c:v>186.03655357926795</c:v>
                </c:pt>
                <c:pt idx="5176">
                  <c:v>153.81705268846434</c:v>
                </c:pt>
                <c:pt idx="5177">
                  <c:v>172.13560014332992</c:v>
                </c:pt>
                <c:pt idx="5178">
                  <c:v>186.03655357926795</c:v>
                </c:pt>
                <c:pt idx="5179">
                  <c:v>186.03655357926795</c:v>
                </c:pt>
                <c:pt idx="5180">
                  <c:v>165.88190548753516</c:v>
                </c:pt>
                <c:pt idx="5181">
                  <c:v>198.4012147079608</c:v>
                </c:pt>
                <c:pt idx="5182">
                  <c:v>186.03655357926795</c:v>
                </c:pt>
                <c:pt idx="5183">
                  <c:v>181.83290552289526</c:v>
                </c:pt>
                <c:pt idx="5184">
                  <c:v>195.91336206155177</c:v>
                </c:pt>
                <c:pt idx="5185">
                  <c:v>186.03655357926795</c:v>
                </c:pt>
                <c:pt idx="5186">
                  <c:v>171.1648478701527</c:v>
                </c:pt>
                <c:pt idx="5187">
                  <c:v>186.03655357926795</c:v>
                </c:pt>
                <c:pt idx="5188">
                  <c:v>186.03655357926795</c:v>
                </c:pt>
                <c:pt idx="5189">
                  <c:v>186.03655357926795</c:v>
                </c:pt>
                <c:pt idx="5190">
                  <c:v>186.03655357926795</c:v>
                </c:pt>
                <c:pt idx="5191">
                  <c:v>186.03655357926795</c:v>
                </c:pt>
                <c:pt idx="5192">
                  <c:v>186.03655357926795</c:v>
                </c:pt>
                <c:pt idx="5193">
                  <c:v>186.03655357926795</c:v>
                </c:pt>
                <c:pt idx="5194">
                  <c:v>186.03655357926795</c:v>
                </c:pt>
                <c:pt idx="5195">
                  <c:v>190.178631823952</c:v>
                </c:pt>
                <c:pt idx="5196">
                  <c:v>186.03655357926795</c:v>
                </c:pt>
                <c:pt idx="5197">
                  <c:v>186.03655357926795</c:v>
                </c:pt>
                <c:pt idx="5198">
                  <c:v>129.38314555406103</c:v>
                </c:pt>
                <c:pt idx="5199">
                  <c:v>186.03655357926795</c:v>
                </c:pt>
                <c:pt idx="5200">
                  <c:v>186.28607608580398</c:v>
                </c:pt>
                <c:pt idx="5201">
                  <c:v>186.03655357926795</c:v>
                </c:pt>
                <c:pt idx="5202">
                  <c:v>186.03655357926795</c:v>
                </c:pt>
                <c:pt idx="5203">
                  <c:v>186.03655357926795</c:v>
                </c:pt>
                <c:pt idx="5204">
                  <c:v>186.03655357926795</c:v>
                </c:pt>
                <c:pt idx="5205">
                  <c:v>186.03655357926795</c:v>
                </c:pt>
                <c:pt idx="5206">
                  <c:v>186.03655357926795</c:v>
                </c:pt>
                <c:pt idx="5207">
                  <c:v>186.03655357926795</c:v>
                </c:pt>
                <c:pt idx="5208">
                  <c:v>186.03655357926795</c:v>
                </c:pt>
                <c:pt idx="5209">
                  <c:v>180.13462037530203</c:v>
                </c:pt>
                <c:pt idx="5210">
                  <c:v>186.03655357926795</c:v>
                </c:pt>
                <c:pt idx="5211">
                  <c:v>170.072073771248</c:v>
                </c:pt>
                <c:pt idx="5212">
                  <c:v>186.03655357926795</c:v>
                </c:pt>
                <c:pt idx="5213">
                  <c:v>186.03655357926795</c:v>
                </c:pt>
                <c:pt idx="5214">
                  <c:v>186.03655357926795</c:v>
                </c:pt>
                <c:pt idx="5215">
                  <c:v>194.13275737378865</c:v>
                </c:pt>
                <c:pt idx="5216">
                  <c:v>186.03655357926795</c:v>
                </c:pt>
                <c:pt idx="5217">
                  <c:v>186.03655357926795</c:v>
                </c:pt>
                <c:pt idx="5218">
                  <c:v>188.08644444747327</c:v>
                </c:pt>
                <c:pt idx="5219">
                  <c:v>186.03655357926795</c:v>
                </c:pt>
                <c:pt idx="5220">
                  <c:v>194.38227988032469</c:v>
                </c:pt>
                <c:pt idx="5221">
                  <c:v>186.03655357926795</c:v>
                </c:pt>
                <c:pt idx="5222">
                  <c:v>172.28784017594319</c:v>
                </c:pt>
                <c:pt idx="5223">
                  <c:v>181.72914063717627</c:v>
                </c:pt>
                <c:pt idx="5224">
                  <c:v>209.64137964238844</c:v>
                </c:pt>
                <c:pt idx="5225">
                  <c:v>186.03655357926795</c:v>
                </c:pt>
                <c:pt idx="5226">
                  <c:v>186.03655357926795</c:v>
                </c:pt>
                <c:pt idx="5227">
                  <c:v>186.03655357926795</c:v>
                </c:pt>
                <c:pt idx="5228">
                  <c:v>186.03655357926795</c:v>
                </c:pt>
                <c:pt idx="5229">
                  <c:v>186.03655357926795</c:v>
                </c:pt>
                <c:pt idx="5230">
                  <c:v>186.03655357926795</c:v>
                </c:pt>
                <c:pt idx="5231">
                  <c:v>186.03655357926795</c:v>
                </c:pt>
                <c:pt idx="5232">
                  <c:v>170.12060225553165</c:v>
                </c:pt>
                <c:pt idx="5233">
                  <c:v>186.03655357926795</c:v>
                </c:pt>
                <c:pt idx="5234">
                  <c:v>200.05544030623582</c:v>
                </c:pt>
                <c:pt idx="5235">
                  <c:v>186.03655357926795</c:v>
                </c:pt>
                <c:pt idx="5236">
                  <c:v>186.03655357926795</c:v>
                </c:pt>
                <c:pt idx="5237">
                  <c:v>186.03655357926795</c:v>
                </c:pt>
                <c:pt idx="5238">
                  <c:v>186.03655357926795</c:v>
                </c:pt>
                <c:pt idx="5239">
                  <c:v>186.03655357926795</c:v>
                </c:pt>
                <c:pt idx="5240">
                  <c:v>186.03655357926795</c:v>
                </c:pt>
                <c:pt idx="5241">
                  <c:v>186.03655357926795</c:v>
                </c:pt>
                <c:pt idx="5242">
                  <c:v>186.03655357926795</c:v>
                </c:pt>
                <c:pt idx="5243">
                  <c:v>186.03655357926795</c:v>
                </c:pt>
                <c:pt idx="5244">
                  <c:v>148.92608745815187</c:v>
                </c:pt>
                <c:pt idx="5245">
                  <c:v>186.03655357926795</c:v>
                </c:pt>
                <c:pt idx="5246">
                  <c:v>163.18252838884985</c:v>
                </c:pt>
                <c:pt idx="5247">
                  <c:v>186.03655357926795</c:v>
                </c:pt>
                <c:pt idx="5248">
                  <c:v>185.96414314377475</c:v>
                </c:pt>
                <c:pt idx="5249">
                  <c:v>186.03655357926795</c:v>
                </c:pt>
                <c:pt idx="5250">
                  <c:v>186.03655357926795</c:v>
                </c:pt>
                <c:pt idx="5251">
                  <c:v>169.87107974899561</c:v>
                </c:pt>
                <c:pt idx="5252">
                  <c:v>154.93063316036938</c:v>
                </c:pt>
                <c:pt idx="5253">
                  <c:v>172.28784017594319</c:v>
                </c:pt>
                <c:pt idx="5254">
                  <c:v>186.03655357926795</c:v>
                </c:pt>
                <c:pt idx="5255">
                  <c:v>186.03655357926795</c:v>
                </c:pt>
                <c:pt idx="5256">
                  <c:v>176.49148823231587</c:v>
                </c:pt>
                <c:pt idx="5257">
                  <c:v>186.03655357926795</c:v>
                </c:pt>
                <c:pt idx="5258">
                  <c:v>186.03655357926795</c:v>
                </c:pt>
                <c:pt idx="5259">
                  <c:v>186.03655357926795</c:v>
                </c:pt>
                <c:pt idx="5260">
                  <c:v>181.83290552289526</c:v>
                </c:pt>
                <c:pt idx="5261">
                  <c:v>195.91336206155177</c:v>
                </c:pt>
                <c:pt idx="5262">
                  <c:v>166.84444978129983</c:v>
                </c:pt>
                <c:pt idx="5263">
                  <c:v>186.03655357926795</c:v>
                </c:pt>
                <c:pt idx="5264">
                  <c:v>191.95923651171512</c:v>
                </c:pt>
                <c:pt idx="5265">
                  <c:v>186.03655357926795</c:v>
                </c:pt>
                <c:pt idx="5266">
                  <c:v>186.03655357926795</c:v>
                </c:pt>
                <c:pt idx="5267">
                  <c:v>186.03655357926795</c:v>
                </c:pt>
                <c:pt idx="5268">
                  <c:v>198.39971081948607</c:v>
                </c:pt>
                <c:pt idx="5269">
                  <c:v>186.03655357926795</c:v>
                </c:pt>
                <c:pt idx="5270">
                  <c:v>186.03655357926795</c:v>
                </c:pt>
                <c:pt idx="5271">
                  <c:v>186.03655357926795</c:v>
                </c:pt>
                <c:pt idx="5272">
                  <c:v>186.03655357926795</c:v>
                </c:pt>
                <c:pt idx="5273">
                  <c:v>157.70843753558879</c:v>
                </c:pt>
                <c:pt idx="5274">
                  <c:v>186.03655357926795</c:v>
                </c:pt>
                <c:pt idx="5275">
                  <c:v>164.53358548810118</c:v>
                </c:pt>
                <c:pt idx="5276">
                  <c:v>186.03655357926795</c:v>
                </c:pt>
                <c:pt idx="5277">
                  <c:v>186.03655357926795</c:v>
                </c:pt>
                <c:pt idx="5278">
                  <c:v>169.42870198223531</c:v>
                </c:pt>
                <c:pt idx="5279">
                  <c:v>198.06404465446937</c:v>
                </c:pt>
                <c:pt idx="5280">
                  <c:v>186.03655357926795</c:v>
                </c:pt>
                <c:pt idx="5281">
                  <c:v>186.03655357926795</c:v>
                </c:pt>
                <c:pt idx="5282">
                  <c:v>186.03655357926795</c:v>
                </c:pt>
                <c:pt idx="5283">
                  <c:v>186.03655357926795</c:v>
                </c:pt>
                <c:pt idx="5284">
                  <c:v>186.03655357926795</c:v>
                </c:pt>
                <c:pt idx="5285">
                  <c:v>186.03655357926795</c:v>
                </c:pt>
                <c:pt idx="5286">
                  <c:v>186.03655357926795</c:v>
                </c:pt>
                <c:pt idx="5287">
                  <c:v>162.42527835494059</c:v>
                </c:pt>
                <c:pt idx="5288">
                  <c:v>186.03655357926795</c:v>
                </c:pt>
                <c:pt idx="5289">
                  <c:v>186.03655357926795</c:v>
                </c:pt>
                <c:pt idx="5290">
                  <c:v>186.03655357926795</c:v>
                </c:pt>
                <c:pt idx="5291">
                  <c:v>186.28607608580398</c:v>
                </c:pt>
                <c:pt idx="5292">
                  <c:v>186.03655357926795</c:v>
                </c:pt>
                <c:pt idx="5293">
                  <c:v>186.03655357926795</c:v>
                </c:pt>
                <c:pt idx="5294">
                  <c:v>186.03655357926795</c:v>
                </c:pt>
                <c:pt idx="5295">
                  <c:v>186.03655357926795</c:v>
                </c:pt>
                <c:pt idx="5296">
                  <c:v>153.91037094546672</c:v>
                </c:pt>
                <c:pt idx="5297">
                  <c:v>140.22874635067726</c:v>
                </c:pt>
                <c:pt idx="5298">
                  <c:v>189.96784085994867</c:v>
                </c:pt>
                <c:pt idx="5299">
                  <c:v>186.03655357926795</c:v>
                </c:pt>
                <c:pt idx="5300">
                  <c:v>181.83290552289526</c:v>
                </c:pt>
                <c:pt idx="5301">
                  <c:v>192.4770278870389</c:v>
                </c:pt>
                <c:pt idx="5302">
                  <c:v>181.77365046312914</c:v>
                </c:pt>
                <c:pt idx="5303">
                  <c:v>181.83290552289526</c:v>
                </c:pt>
                <c:pt idx="5304">
                  <c:v>190.178631823952</c:v>
                </c:pt>
                <c:pt idx="5305">
                  <c:v>186.03655357926795</c:v>
                </c:pt>
                <c:pt idx="5306">
                  <c:v>186.03655357926795</c:v>
                </c:pt>
                <c:pt idx="5307">
                  <c:v>186.03655357926795</c:v>
                </c:pt>
                <c:pt idx="5308">
                  <c:v>182.0824280294313</c:v>
                </c:pt>
                <c:pt idx="5309">
                  <c:v>186.03655357926795</c:v>
                </c:pt>
                <c:pt idx="5310">
                  <c:v>186.03655357926795</c:v>
                </c:pt>
                <c:pt idx="5311">
                  <c:v>195.49850485760811</c:v>
                </c:pt>
                <c:pt idx="5312">
                  <c:v>186.03655357926795</c:v>
                </c:pt>
                <c:pt idx="5313">
                  <c:v>163.2642270383883</c:v>
                </c:pt>
                <c:pt idx="5314">
                  <c:v>194.19756665158812</c:v>
                </c:pt>
                <c:pt idx="5315">
                  <c:v>186.03655357926795</c:v>
                </c:pt>
                <c:pt idx="5316">
                  <c:v>186.03655357926795</c:v>
                </c:pt>
                <c:pt idx="5317">
                  <c:v>186.03655357926795</c:v>
                </c:pt>
                <c:pt idx="5318">
                  <c:v>186.03655357926795</c:v>
                </c:pt>
                <c:pt idx="5319">
                  <c:v>186.03655357926795</c:v>
                </c:pt>
                <c:pt idx="5320">
                  <c:v>177.48123604473153</c:v>
                </c:pt>
                <c:pt idx="5321">
                  <c:v>198.4012147079608</c:v>
                </c:pt>
                <c:pt idx="5322">
                  <c:v>180.17495388168913</c:v>
                </c:pt>
                <c:pt idx="5323">
                  <c:v>186.03655357926795</c:v>
                </c:pt>
                <c:pt idx="5324">
                  <c:v>186.03655357926795</c:v>
                </c:pt>
                <c:pt idx="5325">
                  <c:v>186.03655357926795</c:v>
                </c:pt>
                <c:pt idx="5326">
                  <c:v>185.64907013665569</c:v>
                </c:pt>
                <c:pt idx="5327">
                  <c:v>186.03655357926795</c:v>
                </c:pt>
                <c:pt idx="5328">
                  <c:v>186.03655357926795</c:v>
                </c:pt>
                <c:pt idx="5329">
                  <c:v>186.03655357926795</c:v>
                </c:pt>
                <c:pt idx="5330">
                  <c:v>186.03655357926795</c:v>
                </c:pt>
                <c:pt idx="5331">
                  <c:v>186.03655357926795</c:v>
                </c:pt>
                <c:pt idx="5332">
                  <c:v>186.03655357926795</c:v>
                </c:pt>
                <c:pt idx="5333">
                  <c:v>169.87107974899561</c:v>
                </c:pt>
                <c:pt idx="5334">
                  <c:v>186.03655357926795</c:v>
                </c:pt>
                <c:pt idx="5335">
                  <c:v>186.03655357926795</c:v>
                </c:pt>
                <c:pt idx="5336">
                  <c:v>186.03655357926795</c:v>
                </c:pt>
                <c:pt idx="5337">
                  <c:v>186.03655357926795</c:v>
                </c:pt>
                <c:pt idx="5338">
                  <c:v>159.03139899397314</c:v>
                </c:pt>
                <c:pt idx="5339">
                  <c:v>196.1628845680878</c:v>
                </c:pt>
                <c:pt idx="5340">
                  <c:v>186.03655357926795</c:v>
                </c:pt>
                <c:pt idx="5341">
                  <c:v>186.03655357926795</c:v>
                </c:pt>
                <c:pt idx="5342">
                  <c:v>160.88773474885386</c:v>
                </c:pt>
                <c:pt idx="5343">
                  <c:v>186.03655357926795</c:v>
                </c:pt>
                <c:pt idx="5344">
                  <c:v>186.03655357926795</c:v>
                </c:pt>
                <c:pt idx="5345">
                  <c:v>136.56305453101342</c:v>
                </c:pt>
                <c:pt idx="5346">
                  <c:v>186.03655357926795</c:v>
                </c:pt>
                <c:pt idx="5347">
                  <c:v>186.03655357926795</c:v>
                </c:pt>
                <c:pt idx="5348">
                  <c:v>186.03655357926795</c:v>
                </c:pt>
                <c:pt idx="5349">
                  <c:v>186.03655357926795</c:v>
                </c:pt>
                <c:pt idx="5350">
                  <c:v>186.03655357926795</c:v>
                </c:pt>
                <c:pt idx="5351">
                  <c:v>186.03655357926795</c:v>
                </c:pt>
                <c:pt idx="5352">
                  <c:v>186.03655357926795</c:v>
                </c:pt>
                <c:pt idx="5353">
                  <c:v>177.96728354351632</c:v>
                </c:pt>
                <c:pt idx="5354">
                  <c:v>181.72914063717627</c:v>
                </c:pt>
                <c:pt idx="5355">
                  <c:v>182.0824280294313</c:v>
                </c:pt>
                <c:pt idx="5356">
                  <c:v>186.03655357926795</c:v>
                </c:pt>
                <c:pt idx="5357">
                  <c:v>198.4012147079608</c:v>
                </c:pt>
                <c:pt idx="5358">
                  <c:v>181.72914063717627</c:v>
                </c:pt>
                <c:pt idx="5359">
                  <c:v>186.03655357926795</c:v>
                </c:pt>
                <c:pt idx="5360">
                  <c:v>186.03655357926795</c:v>
                </c:pt>
                <c:pt idx="5361">
                  <c:v>204.32913316813156</c:v>
                </c:pt>
                <c:pt idx="5362">
                  <c:v>186.03655357926795</c:v>
                </c:pt>
                <c:pt idx="5363">
                  <c:v>186.03655357926795</c:v>
                </c:pt>
                <c:pt idx="5364">
                  <c:v>186.03655357926795</c:v>
                </c:pt>
                <c:pt idx="5365">
                  <c:v>186.03655357926795</c:v>
                </c:pt>
                <c:pt idx="5366">
                  <c:v>186.03655357926795</c:v>
                </c:pt>
                <c:pt idx="5367">
                  <c:v>186.03655357926795</c:v>
                </c:pt>
                <c:pt idx="5368">
                  <c:v>186.03655357926795</c:v>
                </c:pt>
                <c:pt idx="5369">
                  <c:v>186.03655357926795</c:v>
                </c:pt>
                <c:pt idx="5370">
                  <c:v>186.03655357926795</c:v>
                </c:pt>
                <c:pt idx="5371">
                  <c:v>186.03655357926795</c:v>
                </c:pt>
                <c:pt idx="5372">
                  <c:v>166.1314279940712</c:v>
                </c:pt>
                <c:pt idx="5373">
                  <c:v>186.03655357926795</c:v>
                </c:pt>
                <c:pt idx="5374">
                  <c:v>186.03655357926795</c:v>
                </c:pt>
                <c:pt idx="5375">
                  <c:v>186.03655357926795</c:v>
                </c:pt>
                <c:pt idx="5376">
                  <c:v>195.91336206155177</c:v>
                </c:pt>
                <c:pt idx="5377">
                  <c:v>186.03655357926795</c:v>
                </c:pt>
                <c:pt idx="5378">
                  <c:v>181.83290552289526</c:v>
                </c:pt>
                <c:pt idx="5379">
                  <c:v>126.4800329473525</c:v>
                </c:pt>
                <c:pt idx="5380">
                  <c:v>186.03655357926795</c:v>
                </c:pt>
                <c:pt idx="5381">
                  <c:v>171.84546240918289</c:v>
                </c:pt>
                <c:pt idx="5382">
                  <c:v>181.47961813064023</c:v>
                </c:pt>
                <c:pt idx="5383">
                  <c:v>186.03655357926795</c:v>
                </c:pt>
                <c:pt idx="5384">
                  <c:v>157.12132198253477</c:v>
                </c:pt>
                <c:pt idx="5385">
                  <c:v>186.03655357926795</c:v>
                </c:pt>
                <c:pt idx="5386">
                  <c:v>186.03655357926795</c:v>
                </c:pt>
                <c:pt idx="5387">
                  <c:v>186.03655357926795</c:v>
                </c:pt>
                <c:pt idx="5388">
                  <c:v>186.03655357926795</c:v>
                </c:pt>
                <c:pt idx="5389">
                  <c:v>184.54873641891706</c:v>
                </c:pt>
                <c:pt idx="5390">
                  <c:v>198.65073721449684</c:v>
                </c:pt>
                <c:pt idx="5391">
                  <c:v>186.03655357926795</c:v>
                </c:pt>
                <c:pt idx="5392">
                  <c:v>172.28784017594319</c:v>
                </c:pt>
                <c:pt idx="5393">
                  <c:v>150.7269851039967</c:v>
                </c:pt>
                <c:pt idx="5394">
                  <c:v>186.03655357926795</c:v>
                </c:pt>
                <c:pt idx="5395">
                  <c:v>185.16138290478492</c:v>
                </c:pt>
                <c:pt idx="5396">
                  <c:v>191.70971400517908</c:v>
                </c:pt>
                <c:pt idx="5397">
                  <c:v>186.03655357926795</c:v>
                </c:pt>
                <c:pt idx="5398">
                  <c:v>186.03655357926795</c:v>
                </c:pt>
                <c:pt idx="5399">
                  <c:v>186.03655357926795</c:v>
                </c:pt>
                <c:pt idx="5400">
                  <c:v>186.03655357926795</c:v>
                </c:pt>
                <c:pt idx="5401">
                  <c:v>160.38339444241004</c:v>
                </c:pt>
                <c:pt idx="5402">
                  <c:v>186.03655357926795</c:v>
                </c:pt>
                <c:pt idx="5403">
                  <c:v>186.03655357926795</c:v>
                </c:pt>
                <c:pt idx="5404">
                  <c:v>186.03655357926795</c:v>
                </c:pt>
                <c:pt idx="5405">
                  <c:v>186.03655357926795</c:v>
                </c:pt>
                <c:pt idx="5406">
                  <c:v>202.29377044610882</c:v>
                </c:pt>
                <c:pt idx="5407">
                  <c:v>166.1314279940712</c:v>
                </c:pt>
                <c:pt idx="5408">
                  <c:v>181.47961813064023</c:v>
                </c:pt>
                <c:pt idx="5409">
                  <c:v>186.03655357926795</c:v>
                </c:pt>
                <c:pt idx="5410">
                  <c:v>168.21535026224586</c:v>
                </c:pt>
                <c:pt idx="5411">
                  <c:v>181.83290552289526</c:v>
                </c:pt>
                <c:pt idx="5412">
                  <c:v>186.03655357926795</c:v>
                </c:pt>
                <c:pt idx="5413">
                  <c:v>189.38738265349326</c:v>
                </c:pt>
                <c:pt idx="5414">
                  <c:v>155.89654498654082</c:v>
                </c:pt>
                <c:pt idx="5415">
                  <c:v>175.56784241093857</c:v>
                </c:pt>
                <c:pt idx="5416">
                  <c:v>186.03655357926795</c:v>
                </c:pt>
                <c:pt idx="5417">
                  <c:v>186.03655357926795</c:v>
                </c:pt>
                <c:pt idx="5418">
                  <c:v>176.64061130925091</c:v>
                </c:pt>
                <c:pt idx="5419">
                  <c:v>186.03655357926795</c:v>
                </c:pt>
                <c:pt idx="5420">
                  <c:v>186.03655357926795</c:v>
                </c:pt>
                <c:pt idx="5421">
                  <c:v>186.03655357926795</c:v>
                </c:pt>
                <c:pt idx="5422">
                  <c:v>186.03655357926795</c:v>
                </c:pt>
                <c:pt idx="5423">
                  <c:v>186.03655357926795</c:v>
                </c:pt>
                <c:pt idx="5424">
                  <c:v>186.03655357926795</c:v>
                </c:pt>
                <c:pt idx="5425">
                  <c:v>186.03655357926795</c:v>
                </c:pt>
                <c:pt idx="5426">
                  <c:v>186.03655357926795</c:v>
                </c:pt>
                <c:pt idx="5427">
                  <c:v>198.98008931815295</c:v>
                </c:pt>
                <c:pt idx="5428">
                  <c:v>184.65250130463605</c:v>
                </c:pt>
                <c:pt idx="5429">
                  <c:v>140.17528933999571</c:v>
                </c:pt>
                <c:pt idx="5430">
                  <c:v>186.03655357926795</c:v>
                </c:pt>
                <c:pt idx="5431">
                  <c:v>186.03655357926795</c:v>
                </c:pt>
                <c:pt idx="5432">
                  <c:v>186.03655357926795</c:v>
                </c:pt>
                <c:pt idx="5433">
                  <c:v>168.62434510903023</c:v>
                </c:pt>
                <c:pt idx="5434">
                  <c:v>186.03655357926795</c:v>
                </c:pt>
                <c:pt idx="5435">
                  <c:v>186.03655357926795</c:v>
                </c:pt>
                <c:pt idx="5436">
                  <c:v>128.43604883092988</c:v>
                </c:pt>
                <c:pt idx="5437">
                  <c:v>154.27449439275156</c:v>
                </c:pt>
                <c:pt idx="5438">
                  <c:v>172.53736268247923</c:v>
                </c:pt>
                <c:pt idx="5439">
                  <c:v>137.86325691028031</c:v>
                </c:pt>
                <c:pt idx="5440">
                  <c:v>186.03655357926795</c:v>
                </c:pt>
                <c:pt idx="5441">
                  <c:v>176.49148823231587</c:v>
                </c:pt>
                <c:pt idx="5442">
                  <c:v>158.44632530366385</c:v>
                </c:pt>
                <c:pt idx="5443">
                  <c:v>186.03655357926795</c:v>
                </c:pt>
                <c:pt idx="5444">
                  <c:v>130.17442301391119</c:v>
                </c:pt>
                <c:pt idx="5445">
                  <c:v>186.03655357926795</c:v>
                </c:pt>
                <c:pt idx="5446">
                  <c:v>186.03655357926795</c:v>
                </c:pt>
                <c:pt idx="5447">
                  <c:v>186.03655357926795</c:v>
                </c:pt>
                <c:pt idx="5448">
                  <c:v>186.03655357926795</c:v>
                </c:pt>
                <c:pt idx="5449">
                  <c:v>145.38035629060258</c:v>
                </c:pt>
                <c:pt idx="5450">
                  <c:v>186.03655357926795</c:v>
                </c:pt>
                <c:pt idx="5451">
                  <c:v>160.98453175536395</c:v>
                </c:pt>
                <c:pt idx="5452">
                  <c:v>186.03655357926795</c:v>
                </c:pt>
                <c:pt idx="5453">
                  <c:v>186.03655357926795</c:v>
                </c:pt>
                <c:pt idx="5454">
                  <c:v>191.70971400517908</c:v>
                </c:pt>
                <c:pt idx="5455">
                  <c:v>174.65991647692104</c:v>
                </c:pt>
                <c:pt idx="5456">
                  <c:v>186.03655357926795</c:v>
                </c:pt>
                <c:pt idx="5457">
                  <c:v>186.03655357926795</c:v>
                </c:pt>
                <c:pt idx="5458">
                  <c:v>186.03655357926795</c:v>
                </c:pt>
                <c:pt idx="5459">
                  <c:v>186.03655357926795</c:v>
                </c:pt>
                <c:pt idx="5460">
                  <c:v>181.47961813064023</c:v>
                </c:pt>
                <c:pt idx="5461">
                  <c:v>186.03655357926795</c:v>
                </c:pt>
                <c:pt idx="5462">
                  <c:v>176.49148823231587</c:v>
                </c:pt>
                <c:pt idx="5463">
                  <c:v>186.03655357926795</c:v>
                </c:pt>
                <c:pt idx="5464">
                  <c:v>186.03655357926795</c:v>
                </c:pt>
                <c:pt idx="5465">
                  <c:v>186.03655357926795</c:v>
                </c:pt>
                <c:pt idx="5466">
                  <c:v>123.47929273911886</c:v>
                </c:pt>
                <c:pt idx="5467">
                  <c:v>186.03655357926795</c:v>
                </c:pt>
                <c:pt idx="5468">
                  <c:v>158.90162862102454</c:v>
                </c:pt>
                <c:pt idx="5469">
                  <c:v>186.03655357926795</c:v>
                </c:pt>
                <c:pt idx="5470">
                  <c:v>176.49148823231587</c:v>
                </c:pt>
                <c:pt idx="5471">
                  <c:v>186.03655357926795</c:v>
                </c:pt>
                <c:pt idx="5472">
                  <c:v>186.03655357926795</c:v>
                </c:pt>
                <c:pt idx="5473">
                  <c:v>186.03655357926795</c:v>
                </c:pt>
                <c:pt idx="5474">
                  <c:v>186.03655357926795</c:v>
                </c:pt>
                <c:pt idx="5475">
                  <c:v>194.38227988032469</c:v>
                </c:pt>
                <c:pt idx="5476">
                  <c:v>181.82143905965532</c:v>
                </c:pt>
                <c:pt idx="5477">
                  <c:v>186.03655357926795</c:v>
                </c:pt>
                <c:pt idx="5478">
                  <c:v>186.03655357926795</c:v>
                </c:pt>
                <c:pt idx="5479">
                  <c:v>198.65073721449684</c:v>
                </c:pt>
                <c:pt idx="5480">
                  <c:v>176.49148823231587</c:v>
                </c:pt>
                <c:pt idx="5481">
                  <c:v>186.03655357926795</c:v>
                </c:pt>
                <c:pt idx="5482">
                  <c:v>186.03655357926795</c:v>
                </c:pt>
                <c:pt idx="5483">
                  <c:v>186.03655357926795</c:v>
                </c:pt>
                <c:pt idx="5484">
                  <c:v>186.03655357926795</c:v>
                </c:pt>
                <c:pt idx="5485">
                  <c:v>186.03655357926795</c:v>
                </c:pt>
                <c:pt idx="5486">
                  <c:v>165.82855372477584</c:v>
                </c:pt>
                <c:pt idx="5487">
                  <c:v>169.59331679919035</c:v>
                </c:pt>
                <c:pt idx="5488">
                  <c:v>174.10298448306924</c:v>
                </c:pt>
                <c:pt idx="5489">
                  <c:v>186.03655357926795</c:v>
                </c:pt>
                <c:pt idx="5490">
                  <c:v>149.96708145065989</c:v>
                </c:pt>
                <c:pt idx="5491">
                  <c:v>186.03655357926795</c:v>
                </c:pt>
                <c:pt idx="5492">
                  <c:v>141.83101882674546</c:v>
                </c:pt>
                <c:pt idx="5493">
                  <c:v>166.43883748138697</c:v>
                </c:pt>
                <c:pt idx="5494">
                  <c:v>186.03655357926795</c:v>
                </c:pt>
                <c:pt idx="5495">
                  <c:v>181.83290552289526</c:v>
                </c:pt>
                <c:pt idx="5496">
                  <c:v>186.03655357926795</c:v>
                </c:pt>
                <c:pt idx="5497">
                  <c:v>186.28607608580398</c:v>
                </c:pt>
                <c:pt idx="5498">
                  <c:v>186.03655357926795</c:v>
                </c:pt>
                <c:pt idx="5499">
                  <c:v>186.03655357926795</c:v>
                </c:pt>
                <c:pt idx="5500">
                  <c:v>165.06632266906044</c:v>
                </c:pt>
                <c:pt idx="5501">
                  <c:v>164.93865730520059</c:v>
                </c:pt>
                <c:pt idx="5502">
                  <c:v>172.28784017594319</c:v>
                </c:pt>
                <c:pt idx="5503">
                  <c:v>186.03655357926795</c:v>
                </c:pt>
                <c:pt idx="5504">
                  <c:v>186.03655357926795</c:v>
                </c:pt>
                <c:pt idx="5505">
                  <c:v>186.03655357926795</c:v>
                </c:pt>
                <c:pt idx="5506">
                  <c:v>186.03655357926795</c:v>
                </c:pt>
                <c:pt idx="5507">
                  <c:v>186.03655357926795</c:v>
                </c:pt>
                <c:pt idx="5508">
                  <c:v>186.03655357926795</c:v>
                </c:pt>
                <c:pt idx="5509">
                  <c:v>186.03655357926795</c:v>
                </c:pt>
                <c:pt idx="5510">
                  <c:v>186.03655357926795</c:v>
                </c:pt>
                <c:pt idx="5511">
                  <c:v>170.88163319572948</c:v>
                </c:pt>
                <c:pt idx="5512">
                  <c:v>186.03655357926795</c:v>
                </c:pt>
                <c:pt idx="5513">
                  <c:v>186.03655357926795</c:v>
                </c:pt>
                <c:pt idx="5514">
                  <c:v>186.03655357926795</c:v>
                </c:pt>
                <c:pt idx="5515">
                  <c:v>186.03655357926795</c:v>
                </c:pt>
                <c:pt idx="5516">
                  <c:v>220.05599175891001</c:v>
                </c:pt>
                <c:pt idx="5517">
                  <c:v>186.03655357926795</c:v>
                </c:pt>
                <c:pt idx="5518">
                  <c:v>186.03655357926795</c:v>
                </c:pt>
                <c:pt idx="5519">
                  <c:v>186.03655357926795</c:v>
                </c:pt>
                <c:pt idx="5520">
                  <c:v>182.55245361789352</c:v>
                </c:pt>
                <c:pt idx="5521">
                  <c:v>176.49148823231587</c:v>
                </c:pt>
                <c:pt idx="5522">
                  <c:v>195.91336206155177</c:v>
                </c:pt>
                <c:pt idx="5523">
                  <c:v>186.03655357926795</c:v>
                </c:pt>
                <c:pt idx="5524">
                  <c:v>186.03655357926795</c:v>
                </c:pt>
                <c:pt idx="5525">
                  <c:v>186.03655357926795</c:v>
                </c:pt>
                <c:pt idx="5526">
                  <c:v>208.27802319024462</c:v>
                </c:pt>
                <c:pt idx="5527">
                  <c:v>186.03655357926795</c:v>
                </c:pt>
                <c:pt idx="5528">
                  <c:v>186.03655357926795</c:v>
                </c:pt>
                <c:pt idx="5529">
                  <c:v>186.03655357926795</c:v>
                </c:pt>
                <c:pt idx="5530">
                  <c:v>186.03655357926795</c:v>
                </c:pt>
                <c:pt idx="5531">
                  <c:v>186.03655357926795</c:v>
                </c:pt>
                <c:pt idx="5532">
                  <c:v>186.03655357926795</c:v>
                </c:pt>
                <c:pt idx="5533">
                  <c:v>179.651269707967</c:v>
                </c:pt>
                <c:pt idx="5534">
                  <c:v>203.02906997853367</c:v>
                </c:pt>
                <c:pt idx="5535">
                  <c:v>160.06385253205644</c:v>
                </c:pt>
                <c:pt idx="5536">
                  <c:v>186.03655357926795</c:v>
                </c:pt>
                <c:pt idx="5537">
                  <c:v>186.03655357926795</c:v>
                </c:pt>
                <c:pt idx="5538">
                  <c:v>186.03655357926795</c:v>
                </c:pt>
                <c:pt idx="5539">
                  <c:v>201.13949027903348</c:v>
                </c:pt>
                <c:pt idx="5540">
                  <c:v>186.03655357926795</c:v>
                </c:pt>
                <c:pt idx="5541">
                  <c:v>149.56139588182563</c:v>
                </c:pt>
                <c:pt idx="5542">
                  <c:v>188.37289760504788</c:v>
                </c:pt>
                <c:pt idx="5543">
                  <c:v>186.03655357926795</c:v>
                </c:pt>
                <c:pt idx="5544">
                  <c:v>196.1628845680878</c:v>
                </c:pt>
                <c:pt idx="5545">
                  <c:v>186.03655357926795</c:v>
                </c:pt>
                <c:pt idx="5546">
                  <c:v>165.77495543267904</c:v>
                </c:pt>
                <c:pt idx="5547">
                  <c:v>186.03655357926795</c:v>
                </c:pt>
                <c:pt idx="5548">
                  <c:v>186.03655357926795</c:v>
                </c:pt>
                <c:pt idx="5549">
                  <c:v>186.03655357926795</c:v>
                </c:pt>
                <c:pt idx="5550">
                  <c:v>186.03655357926795</c:v>
                </c:pt>
                <c:pt idx="5551">
                  <c:v>205.84866576027446</c:v>
                </c:pt>
                <c:pt idx="5552">
                  <c:v>182.37192562214139</c:v>
                </c:pt>
                <c:pt idx="5553">
                  <c:v>187.93420441486001</c:v>
                </c:pt>
                <c:pt idx="5554">
                  <c:v>186.03655357926795</c:v>
                </c:pt>
                <c:pt idx="5555">
                  <c:v>186.03655357926795</c:v>
                </c:pt>
                <c:pt idx="5556">
                  <c:v>180.65065815733865</c:v>
                </c:pt>
                <c:pt idx="5557">
                  <c:v>189.96784085994867</c:v>
                </c:pt>
                <c:pt idx="5558">
                  <c:v>142.31165998362511</c:v>
                </c:pt>
                <c:pt idx="5559">
                  <c:v>187.65856298582176</c:v>
                </c:pt>
                <c:pt idx="5560">
                  <c:v>173.90323615630584</c:v>
                </c:pt>
                <c:pt idx="5561">
                  <c:v>186.03655357926795</c:v>
                </c:pt>
                <c:pt idx="5562">
                  <c:v>166.1314279940712</c:v>
                </c:pt>
                <c:pt idx="5563">
                  <c:v>186.03655357926795</c:v>
                </c:pt>
                <c:pt idx="5564">
                  <c:v>186.03655357926795</c:v>
                </c:pt>
                <c:pt idx="5565">
                  <c:v>185.26830656586677</c:v>
                </c:pt>
                <c:pt idx="5566">
                  <c:v>162.81236315997785</c:v>
                </c:pt>
                <c:pt idx="5567">
                  <c:v>186.03655357926795</c:v>
                </c:pt>
                <c:pt idx="5568">
                  <c:v>186.03655357926795</c:v>
                </c:pt>
                <c:pt idx="5569">
                  <c:v>176.74101073885191</c:v>
                </c:pt>
                <c:pt idx="5570">
                  <c:v>186.03655357926795</c:v>
                </c:pt>
                <c:pt idx="5571">
                  <c:v>176.49148823231587</c:v>
                </c:pt>
                <c:pt idx="5572">
                  <c:v>186.03655357926795</c:v>
                </c:pt>
                <c:pt idx="5573">
                  <c:v>186.03655357926795</c:v>
                </c:pt>
                <c:pt idx="5574">
                  <c:v>186.03655357926795</c:v>
                </c:pt>
                <c:pt idx="5575">
                  <c:v>186.03655357926795</c:v>
                </c:pt>
                <c:pt idx="5576">
                  <c:v>186.03655357926795</c:v>
                </c:pt>
                <c:pt idx="5577">
                  <c:v>186.03655357926795</c:v>
                </c:pt>
                <c:pt idx="5578">
                  <c:v>158.28725043981515</c:v>
                </c:pt>
                <c:pt idx="5579">
                  <c:v>186.03655357926795</c:v>
                </c:pt>
                <c:pt idx="5580">
                  <c:v>168.2300757303947</c:v>
                </c:pt>
                <c:pt idx="5581">
                  <c:v>158.99934216777814</c:v>
                </c:pt>
                <c:pt idx="5582">
                  <c:v>182.0824280294313</c:v>
                </c:pt>
                <c:pt idx="5583">
                  <c:v>186.03655357926795</c:v>
                </c:pt>
                <c:pt idx="5584">
                  <c:v>194.44708915812416</c:v>
                </c:pt>
                <c:pt idx="5585">
                  <c:v>172.7480555711029</c:v>
                </c:pt>
                <c:pt idx="5586">
                  <c:v>186.03655357926795</c:v>
                </c:pt>
                <c:pt idx="5587">
                  <c:v>168.02493705980439</c:v>
                </c:pt>
                <c:pt idx="5588">
                  <c:v>181.83290552289526</c:v>
                </c:pt>
                <c:pt idx="5589">
                  <c:v>186.03655357926795</c:v>
                </c:pt>
                <c:pt idx="5590">
                  <c:v>186.03655357926795</c:v>
                </c:pt>
                <c:pt idx="5591">
                  <c:v>186.03655357926795</c:v>
                </c:pt>
                <c:pt idx="5592">
                  <c:v>147.82577914211873</c:v>
                </c:pt>
                <c:pt idx="5593">
                  <c:v>186.03655357926795</c:v>
                </c:pt>
                <c:pt idx="5594">
                  <c:v>166.18931497485093</c:v>
                </c:pt>
                <c:pt idx="5595">
                  <c:v>186.03655357926795</c:v>
                </c:pt>
                <c:pt idx="5596">
                  <c:v>186.03655357926795</c:v>
                </c:pt>
                <c:pt idx="5597">
                  <c:v>186.03655357926795</c:v>
                </c:pt>
                <c:pt idx="5598">
                  <c:v>186.03655357926795</c:v>
                </c:pt>
                <c:pt idx="5599">
                  <c:v>186.03655357926795</c:v>
                </c:pt>
                <c:pt idx="5600">
                  <c:v>186.03655357926795</c:v>
                </c:pt>
                <c:pt idx="5601">
                  <c:v>186.03655357926795</c:v>
                </c:pt>
                <c:pt idx="5602">
                  <c:v>186.03655357926795</c:v>
                </c:pt>
                <c:pt idx="5603">
                  <c:v>186.03655357926795</c:v>
                </c:pt>
                <c:pt idx="5604">
                  <c:v>186.03655357926795</c:v>
                </c:pt>
                <c:pt idx="5605">
                  <c:v>186.03655357926795</c:v>
                </c:pt>
                <c:pt idx="5606">
                  <c:v>186.03655357926795</c:v>
                </c:pt>
                <c:pt idx="5607">
                  <c:v>186.03655357926795</c:v>
                </c:pt>
                <c:pt idx="5608">
                  <c:v>186.03655357926795</c:v>
                </c:pt>
                <c:pt idx="5609">
                  <c:v>186.03655357926795</c:v>
                </c:pt>
                <c:pt idx="5610">
                  <c:v>186.03655357926795</c:v>
                </c:pt>
                <c:pt idx="5611">
                  <c:v>151.08217914108229</c:v>
                </c:pt>
                <c:pt idx="5612">
                  <c:v>196.1628845680878</c:v>
                </c:pt>
                <c:pt idx="5613">
                  <c:v>186.03655357926795</c:v>
                </c:pt>
                <c:pt idx="5614">
                  <c:v>174.22763178859191</c:v>
                </c:pt>
                <c:pt idx="5615">
                  <c:v>195.22660426496213</c:v>
                </c:pt>
                <c:pt idx="5616">
                  <c:v>186.03655357926795</c:v>
                </c:pt>
                <c:pt idx="5617">
                  <c:v>186.03655357926795</c:v>
                </c:pt>
                <c:pt idx="5618">
                  <c:v>186.03655357926795</c:v>
                </c:pt>
                <c:pt idx="5619">
                  <c:v>186.03655357926795</c:v>
                </c:pt>
                <c:pt idx="5620">
                  <c:v>186.28607608580398</c:v>
                </c:pt>
                <c:pt idx="5621">
                  <c:v>172.24750666955609</c:v>
                </c:pt>
                <c:pt idx="5622">
                  <c:v>198.4012147079608</c:v>
                </c:pt>
                <c:pt idx="5623">
                  <c:v>157.12132198253477</c:v>
                </c:pt>
                <c:pt idx="5624">
                  <c:v>119.60481101338731</c:v>
                </c:pt>
                <c:pt idx="5625">
                  <c:v>186.03655357926795</c:v>
                </c:pt>
                <c:pt idx="5626">
                  <c:v>156.33684014058309</c:v>
                </c:pt>
                <c:pt idx="5627">
                  <c:v>188.27337983066622</c:v>
                </c:pt>
                <c:pt idx="5628">
                  <c:v>186.03655357926795</c:v>
                </c:pt>
                <c:pt idx="5629">
                  <c:v>186.03655357926795</c:v>
                </c:pt>
                <c:pt idx="5630">
                  <c:v>186.03655357926795</c:v>
                </c:pt>
                <c:pt idx="5631">
                  <c:v>189.72001922864121</c:v>
                </c:pt>
                <c:pt idx="5632">
                  <c:v>186.03655357926795</c:v>
                </c:pt>
                <c:pt idx="5633">
                  <c:v>186.03655357926795</c:v>
                </c:pt>
                <c:pt idx="5634">
                  <c:v>202.41642349266581</c:v>
                </c:pt>
                <c:pt idx="5635">
                  <c:v>186.03655357926795</c:v>
                </c:pt>
                <c:pt idx="5636">
                  <c:v>196.20375855728835</c:v>
                </c:pt>
                <c:pt idx="5637">
                  <c:v>186.03655357926795</c:v>
                </c:pt>
                <c:pt idx="5638">
                  <c:v>186.03655357926795</c:v>
                </c:pt>
                <c:pt idx="5639">
                  <c:v>186.03655357926795</c:v>
                </c:pt>
                <c:pt idx="5640">
                  <c:v>186.03655357926795</c:v>
                </c:pt>
                <c:pt idx="5641">
                  <c:v>186.03655357926795</c:v>
                </c:pt>
                <c:pt idx="5642">
                  <c:v>186.03655357926795</c:v>
                </c:pt>
                <c:pt idx="5643">
                  <c:v>186.03655357926795</c:v>
                </c:pt>
                <c:pt idx="5644">
                  <c:v>186.03655357926795</c:v>
                </c:pt>
                <c:pt idx="5645">
                  <c:v>186.03655357926795</c:v>
                </c:pt>
                <c:pt idx="5646">
                  <c:v>186.03655357926795</c:v>
                </c:pt>
                <c:pt idx="5647">
                  <c:v>165.88190548753516</c:v>
                </c:pt>
                <c:pt idx="5648">
                  <c:v>206.87181621003091</c:v>
                </c:pt>
                <c:pt idx="5649">
                  <c:v>160.133871935874</c:v>
                </c:pt>
                <c:pt idx="5650">
                  <c:v>186.03655357926795</c:v>
                </c:pt>
                <c:pt idx="5651">
                  <c:v>184.58769202683658</c:v>
                </c:pt>
                <c:pt idx="5652">
                  <c:v>194.38227988032469</c:v>
                </c:pt>
                <c:pt idx="5653">
                  <c:v>186.03655357926795</c:v>
                </c:pt>
                <c:pt idx="5654">
                  <c:v>172.46734327866167</c:v>
                </c:pt>
                <c:pt idx="5655">
                  <c:v>144.38224667431851</c:v>
                </c:pt>
                <c:pt idx="5656">
                  <c:v>186.03655357926795</c:v>
                </c:pt>
                <c:pt idx="5657">
                  <c:v>167.98042723385151</c:v>
                </c:pt>
                <c:pt idx="5658">
                  <c:v>186.03655357926795</c:v>
                </c:pt>
                <c:pt idx="5659">
                  <c:v>202.66816815365823</c:v>
                </c:pt>
                <c:pt idx="5660">
                  <c:v>186.03655357926795</c:v>
                </c:pt>
                <c:pt idx="5661">
                  <c:v>195.91336206155177</c:v>
                </c:pt>
                <c:pt idx="5662">
                  <c:v>186.03655357926795</c:v>
                </c:pt>
                <c:pt idx="5663">
                  <c:v>186.03655357926795</c:v>
                </c:pt>
                <c:pt idx="5664">
                  <c:v>189.93466353544932</c:v>
                </c:pt>
                <c:pt idx="5665">
                  <c:v>186.03655357926795</c:v>
                </c:pt>
                <c:pt idx="5666">
                  <c:v>172.53736268247923</c:v>
                </c:pt>
                <c:pt idx="5667">
                  <c:v>174.19374064922238</c:v>
                </c:pt>
                <c:pt idx="5668">
                  <c:v>184.65250130463605</c:v>
                </c:pt>
                <c:pt idx="5669">
                  <c:v>186.03655357926795</c:v>
                </c:pt>
                <c:pt idx="5670">
                  <c:v>163.70793479274971</c:v>
                </c:pt>
                <c:pt idx="5671">
                  <c:v>186.03655357926795</c:v>
                </c:pt>
                <c:pt idx="5672">
                  <c:v>188.854645472534</c:v>
                </c:pt>
                <c:pt idx="5673">
                  <c:v>186.03655357926795</c:v>
                </c:pt>
                <c:pt idx="5674">
                  <c:v>156.17974638603735</c:v>
                </c:pt>
                <c:pt idx="5675">
                  <c:v>186.03655357926795</c:v>
                </c:pt>
                <c:pt idx="5676">
                  <c:v>149.6668616427732</c:v>
                </c:pt>
                <c:pt idx="5677">
                  <c:v>186.03655357926795</c:v>
                </c:pt>
                <c:pt idx="5678">
                  <c:v>206.74694100901755</c:v>
                </c:pt>
                <c:pt idx="5679">
                  <c:v>195.91336206155177</c:v>
                </c:pt>
                <c:pt idx="5680">
                  <c:v>186.03655357926795</c:v>
                </c:pt>
                <c:pt idx="5681">
                  <c:v>186.03655357926795</c:v>
                </c:pt>
                <c:pt idx="5682">
                  <c:v>186.03655357926795</c:v>
                </c:pt>
                <c:pt idx="5683">
                  <c:v>186.03655357926795</c:v>
                </c:pt>
                <c:pt idx="5684">
                  <c:v>152.13319208421041</c:v>
                </c:pt>
                <c:pt idx="5685">
                  <c:v>186.03655357926795</c:v>
                </c:pt>
                <c:pt idx="5686">
                  <c:v>182.02317296966518</c:v>
                </c:pt>
                <c:pt idx="5687">
                  <c:v>186.03655357926795</c:v>
                </c:pt>
                <c:pt idx="5688">
                  <c:v>186.03655357926795</c:v>
                </c:pt>
                <c:pt idx="5689">
                  <c:v>186.03655357926795</c:v>
                </c:pt>
                <c:pt idx="5690">
                  <c:v>186.03655357926795</c:v>
                </c:pt>
                <c:pt idx="5691">
                  <c:v>169.77446122568318</c:v>
                </c:pt>
                <c:pt idx="5692">
                  <c:v>186.03655357926795</c:v>
                </c:pt>
                <c:pt idx="5693">
                  <c:v>167.98042723385151</c:v>
                </c:pt>
                <c:pt idx="5694">
                  <c:v>186.03655357926795</c:v>
                </c:pt>
                <c:pt idx="5695">
                  <c:v>186.28607608580398</c:v>
                </c:pt>
                <c:pt idx="5696">
                  <c:v>208.27802319024462</c:v>
                </c:pt>
                <c:pt idx="5697">
                  <c:v>186.03655357926795</c:v>
                </c:pt>
                <c:pt idx="5698">
                  <c:v>172.74487909679101</c:v>
                </c:pt>
                <c:pt idx="5699">
                  <c:v>186.03655357926795</c:v>
                </c:pt>
                <c:pt idx="5700">
                  <c:v>186.03655357926795</c:v>
                </c:pt>
                <c:pt idx="5701">
                  <c:v>147.27035797140212</c:v>
                </c:pt>
                <c:pt idx="5702">
                  <c:v>180.27430277885153</c:v>
                </c:pt>
                <c:pt idx="5703">
                  <c:v>186.03655357926795</c:v>
                </c:pt>
                <c:pt idx="5704">
                  <c:v>186.03655357926795</c:v>
                </c:pt>
                <c:pt idx="5705">
                  <c:v>186.03655357926795</c:v>
                </c:pt>
                <c:pt idx="5706">
                  <c:v>165.88190548753516</c:v>
                </c:pt>
                <c:pt idx="5707">
                  <c:v>189.89015370949645</c:v>
                </c:pt>
                <c:pt idx="5708">
                  <c:v>186.03655357926795</c:v>
                </c:pt>
                <c:pt idx="5709">
                  <c:v>182.0824280294313</c:v>
                </c:pt>
                <c:pt idx="5710">
                  <c:v>186.03655357926795</c:v>
                </c:pt>
                <c:pt idx="5711">
                  <c:v>186.03655357926795</c:v>
                </c:pt>
                <c:pt idx="5712">
                  <c:v>165.59385036610615</c:v>
                </c:pt>
                <c:pt idx="5713">
                  <c:v>179.47012528147417</c:v>
                </c:pt>
                <c:pt idx="5714">
                  <c:v>186.03655357926795</c:v>
                </c:pt>
                <c:pt idx="5715">
                  <c:v>186.03655357926795</c:v>
                </c:pt>
                <c:pt idx="5716">
                  <c:v>172.53843549812314</c:v>
                </c:pt>
                <c:pt idx="5717">
                  <c:v>177.27597007426755</c:v>
                </c:pt>
                <c:pt idx="5718">
                  <c:v>186.03655357926795</c:v>
                </c:pt>
                <c:pt idx="5719">
                  <c:v>188.85614936100873</c:v>
                </c:pt>
                <c:pt idx="5720">
                  <c:v>186.03655357926795</c:v>
                </c:pt>
                <c:pt idx="5721">
                  <c:v>176.70854195749754</c:v>
                </c:pt>
                <c:pt idx="5722">
                  <c:v>186.03655357926795</c:v>
                </c:pt>
                <c:pt idx="5723">
                  <c:v>186.03655357926795</c:v>
                </c:pt>
                <c:pt idx="5724">
                  <c:v>171.88607763679389</c:v>
                </c:pt>
                <c:pt idx="5725">
                  <c:v>130.45250422784909</c:v>
                </c:pt>
                <c:pt idx="5726">
                  <c:v>186.03655357926795</c:v>
                </c:pt>
                <c:pt idx="5727">
                  <c:v>190.15708756702873</c:v>
                </c:pt>
                <c:pt idx="5728">
                  <c:v>186.03655357926795</c:v>
                </c:pt>
                <c:pt idx="5729">
                  <c:v>176.49148823231587</c:v>
                </c:pt>
                <c:pt idx="5730">
                  <c:v>181.16127703280651</c:v>
                </c:pt>
                <c:pt idx="5731">
                  <c:v>187.15277855655137</c:v>
                </c:pt>
                <c:pt idx="5732">
                  <c:v>181.83290552289526</c:v>
                </c:pt>
                <c:pt idx="5733">
                  <c:v>203.97061024815295</c:v>
                </c:pt>
                <c:pt idx="5734">
                  <c:v>186.03655357926795</c:v>
                </c:pt>
                <c:pt idx="5735">
                  <c:v>206.74694100901755</c:v>
                </c:pt>
                <c:pt idx="5736">
                  <c:v>186.03655357926795</c:v>
                </c:pt>
                <c:pt idx="5737">
                  <c:v>186.03655357926795</c:v>
                </c:pt>
                <c:pt idx="5738">
                  <c:v>186.03655357926795</c:v>
                </c:pt>
                <c:pt idx="5739">
                  <c:v>186.03655357926795</c:v>
                </c:pt>
                <c:pt idx="5740">
                  <c:v>186.03655357926795</c:v>
                </c:pt>
                <c:pt idx="5741">
                  <c:v>169.92678720352495</c:v>
                </c:pt>
                <c:pt idx="5742">
                  <c:v>186.03655357926795</c:v>
                </c:pt>
                <c:pt idx="5743">
                  <c:v>208.27802319024462</c:v>
                </c:pt>
                <c:pt idx="5744">
                  <c:v>186.03655357926795</c:v>
                </c:pt>
                <c:pt idx="5745">
                  <c:v>186.03655357926795</c:v>
                </c:pt>
                <c:pt idx="5746">
                  <c:v>186.03655357926795</c:v>
                </c:pt>
                <c:pt idx="5747">
                  <c:v>186.03655357926795</c:v>
                </c:pt>
                <c:pt idx="5748">
                  <c:v>180.96913456663697</c:v>
                </c:pt>
                <c:pt idx="5749">
                  <c:v>198.4012147079608</c:v>
                </c:pt>
                <c:pt idx="5750">
                  <c:v>172.53736268247923</c:v>
                </c:pt>
                <c:pt idx="5751">
                  <c:v>183.01101847916752</c:v>
                </c:pt>
                <c:pt idx="5752">
                  <c:v>194.12129091054871</c:v>
                </c:pt>
                <c:pt idx="5753">
                  <c:v>184.58769202683658</c:v>
                </c:pt>
                <c:pt idx="5754">
                  <c:v>186.03655357926795</c:v>
                </c:pt>
                <c:pt idx="5755">
                  <c:v>186.03655357926795</c:v>
                </c:pt>
                <c:pt idx="5756">
                  <c:v>189.72001922864121</c:v>
                </c:pt>
                <c:pt idx="5757">
                  <c:v>186.03655357926795</c:v>
                </c:pt>
                <c:pt idx="5758">
                  <c:v>149.94157187279521</c:v>
                </c:pt>
                <c:pt idx="5759">
                  <c:v>186.03655357926795</c:v>
                </c:pt>
                <c:pt idx="5760">
                  <c:v>186.03655357926795</c:v>
                </c:pt>
                <c:pt idx="5761">
                  <c:v>181.83290552289526</c:v>
                </c:pt>
                <c:pt idx="5762">
                  <c:v>186.03655357926795</c:v>
                </c:pt>
                <c:pt idx="5763">
                  <c:v>168.02493705980439</c:v>
                </c:pt>
                <c:pt idx="5764">
                  <c:v>177.4736348870378</c:v>
                </c:pt>
                <c:pt idx="5765">
                  <c:v>186.03655357926795</c:v>
                </c:pt>
                <c:pt idx="5766">
                  <c:v>172.47810762271311</c:v>
                </c:pt>
                <c:pt idx="5767">
                  <c:v>151.7314295450611</c:v>
                </c:pt>
                <c:pt idx="5768">
                  <c:v>186.03655357926795</c:v>
                </c:pt>
                <c:pt idx="5769">
                  <c:v>186.03655357926795</c:v>
                </c:pt>
                <c:pt idx="5770">
                  <c:v>186.03655357926795</c:v>
                </c:pt>
                <c:pt idx="5771">
                  <c:v>182.0824280294313</c:v>
                </c:pt>
                <c:pt idx="5772">
                  <c:v>186.03655357926795</c:v>
                </c:pt>
                <c:pt idx="5773">
                  <c:v>186.03655357926795</c:v>
                </c:pt>
                <c:pt idx="5774">
                  <c:v>186.03655357926795</c:v>
                </c:pt>
                <c:pt idx="5775">
                  <c:v>186.03655357926795</c:v>
                </c:pt>
                <c:pt idx="5776">
                  <c:v>186.03655357926795</c:v>
                </c:pt>
                <c:pt idx="5777">
                  <c:v>186.03655357926795</c:v>
                </c:pt>
                <c:pt idx="5778">
                  <c:v>186.03655357926795</c:v>
                </c:pt>
                <c:pt idx="5779">
                  <c:v>176.8200666779326</c:v>
                </c:pt>
                <c:pt idx="5780">
                  <c:v>186.03655357926795</c:v>
                </c:pt>
                <c:pt idx="5781">
                  <c:v>186.03655357926795</c:v>
                </c:pt>
                <c:pt idx="5782">
                  <c:v>186.03655357926795</c:v>
                </c:pt>
                <c:pt idx="5783">
                  <c:v>186.03655357926795</c:v>
                </c:pt>
                <c:pt idx="5784">
                  <c:v>186.03655357926795</c:v>
                </c:pt>
                <c:pt idx="5785">
                  <c:v>186.03655357926795</c:v>
                </c:pt>
                <c:pt idx="5786">
                  <c:v>186.03655357926795</c:v>
                </c:pt>
                <c:pt idx="5787">
                  <c:v>186.03655357926795</c:v>
                </c:pt>
                <c:pt idx="5788">
                  <c:v>182.16464865822701</c:v>
                </c:pt>
                <c:pt idx="5789">
                  <c:v>186.03655357926795</c:v>
                </c:pt>
                <c:pt idx="5790">
                  <c:v>181.83290552289526</c:v>
                </c:pt>
                <c:pt idx="5791">
                  <c:v>186.03655357926795</c:v>
                </c:pt>
                <c:pt idx="5792">
                  <c:v>186.03655357926795</c:v>
                </c:pt>
                <c:pt idx="5793">
                  <c:v>194.44708915812416</c:v>
                </c:pt>
                <c:pt idx="5794">
                  <c:v>150.47746259746066</c:v>
                </c:pt>
                <c:pt idx="5795">
                  <c:v>187.9080854923578</c:v>
                </c:pt>
                <c:pt idx="5796">
                  <c:v>186.03655357926795</c:v>
                </c:pt>
                <c:pt idx="5797">
                  <c:v>189.57582192516094</c:v>
                </c:pt>
                <c:pt idx="5798">
                  <c:v>186.03655357926795</c:v>
                </c:pt>
                <c:pt idx="5799">
                  <c:v>186.03655357926795</c:v>
                </c:pt>
                <c:pt idx="5800">
                  <c:v>186.03655357926795</c:v>
                </c:pt>
                <c:pt idx="5801">
                  <c:v>196.80486758085084</c:v>
                </c:pt>
                <c:pt idx="5802">
                  <c:v>178.37627839030068</c:v>
                </c:pt>
                <c:pt idx="5803">
                  <c:v>176.33924819970261</c:v>
                </c:pt>
                <c:pt idx="5804">
                  <c:v>186.03655357926795</c:v>
                </c:pt>
                <c:pt idx="5805">
                  <c:v>186.64079346588454</c:v>
                </c:pt>
                <c:pt idx="5806">
                  <c:v>186.03655357926795</c:v>
                </c:pt>
                <c:pt idx="5807">
                  <c:v>195.91336206155177</c:v>
                </c:pt>
                <c:pt idx="5808">
                  <c:v>186.03655357926795</c:v>
                </c:pt>
                <c:pt idx="5809">
                  <c:v>186.03655357926795</c:v>
                </c:pt>
                <c:pt idx="5810">
                  <c:v>181.83290552289526</c:v>
                </c:pt>
                <c:pt idx="5811">
                  <c:v>186.03655357926795</c:v>
                </c:pt>
                <c:pt idx="5812">
                  <c:v>155.11609896116087</c:v>
                </c:pt>
                <c:pt idx="5813">
                  <c:v>199.34730520438899</c:v>
                </c:pt>
                <c:pt idx="5814">
                  <c:v>186.03655357926795</c:v>
                </c:pt>
                <c:pt idx="5815">
                  <c:v>186.03655357926795</c:v>
                </c:pt>
                <c:pt idx="5816">
                  <c:v>186.03655357926795</c:v>
                </c:pt>
                <c:pt idx="5817">
                  <c:v>170.23034815004414</c:v>
                </c:pt>
                <c:pt idx="5818">
                  <c:v>193.62060122394823</c:v>
                </c:pt>
                <c:pt idx="5819">
                  <c:v>186.03655357926795</c:v>
                </c:pt>
                <c:pt idx="5820">
                  <c:v>151.62766465934212</c:v>
                </c:pt>
                <c:pt idx="5821">
                  <c:v>186.03655357926795</c:v>
                </c:pt>
                <c:pt idx="5822">
                  <c:v>162.20270849350598</c:v>
                </c:pt>
                <c:pt idx="5823">
                  <c:v>135.99595287968756</c:v>
                </c:pt>
                <c:pt idx="5824">
                  <c:v>189.18051471917488</c:v>
                </c:pt>
                <c:pt idx="5825">
                  <c:v>186.03655357926795</c:v>
                </c:pt>
                <c:pt idx="5826">
                  <c:v>172.28784017594319</c:v>
                </c:pt>
                <c:pt idx="5827">
                  <c:v>161.67825743116248</c:v>
                </c:pt>
                <c:pt idx="5828">
                  <c:v>186.03655357926795</c:v>
                </c:pt>
                <c:pt idx="5829">
                  <c:v>174.48372265215266</c:v>
                </c:pt>
                <c:pt idx="5830">
                  <c:v>186.03655357926795</c:v>
                </c:pt>
                <c:pt idx="5831">
                  <c:v>166.94325819564878</c:v>
                </c:pt>
                <c:pt idx="5832">
                  <c:v>176.49148823231587</c:v>
                </c:pt>
                <c:pt idx="5833">
                  <c:v>186.03655357926795</c:v>
                </c:pt>
                <c:pt idx="5834">
                  <c:v>186.03655357926795</c:v>
                </c:pt>
                <c:pt idx="5835">
                  <c:v>186.03655357926795</c:v>
                </c:pt>
                <c:pt idx="5836">
                  <c:v>186.03655357926795</c:v>
                </c:pt>
                <c:pt idx="5837">
                  <c:v>186.03655357926795</c:v>
                </c:pt>
                <c:pt idx="5838">
                  <c:v>186.03655357926795</c:v>
                </c:pt>
                <c:pt idx="5839">
                  <c:v>186.03655357926795</c:v>
                </c:pt>
                <c:pt idx="5840">
                  <c:v>162.75702149027234</c:v>
                </c:pt>
                <c:pt idx="5841">
                  <c:v>186.03655357926795</c:v>
                </c:pt>
                <c:pt idx="5842">
                  <c:v>186.03655357926795</c:v>
                </c:pt>
                <c:pt idx="5843">
                  <c:v>186.03655357926795</c:v>
                </c:pt>
                <c:pt idx="5844">
                  <c:v>186.03655357926795</c:v>
                </c:pt>
                <c:pt idx="5845">
                  <c:v>187.2550477759641</c:v>
                </c:pt>
                <c:pt idx="5846">
                  <c:v>186.03655357926795</c:v>
                </c:pt>
                <c:pt idx="5847">
                  <c:v>191.95923651171512</c:v>
                </c:pt>
                <c:pt idx="5848">
                  <c:v>190.45681987322254</c:v>
                </c:pt>
                <c:pt idx="5849">
                  <c:v>186.03655357926795</c:v>
                </c:pt>
                <c:pt idx="5850">
                  <c:v>186.03655357926795</c:v>
                </c:pt>
                <c:pt idx="5851">
                  <c:v>194.52930978691987</c:v>
                </c:pt>
                <c:pt idx="5852">
                  <c:v>186.03655357926795</c:v>
                </c:pt>
                <c:pt idx="5853">
                  <c:v>186.03655357926795</c:v>
                </c:pt>
                <c:pt idx="5854">
                  <c:v>174.83575874556612</c:v>
                </c:pt>
                <c:pt idx="5855">
                  <c:v>186.03655357926795</c:v>
                </c:pt>
                <c:pt idx="5856">
                  <c:v>180.78858020048568</c:v>
                </c:pt>
                <c:pt idx="5857">
                  <c:v>166.46317112940295</c:v>
                </c:pt>
                <c:pt idx="5858">
                  <c:v>186.03655357926795</c:v>
                </c:pt>
                <c:pt idx="5859">
                  <c:v>186.03655357926795</c:v>
                </c:pt>
                <c:pt idx="5860">
                  <c:v>186.03655357926795</c:v>
                </c:pt>
                <c:pt idx="5861">
                  <c:v>194.13275737378865</c:v>
                </c:pt>
                <c:pt idx="5862">
                  <c:v>186.28607608580398</c:v>
                </c:pt>
                <c:pt idx="5863">
                  <c:v>186.03655357926795</c:v>
                </c:pt>
                <c:pt idx="5864">
                  <c:v>152.47359674690674</c:v>
                </c:pt>
                <c:pt idx="5865">
                  <c:v>184.86169030478499</c:v>
                </c:pt>
                <c:pt idx="5866">
                  <c:v>186.03655357926795</c:v>
                </c:pt>
                <c:pt idx="5867">
                  <c:v>186.03655357926795</c:v>
                </c:pt>
                <c:pt idx="5868">
                  <c:v>165.88190548753516</c:v>
                </c:pt>
                <c:pt idx="5869">
                  <c:v>186.03655357926795</c:v>
                </c:pt>
                <c:pt idx="5870">
                  <c:v>186.03655357926795</c:v>
                </c:pt>
                <c:pt idx="5871">
                  <c:v>158.14827956484879</c:v>
                </c:pt>
                <c:pt idx="5872">
                  <c:v>186.03655357926795</c:v>
                </c:pt>
                <c:pt idx="5873">
                  <c:v>147.82577914211873</c:v>
                </c:pt>
                <c:pt idx="5874">
                  <c:v>174.48372265215266</c:v>
                </c:pt>
                <c:pt idx="5875">
                  <c:v>198.4012147079608</c:v>
                </c:pt>
                <c:pt idx="5876">
                  <c:v>172.70716829394817</c:v>
                </c:pt>
                <c:pt idx="5877">
                  <c:v>208.27802319024462</c:v>
                </c:pt>
                <c:pt idx="5878">
                  <c:v>186.03655357926795</c:v>
                </c:pt>
                <c:pt idx="5879">
                  <c:v>186.03655357926795</c:v>
                </c:pt>
                <c:pt idx="5880">
                  <c:v>186.03655357926795</c:v>
                </c:pt>
                <c:pt idx="5881">
                  <c:v>210.43803321779004</c:v>
                </c:pt>
                <c:pt idx="5882">
                  <c:v>162.7396101392761</c:v>
                </c:pt>
                <c:pt idx="5883">
                  <c:v>186.03655357926795</c:v>
                </c:pt>
                <c:pt idx="5884">
                  <c:v>183.25783178672771</c:v>
                </c:pt>
                <c:pt idx="5885">
                  <c:v>200.86601920897184</c:v>
                </c:pt>
                <c:pt idx="5886">
                  <c:v>186.03655357926795</c:v>
                </c:pt>
                <c:pt idx="5887">
                  <c:v>186.03655357926795</c:v>
                </c:pt>
                <c:pt idx="5888">
                  <c:v>186.03655357926795</c:v>
                </c:pt>
                <c:pt idx="5889">
                  <c:v>186.03655357926795</c:v>
                </c:pt>
                <c:pt idx="5890">
                  <c:v>189.71831835341263</c:v>
                </c:pt>
                <c:pt idx="5891">
                  <c:v>182.6704330874974</c:v>
                </c:pt>
                <c:pt idx="5892">
                  <c:v>186.03655357926795</c:v>
                </c:pt>
                <c:pt idx="5893">
                  <c:v>186.03655357926795</c:v>
                </c:pt>
                <c:pt idx="5894">
                  <c:v>186.03655357926795</c:v>
                </c:pt>
                <c:pt idx="5895">
                  <c:v>186.03655357926795</c:v>
                </c:pt>
                <c:pt idx="5896">
                  <c:v>186.03655357926795</c:v>
                </c:pt>
                <c:pt idx="5897">
                  <c:v>186.03655357926795</c:v>
                </c:pt>
                <c:pt idx="5898">
                  <c:v>198.65073721449684</c:v>
                </c:pt>
                <c:pt idx="5899">
                  <c:v>186.03655357926795</c:v>
                </c:pt>
                <c:pt idx="5900">
                  <c:v>187.40230106308741</c:v>
                </c:pt>
                <c:pt idx="5901">
                  <c:v>188.85614936100873</c:v>
                </c:pt>
                <c:pt idx="5902">
                  <c:v>208.52754569678066</c:v>
                </c:pt>
                <c:pt idx="5903">
                  <c:v>186.03655357926795</c:v>
                </c:pt>
                <c:pt idx="5904">
                  <c:v>186.03655357926795</c:v>
                </c:pt>
                <c:pt idx="5905">
                  <c:v>186.03655357926795</c:v>
                </c:pt>
                <c:pt idx="5906">
                  <c:v>175.08528125210216</c:v>
                </c:pt>
                <c:pt idx="5907">
                  <c:v>170.02398373221922</c:v>
                </c:pt>
                <c:pt idx="5908">
                  <c:v>186.03655357926795</c:v>
                </c:pt>
                <c:pt idx="5909">
                  <c:v>186.03655357926795</c:v>
                </c:pt>
                <c:pt idx="5910">
                  <c:v>186.03655357926795</c:v>
                </c:pt>
                <c:pt idx="5911">
                  <c:v>144.78400921346781</c:v>
                </c:pt>
                <c:pt idx="5912">
                  <c:v>195.91336206155177</c:v>
                </c:pt>
                <c:pt idx="5913">
                  <c:v>178.13961656137189</c:v>
                </c:pt>
                <c:pt idx="5914">
                  <c:v>186.03655357926795</c:v>
                </c:pt>
                <c:pt idx="5915">
                  <c:v>174.48372265215266</c:v>
                </c:pt>
                <c:pt idx="5916">
                  <c:v>167.17548355659886</c:v>
                </c:pt>
                <c:pt idx="5917">
                  <c:v>176.05002460417714</c:v>
                </c:pt>
                <c:pt idx="5918">
                  <c:v>181.47961813064023</c:v>
                </c:pt>
                <c:pt idx="5919">
                  <c:v>142.07774559045757</c:v>
                </c:pt>
                <c:pt idx="5920">
                  <c:v>186.03655357926795</c:v>
                </c:pt>
                <c:pt idx="5921">
                  <c:v>186.03655357926795</c:v>
                </c:pt>
                <c:pt idx="5922">
                  <c:v>176.97562562812033</c:v>
                </c:pt>
                <c:pt idx="5923">
                  <c:v>186.03655357926795</c:v>
                </c:pt>
                <c:pt idx="5924">
                  <c:v>186.03655357926795</c:v>
                </c:pt>
                <c:pt idx="5925">
                  <c:v>172.28784017594319</c:v>
                </c:pt>
                <c:pt idx="5926">
                  <c:v>186.03655357926795</c:v>
                </c:pt>
                <c:pt idx="5927">
                  <c:v>186.03655357926795</c:v>
                </c:pt>
                <c:pt idx="5928">
                  <c:v>186.03655357926795</c:v>
                </c:pt>
                <c:pt idx="5929">
                  <c:v>186.03655357926795</c:v>
                </c:pt>
                <c:pt idx="5930">
                  <c:v>186.03655357926795</c:v>
                </c:pt>
                <c:pt idx="5931">
                  <c:v>186.03655357926795</c:v>
                </c:pt>
                <c:pt idx="5932">
                  <c:v>172.1840752902242</c:v>
                </c:pt>
                <c:pt idx="5933">
                  <c:v>186.03655357926795</c:v>
                </c:pt>
                <c:pt idx="5934">
                  <c:v>186.03655357926795</c:v>
                </c:pt>
                <c:pt idx="5935">
                  <c:v>186.03655357926795</c:v>
                </c:pt>
                <c:pt idx="5936">
                  <c:v>186.03655357926795</c:v>
                </c:pt>
                <c:pt idx="5937">
                  <c:v>184.3808240925182</c:v>
                </c:pt>
                <c:pt idx="5938">
                  <c:v>186.03655357926795</c:v>
                </c:pt>
                <c:pt idx="5939">
                  <c:v>179.5202730142056</c:v>
                </c:pt>
                <c:pt idx="5940">
                  <c:v>186.03655357926795</c:v>
                </c:pt>
                <c:pt idx="5941">
                  <c:v>186.03655357926795</c:v>
                </c:pt>
                <c:pt idx="5942">
                  <c:v>195.19411008190227</c:v>
                </c:pt>
                <c:pt idx="5943">
                  <c:v>154.92685225408081</c:v>
                </c:pt>
                <c:pt idx="5944">
                  <c:v>186.03655357926795</c:v>
                </c:pt>
                <c:pt idx="5945">
                  <c:v>186.03655357926795</c:v>
                </c:pt>
                <c:pt idx="5946">
                  <c:v>186.03655357926795</c:v>
                </c:pt>
                <c:pt idx="5947">
                  <c:v>201.83515785079803</c:v>
                </c:pt>
                <c:pt idx="5948">
                  <c:v>186.03655357926795</c:v>
                </c:pt>
                <c:pt idx="5949">
                  <c:v>194.19756665158812</c:v>
                </c:pt>
                <c:pt idx="5950">
                  <c:v>186.28607608580398</c:v>
                </c:pt>
                <c:pt idx="5951">
                  <c:v>186.03655357926795</c:v>
                </c:pt>
                <c:pt idx="5952">
                  <c:v>152.38271459074645</c:v>
                </c:pt>
                <c:pt idx="5953">
                  <c:v>186.03655357926795</c:v>
                </c:pt>
                <c:pt idx="5954">
                  <c:v>143.76801469657025</c:v>
                </c:pt>
                <c:pt idx="5955">
                  <c:v>186.03655357926795</c:v>
                </c:pt>
                <c:pt idx="5956">
                  <c:v>186.03655357926795</c:v>
                </c:pt>
                <c:pt idx="5957">
                  <c:v>186.03655357926795</c:v>
                </c:pt>
                <c:pt idx="5958">
                  <c:v>186.03655357926795</c:v>
                </c:pt>
                <c:pt idx="5959">
                  <c:v>186.03655357926795</c:v>
                </c:pt>
                <c:pt idx="5960">
                  <c:v>186.03655357926795</c:v>
                </c:pt>
                <c:pt idx="5961">
                  <c:v>186.03655357926795</c:v>
                </c:pt>
                <c:pt idx="5962">
                  <c:v>168.72240909078513</c:v>
                </c:pt>
                <c:pt idx="5963">
                  <c:v>186.03655357926795</c:v>
                </c:pt>
                <c:pt idx="5964">
                  <c:v>148.31734898750423</c:v>
                </c:pt>
                <c:pt idx="5965">
                  <c:v>186.03655357926795</c:v>
                </c:pt>
                <c:pt idx="5966">
                  <c:v>172.28784017594319</c:v>
                </c:pt>
                <c:pt idx="5967">
                  <c:v>186.03655357926795</c:v>
                </c:pt>
                <c:pt idx="5968">
                  <c:v>186.03655357926795</c:v>
                </c:pt>
                <c:pt idx="5969">
                  <c:v>186.03655357926795</c:v>
                </c:pt>
                <c:pt idx="5970">
                  <c:v>188.08644444747327</c:v>
                </c:pt>
                <c:pt idx="5971">
                  <c:v>186.03655357926795</c:v>
                </c:pt>
                <c:pt idx="5972">
                  <c:v>186.03655357926795</c:v>
                </c:pt>
                <c:pt idx="5973">
                  <c:v>166.5446603462145</c:v>
                </c:pt>
                <c:pt idx="5974">
                  <c:v>176.84035963601431</c:v>
                </c:pt>
                <c:pt idx="5975">
                  <c:v>186.03655357926795</c:v>
                </c:pt>
                <c:pt idx="5976">
                  <c:v>168.87615065006196</c:v>
                </c:pt>
                <c:pt idx="5977">
                  <c:v>186.28607608580398</c:v>
                </c:pt>
                <c:pt idx="5978">
                  <c:v>172.17624466373658</c:v>
                </c:pt>
                <c:pt idx="5979">
                  <c:v>186.03655357926795</c:v>
                </c:pt>
                <c:pt idx="5980">
                  <c:v>186.03655357926795</c:v>
                </c:pt>
                <c:pt idx="5981">
                  <c:v>186.03655357926795</c:v>
                </c:pt>
                <c:pt idx="5982">
                  <c:v>186.03655357926795</c:v>
                </c:pt>
                <c:pt idx="5983">
                  <c:v>160.38339444241004</c:v>
                </c:pt>
                <c:pt idx="5984">
                  <c:v>181.83290552289526</c:v>
                </c:pt>
                <c:pt idx="5985">
                  <c:v>172.28784017594319</c:v>
                </c:pt>
                <c:pt idx="5986">
                  <c:v>186.03655357926795</c:v>
                </c:pt>
                <c:pt idx="5987">
                  <c:v>185.76419280357598</c:v>
                </c:pt>
                <c:pt idx="5988">
                  <c:v>186.03655357926795</c:v>
                </c:pt>
                <c:pt idx="5989">
                  <c:v>186.03655357926795</c:v>
                </c:pt>
                <c:pt idx="5990">
                  <c:v>186.03655357926795</c:v>
                </c:pt>
                <c:pt idx="5991">
                  <c:v>176.17597992553462</c:v>
                </c:pt>
                <c:pt idx="5992">
                  <c:v>186.03655357926795</c:v>
                </c:pt>
                <c:pt idx="5993">
                  <c:v>186.03655357926795</c:v>
                </c:pt>
                <c:pt idx="5994">
                  <c:v>186.03655357926795</c:v>
                </c:pt>
                <c:pt idx="5995">
                  <c:v>174.10298448306924</c:v>
                </c:pt>
                <c:pt idx="5996">
                  <c:v>186.03655357926795</c:v>
                </c:pt>
                <c:pt idx="5997">
                  <c:v>176.49148823231587</c:v>
                </c:pt>
                <c:pt idx="5998">
                  <c:v>174.63159443024614</c:v>
                </c:pt>
                <c:pt idx="5999">
                  <c:v>186.03655357926795</c:v>
                </c:pt>
                <c:pt idx="6000">
                  <c:v>186.03655357926795</c:v>
                </c:pt>
                <c:pt idx="6001">
                  <c:v>186.03655357926795</c:v>
                </c:pt>
                <c:pt idx="6002">
                  <c:v>186.03655357926795</c:v>
                </c:pt>
                <c:pt idx="6003">
                  <c:v>186.03655357926795</c:v>
                </c:pt>
                <c:pt idx="6004">
                  <c:v>186.03655357926795</c:v>
                </c:pt>
                <c:pt idx="6005">
                  <c:v>186.03655357926795</c:v>
                </c:pt>
                <c:pt idx="6006">
                  <c:v>167.48148113215362</c:v>
                </c:pt>
                <c:pt idx="6007">
                  <c:v>186.03655357926795</c:v>
                </c:pt>
                <c:pt idx="6008">
                  <c:v>186.03655357926795</c:v>
                </c:pt>
                <c:pt idx="6009">
                  <c:v>186.03655357926795</c:v>
                </c:pt>
                <c:pt idx="6010">
                  <c:v>186.03655357926795</c:v>
                </c:pt>
                <c:pt idx="6011">
                  <c:v>186.03655357926795</c:v>
                </c:pt>
                <c:pt idx="6012">
                  <c:v>186.03655357926795</c:v>
                </c:pt>
                <c:pt idx="6013">
                  <c:v>186.03655357926795</c:v>
                </c:pt>
                <c:pt idx="6014">
                  <c:v>161.67825743116248</c:v>
                </c:pt>
                <c:pt idx="6015">
                  <c:v>186.03655357926795</c:v>
                </c:pt>
                <c:pt idx="6016">
                  <c:v>186.03655357926795</c:v>
                </c:pt>
                <c:pt idx="6017">
                  <c:v>186.03655357926795</c:v>
                </c:pt>
                <c:pt idx="6018">
                  <c:v>181.83290552289526</c:v>
                </c:pt>
                <c:pt idx="6019">
                  <c:v>194.38227988032469</c:v>
                </c:pt>
                <c:pt idx="6020">
                  <c:v>186.03655357926795</c:v>
                </c:pt>
                <c:pt idx="6021">
                  <c:v>186.03655357926795</c:v>
                </c:pt>
                <c:pt idx="6022">
                  <c:v>186.03655357926795</c:v>
                </c:pt>
                <c:pt idx="6023">
                  <c:v>186.03655357926795</c:v>
                </c:pt>
                <c:pt idx="6024">
                  <c:v>186.03655357926795</c:v>
                </c:pt>
                <c:pt idx="6025">
                  <c:v>186.03655357926795</c:v>
                </c:pt>
                <c:pt idx="6026">
                  <c:v>186.03655357926795</c:v>
                </c:pt>
                <c:pt idx="6027">
                  <c:v>164.93865730520059</c:v>
                </c:pt>
                <c:pt idx="6028">
                  <c:v>186.03655357926795</c:v>
                </c:pt>
                <c:pt idx="6029">
                  <c:v>172.28784017594319</c:v>
                </c:pt>
                <c:pt idx="6030">
                  <c:v>186.03655357926795</c:v>
                </c:pt>
                <c:pt idx="6031">
                  <c:v>163.28292781845084</c:v>
                </c:pt>
                <c:pt idx="6032">
                  <c:v>186.03655357926795</c:v>
                </c:pt>
                <c:pt idx="6033">
                  <c:v>165.10897375834494</c:v>
                </c:pt>
                <c:pt idx="6034">
                  <c:v>172.19513678236828</c:v>
                </c:pt>
                <c:pt idx="6035">
                  <c:v>186.03655357926795</c:v>
                </c:pt>
                <c:pt idx="6036">
                  <c:v>186.03655357926795</c:v>
                </c:pt>
                <c:pt idx="6037">
                  <c:v>186.03655357926795</c:v>
                </c:pt>
                <c:pt idx="6038">
                  <c:v>180.42669854268155</c:v>
                </c:pt>
                <c:pt idx="6039">
                  <c:v>194.38227988032469</c:v>
                </c:pt>
                <c:pt idx="6040">
                  <c:v>146.10145947128095</c:v>
                </c:pt>
                <c:pt idx="6041">
                  <c:v>186.03655357926795</c:v>
                </c:pt>
                <c:pt idx="6042">
                  <c:v>186.03655357926795</c:v>
                </c:pt>
                <c:pt idx="6043">
                  <c:v>164.93865730520059</c:v>
                </c:pt>
                <c:pt idx="6044">
                  <c:v>186.03655357926795</c:v>
                </c:pt>
                <c:pt idx="6045">
                  <c:v>209.64137964238844</c:v>
                </c:pt>
                <c:pt idx="6046">
                  <c:v>186.03655357926795</c:v>
                </c:pt>
                <c:pt idx="6047">
                  <c:v>186.03655357926795</c:v>
                </c:pt>
                <c:pt idx="6048">
                  <c:v>186.03655357926795</c:v>
                </c:pt>
                <c:pt idx="6049">
                  <c:v>186.03655357926795</c:v>
                </c:pt>
                <c:pt idx="6050">
                  <c:v>186.03655357926795</c:v>
                </c:pt>
                <c:pt idx="6051">
                  <c:v>154.25295013582829</c:v>
                </c:pt>
                <c:pt idx="6052">
                  <c:v>206.74694100901755</c:v>
                </c:pt>
                <c:pt idx="6053">
                  <c:v>198.4012147079608</c:v>
                </c:pt>
                <c:pt idx="6054">
                  <c:v>186.03655357926795</c:v>
                </c:pt>
                <c:pt idx="6055">
                  <c:v>186.03655357926795</c:v>
                </c:pt>
                <c:pt idx="6056">
                  <c:v>186.03655357926795</c:v>
                </c:pt>
                <c:pt idx="6057">
                  <c:v>186.03655357926795</c:v>
                </c:pt>
                <c:pt idx="6058">
                  <c:v>186.03655357926795</c:v>
                </c:pt>
                <c:pt idx="6059">
                  <c:v>172.28784017594319</c:v>
                </c:pt>
                <c:pt idx="6060">
                  <c:v>186.03655357926795</c:v>
                </c:pt>
                <c:pt idx="6061">
                  <c:v>186.28607608580398</c:v>
                </c:pt>
                <c:pt idx="6062">
                  <c:v>180.86101603768438</c:v>
                </c:pt>
                <c:pt idx="6063">
                  <c:v>186.03655357926795</c:v>
                </c:pt>
                <c:pt idx="6064">
                  <c:v>186.03655357926795</c:v>
                </c:pt>
                <c:pt idx="6065">
                  <c:v>186.03655357926795</c:v>
                </c:pt>
                <c:pt idx="6066">
                  <c:v>186.03655357926795</c:v>
                </c:pt>
                <c:pt idx="6067">
                  <c:v>174.42090154162247</c:v>
                </c:pt>
                <c:pt idx="6068">
                  <c:v>186.03655357926795</c:v>
                </c:pt>
                <c:pt idx="6069">
                  <c:v>186.03655357926795</c:v>
                </c:pt>
                <c:pt idx="6070">
                  <c:v>188.2344242227467</c:v>
                </c:pt>
                <c:pt idx="6071">
                  <c:v>186.03655357926795</c:v>
                </c:pt>
                <c:pt idx="6072">
                  <c:v>186.03655357926795</c:v>
                </c:pt>
                <c:pt idx="6073">
                  <c:v>178.03379369654436</c:v>
                </c:pt>
                <c:pt idx="6074">
                  <c:v>186.03655357926795</c:v>
                </c:pt>
                <c:pt idx="6075">
                  <c:v>186.03655357926795</c:v>
                </c:pt>
                <c:pt idx="6076">
                  <c:v>186.03655357926795</c:v>
                </c:pt>
                <c:pt idx="6077">
                  <c:v>186.03655357926795</c:v>
                </c:pt>
                <c:pt idx="6078">
                  <c:v>181.83290552289526</c:v>
                </c:pt>
                <c:pt idx="6079">
                  <c:v>184.63034659905423</c:v>
                </c:pt>
                <c:pt idx="6080">
                  <c:v>196.49223667174391</c:v>
                </c:pt>
                <c:pt idx="6081">
                  <c:v>186.03655357926795</c:v>
                </c:pt>
                <c:pt idx="6082">
                  <c:v>186.03655357926795</c:v>
                </c:pt>
                <c:pt idx="6083">
                  <c:v>186.03655357926795</c:v>
                </c:pt>
                <c:pt idx="6084">
                  <c:v>221.14696485973315</c:v>
                </c:pt>
                <c:pt idx="6085">
                  <c:v>186.03655357926795</c:v>
                </c:pt>
                <c:pt idx="6086">
                  <c:v>161.57449254544349</c:v>
                </c:pt>
                <c:pt idx="6087">
                  <c:v>186.03655357926795</c:v>
                </c:pt>
                <c:pt idx="6088">
                  <c:v>120.98264505921415</c:v>
                </c:pt>
                <c:pt idx="6089">
                  <c:v>181.83290552289526</c:v>
                </c:pt>
                <c:pt idx="6090">
                  <c:v>186.61781922113573</c:v>
                </c:pt>
                <c:pt idx="6091">
                  <c:v>186.03655357926795</c:v>
                </c:pt>
                <c:pt idx="6092">
                  <c:v>186.03655357926795</c:v>
                </c:pt>
                <c:pt idx="6093">
                  <c:v>186.03655357926795</c:v>
                </c:pt>
                <c:pt idx="6094">
                  <c:v>186.03655357926795</c:v>
                </c:pt>
                <c:pt idx="6095">
                  <c:v>148.85426266485894</c:v>
                </c:pt>
                <c:pt idx="6096">
                  <c:v>184.54873641891706</c:v>
                </c:pt>
                <c:pt idx="6097">
                  <c:v>161.92777993769852</c:v>
                </c:pt>
                <c:pt idx="6098">
                  <c:v>191.473472760753</c:v>
                </c:pt>
                <c:pt idx="6099">
                  <c:v>175.99213762339741</c:v>
                </c:pt>
                <c:pt idx="6100">
                  <c:v>181.83290552289526</c:v>
                </c:pt>
                <c:pt idx="6101">
                  <c:v>181.83290552289526</c:v>
                </c:pt>
                <c:pt idx="6102">
                  <c:v>212.46406850518497</c:v>
                </c:pt>
                <c:pt idx="6103">
                  <c:v>186.03655357926795</c:v>
                </c:pt>
                <c:pt idx="6104">
                  <c:v>163.10697755262581</c:v>
                </c:pt>
                <c:pt idx="6105">
                  <c:v>198.4012147079608</c:v>
                </c:pt>
                <c:pt idx="6106">
                  <c:v>186.03655357926795</c:v>
                </c:pt>
                <c:pt idx="6107">
                  <c:v>186.03655357926795</c:v>
                </c:pt>
                <c:pt idx="6108">
                  <c:v>186.03655357926795</c:v>
                </c:pt>
                <c:pt idx="6109">
                  <c:v>186.03655357926795</c:v>
                </c:pt>
                <c:pt idx="6110">
                  <c:v>172.53736268247923</c:v>
                </c:pt>
                <c:pt idx="6111">
                  <c:v>186.03655357926795</c:v>
                </c:pt>
                <c:pt idx="6112">
                  <c:v>170.02398373221922</c:v>
                </c:pt>
                <c:pt idx="6113">
                  <c:v>204.84168901573176</c:v>
                </c:pt>
                <c:pt idx="6114">
                  <c:v>186.03655357926795</c:v>
                </c:pt>
                <c:pt idx="6115">
                  <c:v>172.11405588640665</c:v>
                </c:pt>
                <c:pt idx="6116">
                  <c:v>186.03655357926795</c:v>
                </c:pt>
                <c:pt idx="6117">
                  <c:v>182.0824280294313</c:v>
                </c:pt>
                <c:pt idx="6118">
                  <c:v>171.88607763679389</c:v>
                </c:pt>
                <c:pt idx="6119">
                  <c:v>184.43545199422331</c:v>
                </c:pt>
                <c:pt idx="6120">
                  <c:v>186.03655357926795</c:v>
                </c:pt>
                <c:pt idx="6121">
                  <c:v>186.03655357926795</c:v>
                </c:pt>
                <c:pt idx="6122">
                  <c:v>152.74107181418975</c:v>
                </c:pt>
                <c:pt idx="6123">
                  <c:v>186.03655357926795</c:v>
                </c:pt>
                <c:pt idx="6124">
                  <c:v>186.03655357926795</c:v>
                </c:pt>
                <c:pt idx="6125">
                  <c:v>186.03655357926795</c:v>
                </c:pt>
                <c:pt idx="6126">
                  <c:v>186.03655357926795</c:v>
                </c:pt>
                <c:pt idx="6127">
                  <c:v>186.03655357926795</c:v>
                </c:pt>
                <c:pt idx="6128">
                  <c:v>186.28607608580398</c:v>
                </c:pt>
                <c:pt idx="6129">
                  <c:v>186.03655357926795</c:v>
                </c:pt>
                <c:pt idx="6130">
                  <c:v>208.27802319024462</c:v>
                </c:pt>
                <c:pt idx="6131">
                  <c:v>186.03655357926795</c:v>
                </c:pt>
                <c:pt idx="6132">
                  <c:v>186.03655357926795</c:v>
                </c:pt>
                <c:pt idx="6133">
                  <c:v>194.38227988032469</c:v>
                </c:pt>
                <c:pt idx="6134">
                  <c:v>186.03655357926795</c:v>
                </c:pt>
                <c:pt idx="6135">
                  <c:v>164.01981493271455</c:v>
                </c:pt>
                <c:pt idx="6136">
                  <c:v>186.03655357926795</c:v>
                </c:pt>
                <c:pt idx="6137">
                  <c:v>186.03655357926795</c:v>
                </c:pt>
                <c:pt idx="6138">
                  <c:v>186.03655357926795</c:v>
                </c:pt>
                <c:pt idx="6139">
                  <c:v>186.03655357926795</c:v>
                </c:pt>
                <c:pt idx="6140">
                  <c:v>186.03655357926795</c:v>
                </c:pt>
                <c:pt idx="6141">
                  <c:v>186.03655357926795</c:v>
                </c:pt>
                <c:pt idx="6142">
                  <c:v>161.36001875053125</c:v>
                </c:pt>
                <c:pt idx="6143">
                  <c:v>198.4012147079608</c:v>
                </c:pt>
                <c:pt idx="6144">
                  <c:v>186.03655357926795</c:v>
                </c:pt>
                <c:pt idx="6145">
                  <c:v>150.83832909545796</c:v>
                </c:pt>
                <c:pt idx="6146">
                  <c:v>184.3808240925182</c:v>
                </c:pt>
                <c:pt idx="6147">
                  <c:v>186.03655357926795</c:v>
                </c:pt>
                <c:pt idx="6148">
                  <c:v>184.91356127347746</c:v>
                </c:pt>
                <c:pt idx="6149">
                  <c:v>186.03655357926795</c:v>
                </c:pt>
                <c:pt idx="6150">
                  <c:v>186.03655357926795</c:v>
                </c:pt>
                <c:pt idx="6151">
                  <c:v>169.73550561776366</c:v>
                </c:pt>
                <c:pt idx="6152">
                  <c:v>164.93865730520059</c:v>
                </c:pt>
                <c:pt idx="6153">
                  <c:v>163.35819500573146</c:v>
                </c:pt>
                <c:pt idx="6154">
                  <c:v>186.03655357926795</c:v>
                </c:pt>
                <c:pt idx="6155">
                  <c:v>186.03655357926795</c:v>
                </c:pt>
                <c:pt idx="6156">
                  <c:v>186.03655357926795</c:v>
                </c:pt>
                <c:pt idx="6157">
                  <c:v>178.35640671921456</c:v>
                </c:pt>
                <c:pt idx="6158">
                  <c:v>186.03655357926795</c:v>
                </c:pt>
                <c:pt idx="6159">
                  <c:v>183.89745137323172</c:v>
                </c:pt>
                <c:pt idx="6160">
                  <c:v>186.03655357926795</c:v>
                </c:pt>
                <c:pt idx="6161">
                  <c:v>186.03655357926795</c:v>
                </c:pt>
                <c:pt idx="6162">
                  <c:v>186.03655357926795</c:v>
                </c:pt>
                <c:pt idx="6163">
                  <c:v>170.63211068919344</c:v>
                </c:pt>
                <c:pt idx="6164">
                  <c:v>186.03655357926795</c:v>
                </c:pt>
                <c:pt idx="6165">
                  <c:v>181.47961813064023</c:v>
                </c:pt>
                <c:pt idx="6166">
                  <c:v>179.7334902535504</c:v>
                </c:pt>
                <c:pt idx="6167">
                  <c:v>186.03655357926795</c:v>
                </c:pt>
                <c:pt idx="6168">
                  <c:v>186.03655357926795</c:v>
                </c:pt>
                <c:pt idx="6169">
                  <c:v>186.03655357926795</c:v>
                </c:pt>
                <c:pt idx="6170">
                  <c:v>186.03655357926795</c:v>
                </c:pt>
                <c:pt idx="6171">
                  <c:v>148.44764640377716</c:v>
                </c:pt>
                <c:pt idx="6172">
                  <c:v>186.03655357926795</c:v>
                </c:pt>
                <c:pt idx="6173">
                  <c:v>164.53689476605129</c:v>
                </c:pt>
                <c:pt idx="6174">
                  <c:v>165.05478520675507</c:v>
                </c:pt>
                <c:pt idx="6175">
                  <c:v>186.03655357926795</c:v>
                </c:pt>
                <c:pt idx="6176">
                  <c:v>186.03655357926795</c:v>
                </c:pt>
                <c:pt idx="6177">
                  <c:v>144.42871157614104</c:v>
                </c:pt>
                <c:pt idx="6178">
                  <c:v>186.03655357926795</c:v>
                </c:pt>
                <c:pt idx="6179">
                  <c:v>186.03655357926795</c:v>
                </c:pt>
                <c:pt idx="6180">
                  <c:v>186.03655357926795</c:v>
                </c:pt>
                <c:pt idx="6181">
                  <c:v>170.33139321953499</c:v>
                </c:pt>
                <c:pt idx="6182">
                  <c:v>186.03655357926795</c:v>
                </c:pt>
                <c:pt idx="6183">
                  <c:v>190.63717463327455</c:v>
                </c:pt>
                <c:pt idx="6184">
                  <c:v>174.48372265215266</c:v>
                </c:pt>
                <c:pt idx="6185">
                  <c:v>162.34101228984181</c:v>
                </c:pt>
                <c:pt idx="6186">
                  <c:v>155.24135192563526</c:v>
                </c:pt>
                <c:pt idx="6187">
                  <c:v>180.42669854268155</c:v>
                </c:pt>
                <c:pt idx="6188">
                  <c:v>186.03655357926795</c:v>
                </c:pt>
                <c:pt idx="6189">
                  <c:v>150.37494901058324</c:v>
                </c:pt>
                <c:pt idx="6190">
                  <c:v>174.81546578748441</c:v>
                </c:pt>
                <c:pt idx="6191">
                  <c:v>186.03655357926795</c:v>
                </c:pt>
                <c:pt idx="6192">
                  <c:v>202.60335887585876</c:v>
                </c:pt>
                <c:pt idx="6193">
                  <c:v>194.13275737378865</c:v>
                </c:pt>
                <c:pt idx="6194">
                  <c:v>186.03655357926795</c:v>
                </c:pt>
                <c:pt idx="6195">
                  <c:v>166.79418285275054</c:v>
                </c:pt>
                <c:pt idx="6196">
                  <c:v>186.03655357926795</c:v>
                </c:pt>
                <c:pt idx="6197">
                  <c:v>186.03655357926795</c:v>
                </c:pt>
                <c:pt idx="6198">
                  <c:v>192.72655039357494</c:v>
                </c:pt>
                <c:pt idx="6199">
                  <c:v>186.03655357926795</c:v>
                </c:pt>
                <c:pt idx="6200">
                  <c:v>182.03057033566552</c:v>
                </c:pt>
                <c:pt idx="6201">
                  <c:v>186.03655357926795</c:v>
                </c:pt>
                <c:pt idx="6202">
                  <c:v>186.03655357926795</c:v>
                </c:pt>
                <c:pt idx="6203">
                  <c:v>190.3359950017678</c:v>
                </c:pt>
                <c:pt idx="6204">
                  <c:v>186.03655357926795</c:v>
                </c:pt>
                <c:pt idx="6205">
                  <c:v>186.03655357926795</c:v>
                </c:pt>
                <c:pt idx="6206">
                  <c:v>196.1628845680878</c:v>
                </c:pt>
                <c:pt idx="6207">
                  <c:v>186.03655357926795</c:v>
                </c:pt>
                <c:pt idx="6208">
                  <c:v>186.03655357926795</c:v>
                </c:pt>
                <c:pt idx="6209">
                  <c:v>186.03655357926795</c:v>
                </c:pt>
                <c:pt idx="6210">
                  <c:v>186.03655357926795</c:v>
                </c:pt>
                <c:pt idx="6211">
                  <c:v>186.03655357926795</c:v>
                </c:pt>
                <c:pt idx="6212">
                  <c:v>198.4012147079608</c:v>
                </c:pt>
                <c:pt idx="6213">
                  <c:v>186.03655357926795</c:v>
                </c:pt>
                <c:pt idx="6214">
                  <c:v>186.03655357926795</c:v>
                </c:pt>
                <c:pt idx="6215">
                  <c:v>186.03655357926795</c:v>
                </c:pt>
                <c:pt idx="6216">
                  <c:v>200.05544030623582</c:v>
                </c:pt>
                <c:pt idx="6217">
                  <c:v>186.03655357926795</c:v>
                </c:pt>
                <c:pt idx="6218">
                  <c:v>208.27802319024462</c:v>
                </c:pt>
                <c:pt idx="6219">
                  <c:v>186.03655357926795</c:v>
                </c:pt>
                <c:pt idx="6220">
                  <c:v>186.03655357926795</c:v>
                </c:pt>
                <c:pt idx="6221">
                  <c:v>186.03655357926795</c:v>
                </c:pt>
                <c:pt idx="6222">
                  <c:v>186.03655357926795</c:v>
                </c:pt>
                <c:pt idx="6223">
                  <c:v>190.178631823952</c:v>
                </c:pt>
                <c:pt idx="6224">
                  <c:v>186.03655357926795</c:v>
                </c:pt>
                <c:pt idx="6225">
                  <c:v>192.18854977258334</c:v>
                </c:pt>
                <c:pt idx="6226">
                  <c:v>186.03655357926795</c:v>
                </c:pt>
                <c:pt idx="6227">
                  <c:v>186.03655357926795</c:v>
                </c:pt>
                <c:pt idx="6228">
                  <c:v>186.03655357926795</c:v>
                </c:pt>
                <c:pt idx="6229">
                  <c:v>186.03655357926795</c:v>
                </c:pt>
                <c:pt idx="6230">
                  <c:v>186.03655357926795</c:v>
                </c:pt>
                <c:pt idx="6231">
                  <c:v>186.03655357926795</c:v>
                </c:pt>
                <c:pt idx="6232">
                  <c:v>213.84502769876113</c:v>
                </c:pt>
                <c:pt idx="6233">
                  <c:v>186.03655357926795</c:v>
                </c:pt>
                <c:pt idx="6234">
                  <c:v>186.03655357926795</c:v>
                </c:pt>
                <c:pt idx="6235">
                  <c:v>186.03655357926795</c:v>
                </c:pt>
                <c:pt idx="6236">
                  <c:v>104.37425495739467</c:v>
                </c:pt>
                <c:pt idx="6237">
                  <c:v>186.03655357926795</c:v>
                </c:pt>
                <c:pt idx="6238">
                  <c:v>179.25635252994053</c:v>
                </c:pt>
                <c:pt idx="6239">
                  <c:v>189.59807554211693</c:v>
                </c:pt>
                <c:pt idx="6240">
                  <c:v>186.03655357926795</c:v>
                </c:pt>
                <c:pt idx="6241">
                  <c:v>160.19044027081159</c:v>
                </c:pt>
                <c:pt idx="6242">
                  <c:v>186.03655357926795</c:v>
                </c:pt>
                <c:pt idx="6243">
                  <c:v>179.99741073781547</c:v>
                </c:pt>
                <c:pt idx="6244">
                  <c:v>186.03655357926795</c:v>
                </c:pt>
                <c:pt idx="6245">
                  <c:v>186.03655357926795</c:v>
                </c:pt>
                <c:pt idx="6246">
                  <c:v>186.03655357926795</c:v>
                </c:pt>
                <c:pt idx="6247">
                  <c:v>186.03655357926795</c:v>
                </c:pt>
                <c:pt idx="6248">
                  <c:v>186.03655357926795</c:v>
                </c:pt>
                <c:pt idx="6249">
                  <c:v>200.6164967024358</c:v>
                </c:pt>
                <c:pt idx="6250">
                  <c:v>186.03655357926795</c:v>
                </c:pt>
                <c:pt idx="6251">
                  <c:v>180.13462037530203</c:v>
                </c:pt>
                <c:pt idx="6252">
                  <c:v>186.03655357926795</c:v>
                </c:pt>
                <c:pt idx="6253">
                  <c:v>186.03655357926795</c:v>
                </c:pt>
                <c:pt idx="6254">
                  <c:v>186.03655357926795</c:v>
                </c:pt>
                <c:pt idx="6255">
                  <c:v>177.97326455230981</c:v>
                </c:pt>
                <c:pt idx="6256">
                  <c:v>186.03655357926795</c:v>
                </c:pt>
                <c:pt idx="6257">
                  <c:v>174.48372265215266</c:v>
                </c:pt>
                <c:pt idx="6258">
                  <c:v>186.03655357926795</c:v>
                </c:pt>
                <c:pt idx="6259">
                  <c:v>207.90767581225384</c:v>
                </c:pt>
                <c:pt idx="6260">
                  <c:v>181.83290552289526</c:v>
                </c:pt>
                <c:pt idx="6261">
                  <c:v>186.03655357926795</c:v>
                </c:pt>
                <c:pt idx="6262">
                  <c:v>186.03655357926795</c:v>
                </c:pt>
                <c:pt idx="6263">
                  <c:v>186.03655357926795</c:v>
                </c:pt>
                <c:pt idx="6264">
                  <c:v>181.83290552289526</c:v>
                </c:pt>
                <c:pt idx="6265">
                  <c:v>198.4012147079608</c:v>
                </c:pt>
                <c:pt idx="6266">
                  <c:v>176.49148823231587</c:v>
                </c:pt>
                <c:pt idx="6267">
                  <c:v>198.15352037652701</c:v>
                </c:pt>
                <c:pt idx="6268">
                  <c:v>143.64336739104758</c:v>
                </c:pt>
                <c:pt idx="6269">
                  <c:v>172.49853306456686</c:v>
                </c:pt>
                <c:pt idx="6270">
                  <c:v>186.03655357926795</c:v>
                </c:pt>
                <c:pt idx="6271">
                  <c:v>186.03655357926795</c:v>
                </c:pt>
                <c:pt idx="6272">
                  <c:v>186.03655357926795</c:v>
                </c:pt>
                <c:pt idx="6273">
                  <c:v>186.03655357926795</c:v>
                </c:pt>
                <c:pt idx="6274">
                  <c:v>166.1314279940712</c:v>
                </c:pt>
                <c:pt idx="6275">
                  <c:v>161.16397865638226</c:v>
                </c:pt>
                <c:pt idx="6276">
                  <c:v>186.03655357926795</c:v>
                </c:pt>
                <c:pt idx="6277">
                  <c:v>198.65073721449684</c:v>
                </c:pt>
                <c:pt idx="6278">
                  <c:v>149.12622984644585</c:v>
                </c:pt>
                <c:pt idx="6279">
                  <c:v>186.03655357926795</c:v>
                </c:pt>
                <c:pt idx="6280">
                  <c:v>174.30985241738762</c:v>
                </c:pt>
                <c:pt idx="6281">
                  <c:v>186.03655357926795</c:v>
                </c:pt>
                <c:pt idx="6282">
                  <c:v>195.91336206155177</c:v>
                </c:pt>
                <c:pt idx="6283">
                  <c:v>186.03655357926795</c:v>
                </c:pt>
                <c:pt idx="6284">
                  <c:v>186.03655357926795</c:v>
                </c:pt>
                <c:pt idx="6285">
                  <c:v>161.92777993769852</c:v>
                </c:pt>
                <c:pt idx="6286">
                  <c:v>186.03655357926795</c:v>
                </c:pt>
                <c:pt idx="6287">
                  <c:v>172.28784017594319</c:v>
                </c:pt>
                <c:pt idx="6288">
                  <c:v>181.83290552289526</c:v>
                </c:pt>
                <c:pt idx="6289">
                  <c:v>194.38227988032469</c:v>
                </c:pt>
                <c:pt idx="6290">
                  <c:v>174.48372265215266</c:v>
                </c:pt>
                <c:pt idx="6291">
                  <c:v>186.03655357926795</c:v>
                </c:pt>
                <c:pt idx="6292">
                  <c:v>150.78818136272653</c:v>
                </c:pt>
                <c:pt idx="6293">
                  <c:v>186.03655357926795</c:v>
                </c:pt>
                <c:pt idx="6294">
                  <c:v>186.03655357926795</c:v>
                </c:pt>
                <c:pt idx="6295">
                  <c:v>186.03655357926795</c:v>
                </c:pt>
                <c:pt idx="6296">
                  <c:v>177.52549258080359</c:v>
                </c:pt>
                <c:pt idx="6297">
                  <c:v>181.83290552289526</c:v>
                </c:pt>
                <c:pt idx="6298">
                  <c:v>177.20595067044999</c:v>
                </c:pt>
                <c:pt idx="6299">
                  <c:v>184.36053113443648</c:v>
                </c:pt>
                <c:pt idx="6300">
                  <c:v>172.28784017594319</c:v>
                </c:pt>
                <c:pt idx="6301">
                  <c:v>186.03655357926795</c:v>
                </c:pt>
                <c:pt idx="6302">
                  <c:v>186.03655357926795</c:v>
                </c:pt>
                <c:pt idx="6303">
                  <c:v>186.03655357926795</c:v>
                </c:pt>
                <c:pt idx="6304">
                  <c:v>186.03655357926795</c:v>
                </c:pt>
                <c:pt idx="6305">
                  <c:v>204.25908836260851</c:v>
                </c:pt>
                <c:pt idx="6306">
                  <c:v>196.1628845680878</c:v>
                </c:pt>
                <c:pt idx="6307">
                  <c:v>186.03655357926795</c:v>
                </c:pt>
                <c:pt idx="6308">
                  <c:v>186.03655357926795</c:v>
                </c:pt>
                <c:pt idx="6309">
                  <c:v>186.03655357926795</c:v>
                </c:pt>
                <c:pt idx="6310">
                  <c:v>186.03655357926795</c:v>
                </c:pt>
                <c:pt idx="6311">
                  <c:v>186.03655357926795</c:v>
                </c:pt>
                <c:pt idx="6312">
                  <c:v>186.03655357926795</c:v>
                </c:pt>
                <c:pt idx="6313">
                  <c:v>186.03655357926795</c:v>
                </c:pt>
                <c:pt idx="6314">
                  <c:v>200.15913540596657</c:v>
                </c:pt>
                <c:pt idx="6315">
                  <c:v>168.19112012247518</c:v>
                </c:pt>
                <c:pt idx="6316">
                  <c:v>174.48372265215266</c:v>
                </c:pt>
                <c:pt idx="6317">
                  <c:v>186.03655357926795</c:v>
                </c:pt>
                <c:pt idx="6318">
                  <c:v>171.53279024453886</c:v>
                </c:pt>
                <c:pt idx="6319">
                  <c:v>186.03655357926795</c:v>
                </c:pt>
                <c:pt idx="6320">
                  <c:v>147.02083546486608</c:v>
                </c:pt>
                <c:pt idx="6321">
                  <c:v>158.88107587929713</c:v>
                </c:pt>
                <c:pt idx="6322">
                  <c:v>186.03655357926795</c:v>
                </c:pt>
                <c:pt idx="6323">
                  <c:v>129.69704955763606</c:v>
                </c:pt>
                <c:pt idx="6324">
                  <c:v>186.03655357926795</c:v>
                </c:pt>
                <c:pt idx="6325">
                  <c:v>186.03655357926795</c:v>
                </c:pt>
                <c:pt idx="6326">
                  <c:v>186.03655357926795</c:v>
                </c:pt>
                <c:pt idx="6327">
                  <c:v>186.03655357926795</c:v>
                </c:pt>
                <c:pt idx="6328">
                  <c:v>186.03655357926795</c:v>
                </c:pt>
                <c:pt idx="6329">
                  <c:v>156.89556391608991</c:v>
                </c:pt>
                <c:pt idx="6330">
                  <c:v>195.91336206155177</c:v>
                </c:pt>
                <c:pt idx="6331">
                  <c:v>176.45901945096151</c:v>
                </c:pt>
                <c:pt idx="6332">
                  <c:v>186.03655357926795</c:v>
                </c:pt>
                <c:pt idx="6333">
                  <c:v>170.52959710231602</c:v>
                </c:pt>
                <c:pt idx="6334">
                  <c:v>195.80199601813905</c:v>
                </c:pt>
                <c:pt idx="6335">
                  <c:v>186.03655357926795</c:v>
                </c:pt>
                <c:pt idx="6336">
                  <c:v>186.03655357926795</c:v>
                </c:pt>
                <c:pt idx="6337">
                  <c:v>186.03655357926795</c:v>
                </c:pt>
                <c:pt idx="6338">
                  <c:v>186.03655357926795</c:v>
                </c:pt>
                <c:pt idx="6339">
                  <c:v>186.03655357926795</c:v>
                </c:pt>
                <c:pt idx="6340">
                  <c:v>186.03655357926795</c:v>
                </c:pt>
                <c:pt idx="6341">
                  <c:v>186.03655357926795</c:v>
                </c:pt>
                <c:pt idx="6342">
                  <c:v>195.91336206155177</c:v>
                </c:pt>
                <c:pt idx="6343">
                  <c:v>186.03655357926795</c:v>
                </c:pt>
                <c:pt idx="6344">
                  <c:v>173.91211292418882</c:v>
                </c:pt>
                <c:pt idx="6345">
                  <c:v>186.03655357926795</c:v>
                </c:pt>
                <c:pt idx="6346">
                  <c:v>186.03655357926795</c:v>
                </c:pt>
                <c:pt idx="6347">
                  <c:v>186.03655357926795</c:v>
                </c:pt>
                <c:pt idx="6348">
                  <c:v>164.7473757194393</c:v>
                </c:pt>
                <c:pt idx="6349">
                  <c:v>186.03655357926795</c:v>
                </c:pt>
                <c:pt idx="6350">
                  <c:v>186.28607608580398</c:v>
                </c:pt>
                <c:pt idx="6351">
                  <c:v>164.53689476605129</c:v>
                </c:pt>
                <c:pt idx="6352">
                  <c:v>172.28784017594319</c:v>
                </c:pt>
                <c:pt idx="6353">
                  <c:v>186.03655357926795</c:v>
                </c:pt>
                <c:pt idx="6354">
                  <c:v>186.03655357926795</c:v>
                </c:pt>
                <c:pt idx="6355">
                  <c:v>184.63034659905423</c:v>
                </c:pt>
                <c:pt idx="6356">
                  <c:v>186.03655357926795</c:v>
                </c:pt>
                <c:pt idx="6357">
                  <c:v>129.58120806182433</c:v>
                </c:pt>
                <c:pt idx="6358">
                  <c:v>151.98095205159714</c:v>
                </c:pt>
                <c:pt idx="6359">
                  <c:v>186.03655357926795</c:v>
                </c:pt>
                <c:pt idx="6360">
                  <c:v>186.03655357926795</c:v>
                </c:pt>
                <c:pt idx="6361">
                  <c:v>179.99741073781547</c:v>
                </c:pt>
                <c:pt idx="6362">
                  <c:v>186.03655357926795</c:v>
                </c:pt>
                <c:pt idx="6363">
                  <c:v>186.03655357926795</c:v>
                </c:pt>
                <c:pt idx="6364">
                  <c:v>186.03655357926795</c:v>
                </c:pt>
                <c:pt idx="6365">
                  <c:v>208.52754569678066</c:v>
                </c:pt>
                <c:pt idx="6366">
                  <c:v>186.03655357926795</c:v>
                </c:pt>
                <c:pt idx="6367">
                  <c:v>186.03655357926795</c:v>
                </c:pt>
                <c:pt idx="6368">
                  <c:v>186.03655357926795</c:v>
                </c:pt>
                <c:pt idx="6369">
                  <c:v>184.91356127347746</c:v>
                </c:pt>
                <c:pt idx="6370">
                  <c:v>207.69303150544573</c:v>
                </c:pt>
                <c:pt idx="6371">
                  <c:v>164.53689476605129</c:v>
                </c:pt>
                <c:pt idx="6372">
                  <c:v>186.03655357926795</c:v>
                </c:pt>
                <c:pt idx="6373">
                  <c:v>114.3887703264148</c:v>
                </c:pt>
                <c:pt idx="6374">
                  <c:v>186.03655357926795</c:v>
                </c:pt>
                <c:pt idx="6375">
                  <c:v>186.03655357926795</c:v>
                </c:pt>
                <c:pt idx="6376">
                  <c:v>176.49148823231587</c:v>
                </c:pt>
                <c:pt idx="6377">
                  <c:v>186.03655357926795</c:v>
                </c:pt>
                <c:pt idx="6378">
                  <c:v>186.03655357926795</c:v>
                </c:pt>
                <c:pt idx="6379">
                  <c:v>186.03655357926795</c:v>
                </c:pt>
                <c:pt idx="6380">
                  <c:v>186.03655357926795</c:v>
                </c:pt>
                <c:pt idx="6381">
                  <c:v>186.03655357926795</c:v>
                </c:pt>
                <c:pt idx="6382">
                  <c:v>186.03655357926795</c:v>
                </c:pt>
                <c:pt idx="6383">
                  <c:v>186.03655357926795</c:v>
                </c:pt>
                <c:pt idx="6384">
                  <c:v>186.03655357926795</c:v>
                </c:pt>
                <c:pt idx="6385">
                  <c:v>186.03655357926795</c:v>
                </c:pt>
                <c:pt idx="6386">
                  <c:v>174.48372265215266</c:v>
                </c:pt>
                <c:pt idx="6387">
                  <c:v>186.03655357926795</c:v>
                </c:pt>
                <c:pt idx="6388">
                  <c:v>186.03655357926795</c:v>
                </c:pt>
                <c:pt idx="6389">
                  <c:v>186.03655357926795</c:v>
                </c:pt>
                <c:pt idx="6390">
                  <c:v>186.03655357926795</c:v>
                </c:pt>
                <c:pt idx="6391">
                  <c:v>186.03655357926795</c:v>
                </c:pt>
                <c:pt idx="6392">
                  <c:v>186.03655357926795</c:v>
                </c:pt>
                <c:pt idx="6393">
                  <c:v>192.4770278870389</c:v>
                </c:pt>
                <c:pt idx="6394">
                  <c:v>186.03655357926795</c:v>
                </c:pt>
                <c:pt idx="6395">
                  <c:v>161.68182623340621</c:v>
                </c:pt>
                <c:pt idx="6396">
                  <c:v>198.4012147079608</c:v>
                </c:pt>
                <c:pt idx="6397">
                  <c:v>146.48450742971164</c:v>
                </c:pt>
                <c:pt idx="6398">
                  <c:v>186.03655357926795</c:v>
                </c:pt>
                <c:pt idx="6399">
                  <c:v>180.42669854268155</c:v>
                </c:pt>
                <c:pt idx="6400">
                  <c:v>186.03655357926795</c:v>
                </c:pt>
                <c:pt idx="6401">
                  <c:v>186.03655357926795</c:v>
                </c:pt>
                <c:pt idx="6402">
                  <c:v>145.51278360089015</c:v>
                </c:pt>
                <c:pt idx="6403">
                  <c:v>186.03655357926795</c:v>
                </c:pt>
                <c:pt idx="6404">
                  <c:v>186.03655357926795</c:v>
                </c:pt>
                <c:pt idx="6405">
                  <c:v>176.00823647635502</c:v>
                </c:pt>
                <c:pt idx="6406">
                  <c:v>186.03655357926795</c:v>
                </c:pt>
                <c:pt idx="6407">
                  <c:v>186.03655357926795</c:v>
                </c:pt>
                <c:pt idx="6408">
                  <c:v>184.3808240925182</c:v>
                </c:pt>
                <c:pt idx="6409">
                  <c:v>186.03655357926795</c:v>
                </c:pt>
                <c:pt idx="6410">
                  <c:v>186.03655357926795</c:v>
                </c:pt>
                <c:pt idx="6411">
                  <c:v>186.03655357926795</c:v>
                </c:pt>
                <c:pt idx="6412">
                  <c:v>196.1628845680878</c:v>
                </c:pt>
                <c:pt idx="6413">
                  <c:v>186.03655357926795</c:v>
                </c:pt>
                <c:pt idx="6414">
                  <c:v>186.03655357926795</c:v>
                </c:pt>
                <c:pt idx="6415">
                  <c:v>193.27984031626161</c:v>
                </c:pt>
                <c:pt idx="6416">
                  <c:v>186.03655357926795</c:v>
                </c:pt>
                <c:pt idx="6417">
                  <c:v>186.03655357926795</c:v>
                </c:pt>
                <c:pt idx="6418">
                  <c:v>198.65073721449684</c:v>
                </c:pt>
                <c:pt idx="6419">
                  <c:v>209.45753734025124</c:v>
                </c:pt>
                <c:pt idx="6420">
                  <c:v>186.03655357926795</c:v>
                </c:pt>
                <c:pt idx="6421">
                  <c:v>186.03655357926795</c:v>
                </c:pt>
                <c:pt idx="6422">
                  <c:v>200.88756346589511</c:v>
                </c:pt>
                <c:pt idx="6423">
                  <c:v>142.79731573740727</c:v>
                </c:pt>
                <c:pt idx="6424">
                  <c:v>194.63333167704096</c:v>
                </c:pt>
                <c:pt idx="6425">
                  <c:v>186.18836253905039</c:v>
                </c:pt>
                <c:pt idx="6426">
                  <c:v>186.03655357926795</c:v>
                </c:pt>
                <c:pt idx="6427">
                  <c:v>201.72818820137573</c:v>
                </c:pt>
                <c:pt idx="6428">
                  <c:v>186.03655357926795</c:v>
                </c:pt>
                <c:pt idx="6429">
                  <c:v>186.03655357926795</c:v>
                </c:pt>
                <c:pt idx="6430">
                  <c:v>208.27802319024462</c:v>
                </c:pt>
                <c:pt idx="6431">
                  <c:v>186.03655357926795</c:v>
                </c:pt>
                <c:pt idx="6432">
                  <c:v>176.49148823231587</c:v>
                </c:pt>
                <c:pt idx="6433">
                  <c:v>160.9348053096281</c:v>
                </c:pt>
                <c:pt idx="6434">
                  <c:v>186.03655357926795</c:v>
                </c:pt>
                <c:pt idx="6435">
                  <c:v>162.62022069380831</c:v>
                </c:pt>
                <c:pt idx="6436">
                  <c:v>186.03655357926795</c:v>
                </c:pt>
                <c:pt idx="6437">
                  <c:v>186.03655357926795</c:v>
                </c:pt>
                <c:pt idx="6438">
                  <c:v>186.03655357926795</c:v>
                </c:pt>
                <c:pt idx="6439">
                  <c:v>186.03655357926795</c:v>
                </c:pt>
                <c:pt idx="6440">
                  <c:v>178.93900737233781</c:v>
                </c:pt>
                <c:pt idx="6441">
                  <c:v>186.03655357926795</c:v>
                </c:pt>
                <c:pt idx="6442">
                  <c:v>186.03655357926795</c:v>
                </c:pt>
                <c:pt idx="6443">
                  <c:v>182.89425823100888</c:v>
                </c:pt>
                <c:pt idx="6444">
                  <c:v>186.03655357926795</c:v>
                </c:pt>
                <c:pt idx="6445">
                  <c:v>183.83625682053284</c:v>
                </c:pt>
                <c:pt idx="6446">
                  <c:v>186.03655357926795</c:v>
                </c:pt>
                <c:pt idx="6447">
                  <c:v>186.03655357926795</c:v>
                </c:pt>
                <c:pt idx="6448">
                  <c:v>186.03655357926795</c:v>
                </c:pt>
                <c:pt idx="6449">
                  <c:v>194.19756665158812</c:v>
                </c:pt>
                <c:pt idx="6450">
                  <c:v>156.33684014058309</c:v>
                </c:pt>
                <c:pt idx="6451">
                  <c:v>202.08468035733407</c:v>
                </c:pt>
                <c:pt idx="6452">
                  <c:v>186.03655357926795</c:v>
                </c:pt>
                <c:pt idx="6453">
                  <c:v>181.47961813064023</c:v>
                </c:pt>
                <c:pt idx="6454">
                  <c:v>184.71256722784995</c:v>
                </c:pt>
                <c:pt idx="6455">
                  <c:v>186.03655357926795</c:v>
                </c:pt>
                <c:pt idx="6456">
                  <c:v>186.03655357926795</c:v>
                </c:pt>
                <c:pt idx="6457">
                  <c:v>192.72655039357494</c:v>
                </c:pt>
                <c:pt idx="6458">
                  <c:v>186.03655357926795</c:v>
                </c:pt>
                <c:pt idx="6459">
                  <c:v>186.03655357926795</c:v>
                </c:pt>
                <c:pt idx="6460">
                  <c:v>186.03655357926795</c:v>
                </c:pt>
                <c:pt idx="6461">
                  <c:v>186.03655357926795</c:v>
                </c:pt>
                <c:pt idx="6462">
                  <c:v>186.03655357926795</c:v>
                </c:pt>
                <c:pt idx="6463">
                  <c:v>196.1628845680878</c:v>
                </c:pt>
                <c:pt idx="6464">
                  <c:v>186.03655357926795</c:v>
                </c:pt>
                <c:pt idx="6465">
                  <c:v>162.47021596165393</c:v>
                </c:pt>
                <c:pt idx="6466">
                  <c:v>186.03655357926795</c:v>
                </c:pt>
                <c:pt idx="6467">
                  <c:v>186.03655357926795</c:v>
                </c:pt>
                <c:pt idx="6468">
                  <c:v>186.03655357926795</c:v>
                </c:pt>
                <c:pt idx="6469">
                  <c:v>186.03655357926795</c:v>
                </c:pt>
                <c:pt idx="6470">
                  <c:v>186.03655357926795</c:v>
                </c:pt>
                <c:pt idx="6471">
                  <c:v>186.03655357926795</c:v>
                </c:pt>
                <c:pt idx="6472">
                  <c:v>186.03655357926795</c:v>
                </c:pt>
                <c:pt idx="6473">
                  <c:v>194.38227988032469</c:v>
                </c:pt>
                <c:pt idx="6474">
                  <c:v>186.03655357926795</c:v>
                </c:pt>
                <c:pt idx="6475">
                  <c:v>186.03655357926795</c:v>
                </c:pt>
                <c:pt idx="6476">
                  <c:v>186.03655357926795</c:v>
                </c:pt>
                <c:pt idx="6477">
                  <c:v>165.98969865086133</c:v>
                </c:pt>
                <c:pt idx="6478">
                  <c:v>183.64214484465603</c:v>
                </c:pt>
                <c:pt idx="6479">
                  <c:v>186.03655357926795</c:v>
                </c:pt>
                <c:pt idx="6480">
                  <c:v>186.03655357926795</c:v>
                </c:pt>
                <c:pt idx="6481">
                  <c:v>160.98453175536395</c:v>
                </c:pt>
                <c:pt idx="6482">
                  <c:v>166.66397512293707</c:v>
                </c:pt>
                <c:pt idx="6483">
                  <c:v>167.57866469470221</c:v>
                </c:pt>
                <c:pt idx="6484">
                  <c:v>186.03655357926795</c:v>
                </c:pt>
                <c:pt idx="6485">
                  <c:v>186.03655357926795</c:v>
                </c:pt>
                <c:pt idx="6486">
                  <c:v>186.03655357926795</c:v>
                </c:pt>
                <c:pt idx="6487">
                  <c:v>156.29363918039368</c:v>
                </c:pt>
                <c:pt idx="6488">
                  <c:v>186.03655357926795</c:v>
                </c:pt>
                <c:pt idx="6489">
                  <c:v>186.03655357926795</c:v>
                </c:pt>
                <c:pt idx="6490">
                  <c:v>186.03655357926795</c:v>
                </c:pt>
                <c:pt idx="6491">
                  <c:v>186.43788504558643</c:v>
                </c:pt>
                <c:pt idx="6492">
                  <c:v>176.74101073885191</c:v>
                </c:pt>
                <c:pt idx="6493">
                  <c:v>186.03655357926795</c:v>
                </c:pt>
                <c:pt idx="6494">
                  <c:v>165.88190548753516</c:v>
                </c:pt>
                <c:pt idx="6495">
                  <c:v>170.47594762689522</c:v>
                </c:pt>
                <c:pt idx="6496">
                  <c:v>186.03655357926795</c:v>
                </c:pt>
                <c:pt idx="6497">
                  <c:v>186.03655357926795</c:v>
                </c:pt>
                <c:pt idx="6498">
                  <c:v>185.26684866573248</c:v>
                </c:pt>
                <c:pt idx="6499">
                  <c:v>172.28784017594319</c:v>
                </c:pt>
                <c:pt idx="6500">
                  <c:v>186.03655357926795</c:v>
                </c:pt>
                <c:pt idx="6501">
                  <c:v>186.03655357926795</c:v>
                </c:pt>
                <c:pt idx="6502">
                  <c:v>186.03655357926795</c:v>
                </c:pt>
                <c:pt idx="6503">
                  <c:v>186.03655357926795</c:v>
                </c:pt>
                <c:pt idx="6504">
                  <c:v>177.52549258080359</c:v>
                </c:pt>
                <c:pt idx="6505">
                  <c:v>186.03655357926795</c:v>
                </c:pt>
                <c:pt idx="6506">
                  <c:v>186.03655357926795</c:v>
                </c:pt>
                <c:pt idx="6507">
                  <c:v>186.03655357926795</c:v>
                </c:pt>
                <c:pt idx="6508">
                  <c:v>186.03655357926795</c:v>
                </c:pt>
                <c:pt idx="6509">
                  <c:v>186.03655357926795</c:v>
                </c:pt>
                <c:pt idx="6510">
                  <c:v>174.7332451586887</c:v>
                </c:pt>
                <c:pt idx="6511">
                  <c:v>186.03655357926795</c:v>
                </c:pt>
                <c:pt idx="6512">
                  <c:v>207.7578407832452</c:v>
                </c:pt>
                <c:pt idx="6513">
                  <c:v>198.4012147079608</c:v>
                </c:pt>
                <c:pt idx="6514">
                  <c:v>186.03655357926795</c:v>
                </c:pt>
                <c:pt idx="6515">
                  <c:v>186.03655357926795</c:v>
                </c:pt>
                <c:pt idx="6516">
                  <c:v>186.03655357926795</c:v>
                </c:pt>
                <c:pt idx="6517">
                  <c:v>176.08972569316657</c:v>
                </c:pt>
                <c:pt idx="6518">
                  <c:v>185.74657157633766</c:v>
                </c:pt>
                <c:pt idx="6519">
                  <c:v>186.03655357926795</c:v>
                </c:pt>
                <c:pt idx="6520">
                  <c:v>181.83290552289526</c:v>
                </c:pt>
                <c:pt idx="6521">
                  <c:v>186.03655357926795</c:v>
                </c:pt>
                <c:pt idx="6522">
                  <c:v>186.03655357926795</c:v>
                </c:pt>
                <c:pt idx="6523">
                  <c:v>186.03655357926795</c:v>
                </c:pt>
                <c:pt idx="6524">
                  <c:v>186.03655357926795</c:v>
                </c:pt>
                <c:pt idx="6525">
                  <c:v>186.03655357926795</c:v>
                </c:pt>
                <c:pt idx="6526">
                  <c:v>192.21549843444947</c:v>
                </c:pt>
                <c:pt idx="6527">
                  <c:v>186.03655357926795</c:v>
                </c:pt>
                <c:pt idx="6528">
                  <c:v>154.5240168992876</c:v>
                </c:pt>
                <c:pt idx="6529">
                  <c:v>186.03655357926795</c:v>
                </c:pt>
                <c:pt idx="6530">
                  <c:v>186.03655357926795</c:v>
                </c:pt>
                <c:pt idx="6531">
                  <c:v>171.75871051504308</c:v>
                </c:pt>
                <c:pt idx="6532">
                  <c:v>186.03655357926795</c:v>
                </c:pt>
                <c:pt idx="6533">
                  <c:v>195.91336206155177</c:v>
                </c:pt>
                <c:pt idx="6534">
                  <c:v>186.03655357926795</c:v>
                </c:pt>
                <c:pt idx="6535">
                  <c:v>186.03655357926795</c:v>
                </c:pt>
                <c:pt idx="6536">
                  <c:v>186.03655357926795</c:v>
                </c:pt>
                <c:pt idx="6537">
                  <c:v>186.03655357926795</c:v>
                </c:pt>
                <c:pt idx="6538">
                  <c:v>186.03655357926795</c:v>
                </c:pt>
                <c:pt idx="6539">
                  <c:v>186.03655357926795</c:v>
                </c:pt>
                <c:pt idx="6540">
                  <c:v>186.03655357926795</c:v>
                </c:pt>
                <c:pt idx="6541">
                  <c:v>186.03655357926795</c:v>
                </c:pt>
                <c:pt idx="6542">
                  <c:v>156.85868833923038</c:v>
                </c:pt>
                <c:pt idx="6543">
                  <c:v>186.03655357926795</c:v>
                </c:pt>
                <c:pt idx="6544">
                  <c:v>140.58036115709513</c:v>
                </c:pt>
                <c:pt idx="6545">
                  <c:v>186.03655357926795</c:v>
                </c:pt>
                <c:pt idx="6546">
                  <c:v>186.03655357926795</c:v>
                </c:pt>
                <c:pt idx="6547">
                  <c:v>186.03655357926795</c:v>
                </c:pt>
                <c:pt idx="6548">
                  <c:v>186.03655357926795</c:v>
                </c:pt>
                <c:pt idx="6549">
                  <c:v>162.44036118700421</c:v>
                </c:pt>
                <c:pt idx="6550">
                  <c:v>186.03655357926795</c:v>
                </c:pt>
                <c:pt idx="6551">
                  <c:v>214.71849749801558</c:v>
                </c:pt>
                <c:pt idx="6552">
                  <c:v>186.03655357926795</c:v>
                </c:pt>
                <c:pt idx="6553">
                  <c:v>186.03655357926795</c:v>
                </c:pt>
                <c:pt idx="6554">
                  <c:v>186.03655357926795</c:v>
                </c:pt>
                <c:pt idx="6555">
                  <c:v>186.03655357926795</c:v>
                </c:pt>
                <c:pt idx="6556">
                  <c:v>186.03655357926795</c:v>
                </c:pt>
                <c:pt idx="6557">
                  <c:v>172.28784017594319</c:v>
                </c:pt>
                <c:pt idx="6558">
                  <c:v>186.03655357926795</c:v>
                </c:pt>
                <c:pt idx="6559">
                  <c:v>163.15284249141939</c:v>
                </c:pt>
                <c:pt idx="6560">
                  <c:v>161.47847987391847</c:v>
                </c:pt>
                <c:pt idx="6561">
                  <c:v>136.83567719704058</c:v>
                </c:pt>
                <c:pt idx="6562">
                  <c:v>149.96595416379887</c:v>
                </c:pt>
                <c:pt idx="6563">
                  <c:v>186.03655357926795</c:v>
                </c:pt>
                <c:pt idx="6564">
                  <c:v>186.03655357926795</c:v>
                </c:pt>
                <c:pt idx="6565">
                  <c:v>161.82897152334957</c:v>
                </c:pt>
                <c:pt idx="6566">
                  <c:v>186.03655357926795</c:v>
                </c:pt>
                <c:pt idx="6567">
                  <c:v>186.03655357926795</c:v>
                </c:pt>
                <c:pt idx="6568">
                  <c:v>178.39728070841511</c:v>
                </c:pt>
                <c:pt idx="6569">
                  <c:v>202.26248258482397</c:v>
                </c:pt>
                <c:pt idx="6570">
                  <c:v>186.03655357926795</c:v>
                </c:pt>
                <c:pt idx="6571">
                  <c:v>186.03655357926795</c:v>
                </c:pt>
                <c:pt idx="6572">
                  <c:v>188.27337983066622</c:v>
                </c:pt>
                <c:pt idx="6573">
                  <c:v>186.03655357926795</c:v>
                </c:pt>
                <c:pt idx="6574">
                  <c:v>186.03655357926795</c:v>
                </c:pt>
                <c:pt idx="6575">
                  <c:v>186.03655357926795</c:v>
                </c:pt>
                <c:pt idx="6576">
                  <c:v>186.03655357926795</c:v>
                </c:pt>
                <c:pt idx="6577">
                  <c:v>186.03655357926795</c:v>
                </c:pt>
                <c:pt idx="6578">
                  <c:v>186.28607608580398</c:v>
                </c:pt>
                <c:pt idx="6579">
                  <c:v>186.03655357926795</c:v>
                </c:pt>
                <c:pt idx="6580">
                  <c:v>186.03655357926795</c:v>
                </c:pt>
                <c:pt idx="6581">
                  <c:v>186.03655357926795</c:v>
                </c:pt>
                <c:pt idx="6582">
                  <c:v>186.03655357926795</c:v>
                </c:pt>
                <c:pt idx="6583">
                  <c:v>186.03655357926795</c:v>
                </c:pt>
                <c:pt idx="6584">
                  <c:v>188.54345507892967</c:v>
                </c:pt>
                <c:pt idx="6585">
                  <c:v>186.03655357926795</c:v>
                </c:pt>
                <c:pt idx="6586">
                  <c:v>186.03655357926795</c:v>
                </c:pt>
                <c:pt idx="6587">
                  <c:v>127.90621051002651</c:v>
                </c:pt>
                <c:pt idx="6588">
                  <c:v>186.03655357926795</c:v>
                </c:pt>
                <c:pt idx="6589">
                  <c:v>186.03655357926795</c:v>
                </c:pt>
                <c:pt idx="6590">
                  <c:v>172.28784017594319</c:v>
                </c:pt>
                <c:pt idx="6591">
                  <c:v>139.03597566180665</c:v>
                </c:pt>
                <c:pt idx="6592">
                  <c:v>182.75612027144174</c:v>
                </c:pt>
                <c:pt idx="6593">
                  <c:v>186.03655357926795</c:v>
                </c:pt>
                <c:pt idx="6594">
                  <c:v>186.03655357926795</c:v>
                </c:pt>
                <c:pt idx="6595">
                  <c:v>186.03655357926795</c:v>
                </c:pt>
                <c:pt idx="6596">
                  <c:v>186.03655357926795</c:v>
                </c:pt>
                <c:pt idx="6597">
                  <c:v>202.08297948210549</c:v>
                </c:pt>
                <c:pt idx="6598">
                  <c:v>184.83721453337262</c:v>
                </c:pt>
                <c:pt idx="6599">
                  <c:v>186.03655357926795</c:v>
                </c:pt>
                <c:pt idx="6600">
                  <c:v>186.03655357926795</c:v>
                </c:pt>
                <c:pt idx="6601">
                  <c:v>172.28784017594319</c:v>
                </c:pt>
                <c:pt idx="6602">
                  <c:v>180.17495388168913</c:v>
                </c:pt>
                <c:pt idx="6603">
                  <c:v>186.03655357926795</c:v>
                </c:pt>
                <c:pt idx="6604">
                  <c:v>184.57622556359664</c:v>
                </c:pt>
                <c:pt idx="6605">
                  <c:v>186.36829671459969</c:v>
                </c:pt>
                <c:pt idx="6606">
                  <c:v>186.03655357926795</c:v>
                </c:pt>
                <c:pt idx="6607">
                  <c:v>192.99822760569279</c:v>
                </c:pt>
                <c:pt idx="6608">
                  <c:v>186.03655357926795</c:v>
                </c:pt>
                <c:pt idx="6609">
                  <c:v>186.03655357926795</c:v>
                </c:pt>
                <c:pt idx="6610">
                  <c:v>186.03655357926795</c:v>
                </c:pt>
                <c:pt idx="6611">
                  <c:v>160.46561507120575</c:v>
                </c:pt>
                <c:pt idx="6612">
                  <c:v>186.03655357926795</c:v>
                </c:pt>
                <c:pt idx="6613">
                  <c:v>186.03655357926795</c:v>
                </c:pt>
                <c:pt idx="6614">
                  <c:v>144.16456710970147</c:v>
                </c:pt>
                <c:pt idx="6615">
                  <c:v>186.28607608580398</c:v>
                </c:pt>
                <c:pt idx="6616">
                  <c:v>186.03655357926795</c:v>
                </c:pt>
                <c:pt idx="6617">
                  <c:v>186.03655357926795</c:v>
                </c:pt>
                <c:pt idx="6618">
                  <c:v>186.03655357926795</c:v>
                </c:pt>
                <c:pt idx="6619">
                  <c:v>186.03655357926795</c:v>
                </c:pt>
                <c:pt idx="6620">
                  <c:v>189.47049672210517</c:v>
                </c:pt>
                <c:pt idx="6621">
                  <c:v>186.03655357926795</c:v>
                </c:pt>
                <c:pt idx="6622">
                  <c:v>186.03655357926795</c:v>
                </c:pt>
                <c:pt idx="6623">
                  <c:v>186.28607608580398</c:v>
                </c:pt>
                <c:pt idx="6624">
                  <c:v>128.43604883092988</c:v>
                </c:pt>
                <c:pt idx="6625">
                  <c:v>166.31689379486269</c:v>
                </c:pt>
                <c:pt idx="6626">
                  <c:v>186.03655357926795</c:v>
                </c:pt>
                <c:pt idx="6627">
                  <c:v>200.56122473550622</c:v>
                </c:pt>
                <c:pt idx="6628">
                  <c:v>186.03655357926795</c:v>
                </c:pt>
                <c:pt idx="6629">
                  <c:v>154.73088483360598</c:v>
                </c:pt>
                <c:pt idx="6630">
                  <c:v>182.57992644667337</c:v>
                </c:pt>
                <c:pt idx="6631">
                  <c:v>204.5786556746676</c:v>
                </c:pt>
                <c:pt idx="6632">
                  <c:v>193.53838059515252</c:v>
                </c:pt>
                <c:pt idx="6633">
                  <c:v>194.19756665158812</c:v>
                </c:pt>
                <c:pt idx="6634">
                  <c:v>186.28607608580398</c:v>
                </c:pt>
                <c:pt idx="6635">
                  <c:v>176.49148823231587</c:v>
                </c:pt>
                <c:pt idx="6636">
                  <c:v>186.03655357926795</c:v>
                </c:pt>
                <c:pt idx="6637">
                  <c:v>186.03655357926795</c:v>
                </c:pt>
                <c:pt idx="6638">
                  <c:v>186.03655357926795</c:v>
                </c:pt>
                <c:pt idx="6639">
                  <c:v>185.62169637532429</c:v>
                </c:pt>
                <c:pt idx="6640">
                  <c:v>155.13239409461826</c:v>
                </c:pt>
                <c:pt idx="6641">
                  <c:v>186.03655357926795</c:v>
                </c:pt>
                <c:pt idx="6642">
                  <c:v>216.62374949130137</c:v>
                </c:pt>
                <c:pt idx="6643">
                  <c:v>174.62418420172312</c:v>
                </c:pt>
                <c:pt idx="6644">
                  <c:v>186.03655357926795</c:v>
                </c:pt>
                <c:pt idx="6645">
                  <c:v>133.78485611819701</c:v>
                </c:pt>
                <c:pt idx="6646">
                  <c:v>181.83290552289526</c:v>
                </c:pt>
                <c:pt idx="6647">
                  <c:v>182.0824280294313</c:v>
                </c:pt>
                <c:pt idx="6648">
                  <c:v>186.03655357926795</c:v>
                </c:pt>
                <c:pt idx="6649">
                  <c:v>144.3789373963684</c:v>
                </c:pt>
                <c:pt idx="6650">
                  <c:v>184.29921391238102</c:v>
                </c:pt>
                <c:pt idx="6651">
                  <c:v>156.12236634567086</c:v>
                </c:pt>
                <c:pt idx="6652">
                  <c:v>210.41108455592391</c:v>
                </c:pt>
                <c:pt idx="6653">
                  <c:v>186.03655357926795</c:v>
                </c:pt>
                <c:pt idx="6654">
                  <c:v>176.49148823231587</c:v>
                </c:pt>
                <c:pt idx="6655">
                  <c:v>189.72001922864121</c:v>
                </c:pt>
                <c:pt idx="6656">
                  <c:v>189.47049672210517</c:v>
                </c:pt>
                <c:pt idx="6657">
                  <c:v>186.03655357926795</c:v>
                </c:pt>
                <c:pt idx="6658">
                  <c:v>144.6256641600805</c:v>
                </c:pt>
                <c:pt idx="6659">
                  <c:v>186.03655357926795</c:v>
                </c:pt>
                <c:pt idx="6660">
                  <c:v>148.69497215756232</c:v>
                </c:pt>
                <c:pt idx="6661">
                  <c:v>144.32766650665019</c:v>
                </c:pt>
                <c:pt idx="6662">
                  <c:v>173.00738827094145</c:v>
                </c:pt>
                <c:pt idx="6663">
                  <c:v>170.26020292469386</c:v>
                </c:pt>
                <c:pt idx="6664">
                  <c:v>186.03655357926795</c:v>
                </c:pt>
                <c:pt idx="6665">
                  <c:v>186.03655357926795</c:v>
                </c:pt>
                <c:pt idx="6666">
                  <c:v>186.03655357926795</c:v>
                </c:pt>
                <c:pt idx="6667">
                  <c:v>186.03655357926795</c:v>
                </c:pt>
                <c:pt idx="6668">
                  <c:v>157.35515014333376</c:v>
                </c:pt>
                <c:pt idx="6669">
                  <c:v>186.03655357926795</c:v>
                </c:pt>
                <c:pt idx="6670">
                  <c:v>205.0912115222678</c:v>
                </c:pt>
                <c:pt idx="6671">
                  <c:v>186.03655357926795</c:v>
                </c:pt>
                <c:pt idx="6672">
                  <c:v>172.53736268247923</c:v>
                </c:pt>
                <c:pt idx="6673">
                  <c:v>186.03655357926795</c:v>
                </c:pt>
                <c:pt idx="6674">
                  <c:v>164.03128139595449</c:v>
                </c:pt>
                <c:pt idx="6675">
                  <c:v>186.03655357926795</c:v>
                </c:pt>
                <c:pt idx="6676">
                  <c:v>186.03655357926795</c:v>
                </c:pt>
                <c:pt idx="6677">
                  <c:v>188.43078458582761</c:v>
                </c:pt>
                <c:pt idx="6678">
                  <c:v>186.03655357926795</c:v>
                </c:pt>
                <c:pt idx="6679">
                  <c:v>186.03655357926795</c:v>
                </c:pt>
                <c:pt idx="6680">
                  <c:v>186.03655357926795</c:v>
                </c:pt>
                <c:pt idx="6681">
                  <c:v>186.03655357926795</c:v>
                </c:pt>
                <c:pt idx="6682">
                  <c:v>186.03655357926795</c:v>
                </c:pt>
                <c:pt idx="6683">
                  <c:v>186.03655357926795</c:v>
                </c:pt>
                <c:pt idx="6684">
                  <c:v>180.02554645219078</c:v>
                </c:pt>
                <c:pt idx="6685">
                  <c:v>186.03655357926795</c:v>
                </c:pt>
                <c:pt idx="6686">
                  <c:v>186.03655357926795</c:v>
                </c:pt>
                <c:pt idx="6687">
                  <c:v>186.03655357926795</c:v>
                </c:pt>
                <c:pt idx="6688">
                  <c:v>186.03655357926795</c:v>
                </c:pt>
                <c:pt idx="6689">
                  <c:v>186.03655357926795</c:v>
                </c:pt>
                <c:pt idx="6690">
                  <c:v>186.03655357926795</c:v>
                </c:pt>
                <c:pt idx="6691">
                  <c:v>186.03655357926795</c:v>
                </c:pt>
                <c:pt idx="6692">
                  <c:v>186.03655357926795</c:v>
                </c:pt>
                <c:pt idx="6693">
                  <c:v>186.03655357926795</c:v>
                </c:pt>
                <c:pt idx="6694">
                  <c:v>186.03655357926795</c:v>
                </c:pt>
                <c:pt idx="6695">
                  <c:v>186.03655357926795</c:v>
                </c:pt>
                <c:pt idx="6696">
                  <c:v>186.03655357926795</c:v>
                </c:pt>
                <c:pt idx="6697">
                  <c:v>159.03139899397314</c:v>
                </c:pt>
                <c:pt idx="6698">
                  <c:v>186.03655357926795</c:v>
                </c:pt>
                <c:pt idx="6699">
                  <c:v>186.03655357926795</c:v>
                </c:pt>
                <c:pt idx="6700">
                  <c:v>170.91489429078584</c:v>
                </c:pt>
                <c:pt idx="6701">
                  <c:v>192.48318265103728</c:v>
                </c:pt>
                <c:pt idx="6702">
                  <c:v>196.84861367151595</c:v>
                </c:pt>
                <c:pt idx="6703">
                  <c:v>186.03655357926795</c:v>
                </c:pt>
                <c:pt idx="6704">
                  <c:v>161.79365175218237</c:v>
                </c:pt>
                <c:pt idx="6705">
                  <c:v>172.28784017594319</c:v>
                </c:pt>
                <c:pt idx="6706">
                  <c:v>186.03655357926795</c:v>
                </c:pt>
                <c:pt idx="6707">
                  <c:v>186.03655357926795</c:v>
                </c:pt>
                <c:pt idx="6708">
                  <c:v>186.03655357926795</c:v>
                </c:pt>
                <c:pt idx="6709">
                  <c:v>186.03655357926795</c:v>
                </c:pt>
                <c:pt idx="6710">
                  <c:v>181.47961813064023</c:v>
                </c:pt>
                <c:pt idx="6711">
                  <c:v>186.03655357926795</c:v>
                </c:pt>
                <c:pt idx="6712">
                  <c:v>186.03655357926795</c:v>
                </c:pt>
                <c:pt idx="6713">
                  <c:v>186.03655357926795</c:v>
                </c:pt>
                <c:pt idx="6714">
                  <c:v>150.76830969164041</c:v>
                </c:pt>
                <c:pt idx="6715">
                  <c:v>194.5638494062828</c:v>
                </c:pt>
                <c:pt idx="6716">
                  <c:v>186.03655357926795</c:v>
                </c:pt>
                <c:pt idx="6717">
                  <c:v>151.62281093740964</c:v>
                </c:pt>
                <c:pt idx="6718">
                  <c:v>186.03655357926795</c:v>
                </c:pt>
                <c:pt idx="6719">
                  <c:v>186.03655357926795</c:v>
                </c:pt>
                <c:pt idx="6720">
                  <c:v>186.03655357926795</c:v>
                </c:pt>
                <c:pt idx="6721">
                  <c:v>192.43807227911938</c:v>
                </c:pt>
                <c:pt idx="6722">
                  <c:v>194.81337191281884</c:v>
                </c:pt>
                <c:pt idx="6723">
                  <c:v>186.03655357926795</c:v>
                </c:pt>
                <c:pt idx="6724">
                  <c:v>186.03655357926795</c:v>
                </c:pt>
                <c:pt idx="6725">
                  <c:v>171.11760216038212</c:v>
                </c:pt>
                <c:pt idx="6726">
                  <c:v>186.03655357926795</c:v>
                </c:pt>
                <c:pt idx="6727">
                  <c:v>165.18817981173663</c:v>
                </c:pt>
                <c:pt idx="6728">
                  <c:v>208.01410270597955</c:v>
                </c:pt>
                <c:pt idx="6729">
                  <c:v>214.96802000455162</c:v>
                </c:pt>
                <c:pt idx="6730">
                  <c:v>186.03655357926795</c:v>
                </c:pt>
                <c:pt idx="6731">
                  <c:v>186.03655357926795</c:v>
                </c:pt>
                <c:pt idx="6732">
                  <c:v>186.03655357926795</c:v>
                </c:pt>
                <c:pt idx="6733">
                  <c:v>186.03655357926795</c:v>
                </c:pt>
                <c:pt idx="6734">
                  <c:v>186.03655357926795</c:v>
                </c:pt>
                <c:pt idx="6735">
                  <c:v>155.93507760143379</c:v>
                </c:pt>
                <c:pt idx="6736">
                  <c:v>170.30718193466845</c:v>
                </c:pt>
                <c:pt idx="6737">
                  <c:v>133.12871735057919</c:v>
                </c:pt>
                <c:pt idx="6738">
                  <c:v>186.03655357926795</c:v>
                </c:pt>
                <c:pt idx="6739">
                  <c:v>194.44708915812416</c:v>
                </c:pt>
                <c:pt idx="6740">
                  <c:v>186.03655357926795</c:v>
                </c:pt>
                <c:pt idx="6741">
                  <c:v>186.03655357926795</c:v>
                </c:pt>
                <c:pt idx="6742">
                  <c:v>186.03655357926795</c:v>
                </c:pt>
                <c:pt idx="6743">
                  <c:v>186.03655357926795</c:v>
                </c:pt>
                <c:pt idx="6744">
                  <c:v>186.03655357926795</c:v>
                </c:pt>
                <c:pt idx="6745">
                  <c:v>186.03655357926795</c:v>
                </c:pt>
                <c:pt idx="6746">
                  <c:v>158.60059300189604</c:v>
                </c:pt>
                <c:pt idx="6747">
                  <c:v>186.03655357926795</c:v>
                </c:pt>
                <c:pt idx="6748">
                  <c:v>182.06088377250802</c:v>
                </c:pt>
                <c:pt idx="6749">
                  <c:v>145.18556620851689</c:v>
                </c:pt>
                <c:pt idx="6750">
                  <c:v>186.03655357926795</c:v>
                </c:pt>
                <c:pt idx="6751">
                  <c:v>186.03655357926795</c:v>
                </c:pt>
                <c:pt idx="6752">
                  <c:v>186.03655357926795</c:v>
                </c:pt>
                <c:pt idx="6753">
                  <c:v>186.03655357926795</c:v>
                </c:pt>
                <c:pt idx="6754">
                  <c:v>188.45438682185943</c:v>
                </c:pt>
                <c:pt idx="6755">
                  <c:v>186.03655357926795</c:v>
                </c:pt>
                <c:pt idx="6756">
                  <c:v>186.03655357926795</c:v>
                </c:pt>
                <c:pt idx="6757">
                  <c:v>186.03655357926795</c:v>
                </c:pt>
                <c:pt idx="6758">
                  <c:v>198.4012147079608</c:v>
                </c:pt>
                <c:pt idx="6759">
                  <c:v>186.03655357926795</c:v>
                </c:pt>
                <c:pt idx="6760">
                  <c:v>144.63672565222458</c:v>
                </c:pt>
                <c:pt idx="6761">
                  <c:v>176.49148823231587</c:v>
                </c:pt>
                <c:pt idx="6762">
                  <c:v>198.4012147079608</c:v>
                </c:pt>
                <c:pt idx="6763">
                  <c:v>186.03655357926795</c:v>
                </c:pt>
                <c:pt idx="6764">
                  <c:v>186.03655357926795</c:v>
                </c:pt>
                <c:pt idx="6765">
                  <c:v>194.19756665158812</c:v>
                </c:pt>
                <c:pt idx="6766">
                  <c:v>186.03655357926795</c:v>
                </c:pt>
                <c:pt idx="6767">
                  <c:v>208.52754569678066</c:v>
                </c:pt>
                <c:pt idx="6768">
                  <c:v>189.40047731828761</c:v>
                </c:pt>
                <c:pt idx="6769">
                  <c:v>186.03655357926795</c:v>
                </c:pt>
                <c:pt idx="6770">
                  <c:v>213.59550519222509</c:v>
                </c:pt>
                <c:pt idx="6771">
                  <c:v>186.03655357926795</c:v>
                </c:pt>
                <c:pt idx="6772">
                  <c:v>186.03655357926795</c:v>
                </c:pt>
                <c:pt idx="6773">
                  <c:v>186.03655357926795</c:v>
                </c:pt>
                <c:pt idx="6774">
                  <c:v>186.03655357926795</c:v>
                </c:pt>
                <c:pt idx="6775">
                  <c:v>208.27802319024462</c:v>
                </c:pt>
                <c:pt idx="6776">
                  <c:v>186.03655357926795</c:v>
                </c:pt>
                <c:pt idx="6777">
                  <c:v>186.03655357926795</c:v>
                </c:pt>
                <c:pt idx="6778">
                  <c:v>186.03655357926795</c:v>
                </c:pt>
                <c:pt idx="6779">
                  <c:v>186.03655357926795</c:v>
                </c:pt>
                <c:pt idx="6780">
                  <c:v>186.03655357926795</c:v>
                </c:pt>
                <c:pt idx="6781">
                  <c:v>168.34796128738776</c:v>
                </c:pt>
                <c:pt idx="6782">
                  <c:v>186.28607608580398</c:v>
                </c:pt>
                <c:pt idx="6783">
                  <c:v>186.03655357926795</c:v>
                </c:pt>
                <c:pt idx="6784">
                  <c:v>162.84212372615352</c:v>
                </c:pt>
                <c:pt idx="6785">
                  <c:v>186.03655357926795</c:v>
                </c:pt>
                <c:pt idx="6786">
                  <c:v>181.83290552289526</c:v>
                </c:pt>
                <c:pt idx="6787">
                  <c:v>190.51037495928375</c:v>
                </c:pt>
                <c:pt idx="6788">
                  <c:v>186.03655357926795</c:v>
                </c:pt>
                <c:pt idx="6789">
                  <c:v>184.3808240925182</c:v>
                </c:pt>
                <c:pt idx="6790">
                  <c:v>186.03655357926795</c:v>
                </c:pt>
                <c:pt idx="6791">
                  <c:v>174.15275866284188</c:v>
                </c:pt>
                <c:pt idx="6792">
                  <c:v>186.03655357926795</c:v>
                </c:pt>
                <c:pt idx="6793">
                  <c:v>160.38339444241004</c:v>
                </c:pt>
                <c:pt idx="6794">
                  <c:v>186.03655357926795</c:v>
                </c:pt>
                <c:pt idx="6795">
                  <c:v>186.03655357926795</c:v>
                </c:pt>
                <c:pt idx="6796">
                  <c:v>161.82897152334957</c:v>
                </c:pt>
                <c:pt idx="6797">
                  <c:v>186.03655357926795</c:v>
                </c:pt>
                <c:pt idx="6798">
                  <c:v>177.27597007426755</c:v>
                </c:pt>
                <c:pt idx="6799">
                  <c:v>181.83290552289526</c:v>
                </c:pt>
                <c:pt idx="6800">
                  <c:v>186.03655357926795</c:v>
                </c:pt>
                <c:pt idx="6801">
                  <c:v>186.28607608580398</c:v>
                </c:pt>
                <c:pt idx="6802">
                  <c:v>204.25908836260851</c:v>
                </c:pt>
                <c:pt idx="6803">
                  <c:v>186.03655357926795</c:v>
                </c:pt>
                <c:pt idx="6804">
                  <c:v>161.42720898420026</c:v>
                </c:pt>
                <c:pt idx="6805">
                  <c:v>186.03655357926795</c:v>
                </c:pt>
                <c:pt idx="6806">
                  <c:v>186.03655357926795</c:v>
                </c:pt>
                <c:pt idx="6807">
                  <c:v>155.52125732210837</c:v>
                </c:pt>
                <c:pt idx="6808">
                  <c:v>195.91336206155177</c:v>
                </c:pt>
                <c:pt idx="6809">
                  <c:v>174.62939767749526</c:v>
                </c:pt>
                <c:pt idx="6810">
                  <c:v>186.03655357926795</c:v>
                </c:pt>
                <c:pt idx="6811">
                  <c:v>208.20561275475143</c:v>
                </c:pt>
                <c:pt idx="6812">
                  <c:v>186.03655357926795</c:v>
                </c:pt>
                <c:pt idx="6813">
                  <c:v>186.03655357926795</c:v>
                </c:pt>
                <c:pt idx="6814">
                  <c:v>186.28607608580398</c:v>
                </c:pt>
                <c:pt idx="6815">
                  <c:v>186.03655357926795</c:v>
                </c:pt>
                <c:pt idx="6816">
                  <c:v>186.03655357926795</c:v>
                </c:pt>
                <c:pt idx="6817">
                  <c:v>186.28607608580398</c:v>
                </c:pt>
                <c:pt idx="6818">
                  <c:v>186.03655357926795</c:v>
                </c:pt>
                <c:pt idx="6819">
                  <c:v>186.03655357926795</c:v>
                </c:pt>
                <c:pt idx="6820">
                  <c:v>188.16961494494723</c:v>
                </c:pt>
                <c:pt idx="6821">
                  <c:v>186.03655357926795</c:v>
                </c:pt>
                <c:pt idx="6822">
                  <c:v>175.86976309405384</c:v>
                </c:pt>
                <c:pt idx="6823">
                  <c:v>186.03655357926795</c:v>
                </c:pt>
                <c:pt idx="6824">
                  <c:v>186.28607608580398</c:v>
                </c:pt>
                <c:pt idx="6825">
                  <c:v>186.03655357926795</c:v>
                </c:pt>
                <c:pt idx="6826">
                  <c:v>181.83290552289526</c:v>
                </c:pt>
                <c:pt idx="6827">
                  <c:v>164.34561318029</c:v>
                </c:pt>
                <c:pt idx="6828">
                  <c:v>186.03655357926795</c:v>
                </c:pt>
                <c:pt idx="6829">
                  <c:v>194.13275737378865</c:v>
                </c:pt>
                <c:pt idx="6830">
                  <c:v>176.49148823231587</c:v>
                </c:pt>
                <c:pt idx="6831">
                  <c:v>186.03655357926795</c:v>
                </c:pt>
                <c:pt idx="6832">
                  <c:v>186.03655357926795</c:v>
                </c:pt>
                <c:pt idx="6833">
                  <c:v>186.03655357926795</c:v>
                </c:pt>
                <c:pt idx="6834">
                  <c:v>186.03655357926795</c:v>
                </c:pt>
                <c:pt idx="6835">
                  <c:v>186.03655357926795</c:v>
                </c:pt>
                <c:pt idx="6836">
                  <c:v>186.03655357926795</c:v>
                </c:pt>
                <c:pt idx="6837">
                  <c:v>189.80223985743692</c:v>
                </c:pt>
                <c:pt idx="6838">
                  <c:v>191.70971400517908</c:v>
                </c:pt>
                <c:pt idx="6839">
                  <c:v>186.03655357926795</c:v>
                </c:pt>
                <c:pt idx="6840">
                  <c:v>192.53791413515341</c:v>
                </c:pt>
                <c:pt idx="6841">
                  <c:v>186.03655357926795</c:v>
                </c:pt>
                <c:pt idx="6842">
                  <c:v>186.03655357926795</c:v>
                </c:pt>
                <c:pt idx="6843">
                  <c:v>186.03655357926795</c:v>
                </c:pt>
                <c:pt idx="6844">
                  <c:v>186.03655357926795</c:v>
                </c:pt>
                <c:pt idx="6845">
                  <c:v>186.03655357926795</c:v>
                </c:pt>
                <c:pt idx="6846">
                  <c:v>186.03655357926795</c:v>
                </c:pt>
                <c:pt idx="6847">
                  <c:v>186.03655357926795</c:v>
                </c:pt>
                <c:pt idx="6848">
                  <c:v>186.03655357926795</c:v>
                </c:pt>
                <c:pt idx="6849">
                  <c:v>178.87441843202498</c:v>
                </c:pt>
                <c:pt idx="6850">
                  <c:v>186.03655357926795</c:v>
                </c:pt>
                <c:pt idx="6851">
                  <c:v>186.03655357926795</c:v>
                </c:pt>
                <c:pt idx="6852">
                  <c:v>168.45047487426518</c:v>
                </c:pt>
                <c:pt idx="6853">
                  <c:v>156.17974638603735</c:v>
                </c:pt>
                <c:pt idx="6854">
                  <c:v>195.91336206155177</c:v>
                </c:pt>
                <c:pt idx="6855">
                  <c:v>186.03655357926795</c:v>
                </c:pt>
                <c:pt idx="6856">
                  <c:v>177.52549258080359</c:v>
                </c:pt>
                <c:pt idx="6857">
                  <c:v>186.03655357926795</c:v>
                </c:pt>
                <c:pt idx="6858">
                  <c:v>186.03655357926795</c:v>
                </c:pt>
                <c:pt idx="6859">
                  <c:v>186.03655357926795</c:v>
                </c:pt>
                <c:pt idx="6860">
                  <c:v>172.28784017594319</c:v>
                </c:pt>
                <c:pt idx="6861">
                  <c:v>186.03655357926795</c:v>
                </c:pt>
                <c:pt idx="6862">
                  <c:v>202.08297948210549</c:v>
                </c:pt>
                <c:pt idx="6863">
                  <c:v>186.03655357926795</c:v>
                </c:pt>
                <c:pt idx="6864">
                  <c:v>195.91336206155177</c:v>
                </c:pt>
                <c:pt idx="6865">
                  <c:v>186.03655357926795</c:v>
                </c:pt>
                <c:pt idx="6866">
                  <c:v>186.03655357926795</c:v>
                </c:pt>
                <c:pt idx="6867">
                  <c:v>161.67825743116248</c:v>
                </c:pt>
                <c:pt idx="6868">
                  <c:v>198.65073721449684</c:v>
                </c:pt>
                <c:pt idx="6869">
                  <c:v>186.03655357926795</c:v>
                </c:pt>
                <c:pt idx="6870">
                  <c:v>207.65237502229763</c:v>
                </c:pt>
                <c:pt idx="6871">
                  <c:v>186.03655357926795</c:v>
                </c:pt>
                <c:pt idx="6872">
                  <c:v>186.03655357926795</c:v>
                </c:pt>
                <c:pt idx="6873">
                  <c:v>192.79135967137441</c:v>
                </c:pt>
                <c:pt idx="6874">
                  <c:v>180.38404397046389</c:v>
                </c:pt>
                <c:pt idx="6875">
                  <c:v>186.03655357926795</c:v>
                </c:pt>
                <c:pt idx="6876">
                  <c:v>186.03655357926795</c:v>
                </c:pt>
                <c:pt idx="6877">
                  <c:v>186.03655357926795</c:v>
                </c:pt>
                <c:pt idx="6878">
                  <c:v>186.03655357926795</c:v>
                </c:pt>
                <c:pt idx="6879">
                  <c:v>186.03655357926795</c:v>
                </c:pt>
                <c:pt idx="6880">
                  <c:v>182.37534154685068</c:v>
                </c:pt>
                <c:pt idx="6881">
                  <c:v>186.03655357926795</c:v>
                </c:pt>
                <c:pt idx="6882">
                  <c:v>186.03655357926795</c:v>
                </c:pt>
                <c:pt idx="6883">
                  <c:v>186.03655357926795</c:v>
                </c:pt>
                <c:pt idx="6884">
                  <c:v>186.03655357926795</c:v>
                </c:pt>
                <c:pt idx="6885">
                  <c:v>186.03655357926795</c:v>
                </c:pt>
                <c:pt idx="6886">
                  <c:v>186.03655357926795</c:v>
                </c:pt>
                <c:pt idx="6887">
                  <c:v>186.03655357926795</c:v>
                </c:pt>
                <c:pt idx="6888">
                  <c:v>186.03655357926795</c:v>
                </c:pt>
                <c:pt idx="6889">
                  <c:v>186.03655357926795</c:v>
                </c:pt>
                <c:pt idx="6890">
                  <c:v>186.03655357926795</c:v>
                </c:pt>
                <c:pt idx="6891">
                  <c:v>186.03655357926795</c:v>
                </c:pt>
                <c:pt idx="6892">
                  <c:v>176.49148823231587</c:v>
                </c:pt>
                <c:pt idx="6893">
                  <c:v>191.44579352091401</c:v>
                </c:pt>
                <c:pt idx="6894">
                  <c:v>138.13505508572379</c:v>
                </c:pt>
                <c:pt idx="6895">
                  <c:v>172.1840752902242</c:v>
                </c:pt>
                <c:pt idx="6896">
                  <c:v>186.03655357926795</c:v>
                </c:pt>
                <c:pt idx="6897">
                  <c:v>182.41417116476305</c:v>
                </c:pt>
                <c:pt idx="6898">
                  <c:v>186.03655357926795</c:v>
                </c:pt>
                <c:pt idx="6899">
                  <c:v>186.03655357926795</c:v>
                </c:pt>
                <c:pt idx="6900">
                  <c:v>186.03655357926795</c:v>
                </c:pt>
                <c:pt idx="6901">
                  <c:v>196.21957889303255</c:v>
                </c:pt>
                <c:pt idx="6902">
                  <c:v>145.35774782545295</c:v>
                </c:pt>
                <c:pt idx="6903">
                  <c:v>130.88305577752979</c:v>
                </c:pt>
                <c:pt idx="6904">
                  <c:v>186.03655357926795</c:v>
                </c:pt>
                <c:pt idx="6905">
                  <c:v>186.03655357926795</c:v>
                </c:pt>
                <c:pt idx="6906">
                  <c:v>186.03655357926795</c:v>
                </c:pt>
                <c:pt idx="6907">
                  <c:v>189.92910931741596</c:v>
                </c:pt>
                <c:pt idx="6908">
                  <c:v>172.28784017594319</c:v>
                </c:pt>
                <c:pt idx="6909">
                  <c:v>186.03655357926795</c:v>
                </c:pt>
                <c:pt idx="6910">
                  <c:v>186.03655357926795</c:v>
                </c:pt>
                <c:pt idx="6911">
                  <c:v>186.03655357926795</c:v>
                </c:pt>
                <c:pt idx="6912">
                  <c:v>186.03655357926795</c:v>
                </c:pt>
                <c:pt idx="6913">
                  <c:v>186.03655357926795</c:v>
                </c:pt>
                <c:pt idx="6914">
                  <c:v>194.38227988032469</c:v>
                </c:pt>
                <c:pt idx="6915">
                  <c:v>173.26258946466479</c:v>
                </c:pt>
                <c:pt idx="6916">
                  <c:v>143.89288989758361</c:v>
                </c:pt>
                <c:pt idx="6917">
                  <c:v>181.83290552289526</c:v>
                </c:pt>
                <c:pt idx="6918">
                  <c:v>186.03655357926795</c:v>
                </c:pt>
                <c:pt idx="6919">
                  <c:v>184.36053113443648</c:v>
                </c:pt>
                <c:pt idx="6920">
                  <c:v>186.03655357926795</c:v>
                </c:pt>
                <c:pt idx="6921">
                  <c:v>186.03655357926795</c:v>
                </c:pt>
                <c:pt idx="6922">
                  <c:v>186.03655357926795</c:v>
                </c:pt>
                <c:pt idx="6923">
                  <c:v>186.03655357926795</c:v>
                </c:pt>
                <c:pt idx="6924">
                  <c:v>186.03655357926795</c:v>
                </c:pt>
                <c:pt idx="6925">
                  <c:v>186.03655357926795</c:v>
                </c:pt>
                <c:pt idx="6926">
                  <c:v>166.18931497485093</c:v>
                </c:pt>
                <c:pt idx="6927">
                  <c:v>208.27802319024462</c:v>
                </c:pt>
                <c:pt idx="6928">
                  <c:v>212.17559039072941</c:v>
                </c:pt>
                <c:pt idx="6929">
                  <c:v>186.03655357926795</c:v>
                </c:pt>
                <c:pt idx="6930">
                  <c:v>186.03655357926795</c:v>
                </c:pt>
                <c:pt idx="6931">
                  <c:v>186.03655357926795</c:v>
                </c:pt>
                <c:pt idx="6932">
                  <c:v>186.03655357926795</c:v>
                </c:pt>
                <c:pt idx="6933">
                  <c:v>186.03655357926795</c:v>
                </c:pt>
                <c:pt idx="6934">
                  <c:v>186.03655357926795</c:v>
                </c:pt>
                <c:pt idx="6935">
                  <c:v>186.03655357926795</c:v>
                </c:pt>
                <c:pt idx="6936">
                  <c:v>174.68351871295286</c:v>
                </c:pt>
                <c:pt idx="6937">
                  <c:v>186.03655357926795</c:v>
                </c:pt>
                <c:pt idx="6938">
                  <c:v>182.95421615704282</c:v>
                </c:pt>
                <c:pt idx="6939">
                  <c:v>129.61857567871442</c:v>
                </c:pt>
                <c:pt idx="6940">
                  <c:v>186.03655357926795</c:v>
                </c:pt>
                <c:pt idx="6941">
                  <c:v>167.63987391957772</c:v>
                </c:pt>
                <c:pt idx="6942">
                  <c:v>186.03655357926795</c:v>
                </c:pt>
                <c:pt idx="6943">
                  <c:v>186.03655357926795</c:v>
                </c:pt>
                <c:pt idx="6944">
                  <c:v>184.50840291252996</c:v>
                </c:pt>
                <c:pt idx="6945">
                  <c:v>184.40307770947419</c:v>
                </c:pt>
                <c:pt idx="6946">
                  <c:v>165.82794018329432</c:v>
                </c:pt>
                <c:pt idx="6947">
                  <c:v>182.0824280294313</c:v>
                </c:pt>
                <c:pt idx="6948">
                  <c:v>182.30293111135748</c:v>
                </c:pt>
                <c:pt idx="6949">
                  <c:v>186.03655357926795</c:v>
                </c:pt>
                <c:pt idx="6950">
                  <c:v>192.52154420675666</c:v>
                </c:pt>
                <c:pt idx="6951">
                  <c:v>166.18931497485093</c:v>
                </c:pt>
                <c:pt idx="6952">
                  <c:v>186.03655357926795</c:v>
                </c:pt>
                <c:pt idx="6953">
                  <c:v>186.03655357926795</c:v>
                </c:pt>
                <c:pt idx="6954">
                  <c:v>186.03655357926795</c:v>
                </c:pt>
                <c:pt idx="6955">
                  <c:v>150.18704404977262</c:v>
                </c:pt>
                <c:pt idx="6956">
                  <c:v>186.03655357926795</c:v>
                </c:pt>
                <c:pt idx="6957">
                  <c:v>186.03655357926795</c:v>
                </c:pt>
                <c:pt idx="6958">
                  <c:v>186.03655357926795</c:v>
                </c:pt>
                <c:pt idx="6959">
                  <c:v>186.03655357926795</c:v>
                </c:pt>
                <c:pt idx="6960">
                  <c:v>186.03655357926795</c:v>
                </c:pt>
                <c:pt idx="6961">
                  <c:v>182.0824280294313</c:v>
                </c:pt>
                <c:pt idx="6962">
                  <c:v>186.03655357926795</c:v>
                </c:pt>
                <c:pt idx="6963">
                  <c:v>186.03655357926795</c:v>
                </c:pt>
                <c:pt idx="6964">
                  <c:v>186.03655357926795</c:v>
                </c:pt>
                <c:pt idx="6965">
                  <c:v>186.03655357926795</c:v>
                </c:pt>
                <c:pt idx="6966">
                  <c:v>186.03655357926795</c:v>
                </c:pt>
                <c:pt idx="6967">
                  <c:v>186.03655357926795</c:v>
                </c:pt>
                <c:pt idx="6968">
                  <c:v>186.03655357926795</c:v>
                </c:pt>
                <c:pt idx="6969">
                  <c:v>186.03655357926795</c:v>
                </c:pt>
                <c:pt idx="6970">
                  <c:v>186.03655357926795</c:v>
                </c:pt>
                <c:pt idx="6971">
                  <c:v>176.74101073885191</c:v>
                </c:pt>
                <c:pt idx="6972">
                  <c:v>176.74101073885191</c:v>
                </c:pt>
                <c:pt idx="6973">
                  <c:v>186.03655357926795</c:v>
                </c:pt>
                <c:pt idx="6974">
                  <c:v>186.03655357926795</c:v>
                </c:pt>
                <c:pt idx="6975">
                  <c:v>186.03655357926795</c:v>
                </c:pt>
                <c:pt idx="6976">
                  <c:v>189.47049672210517</c:v>
                </c:pt>
                <c:pt idx="6977">
                  <c:v>177.27597007426755</c:v>
                </c:pt>
                <c:pt idx="6978">
                  <c:v>171.75631948336743</c:v>
                </c:pt>
                <c:pt idx="6979">
                  <c:v>186.03655357926795</c:v>
                </c:pt>
                <c:pt idx="6980">
                  <c:v>170.40512085596694</c:v>
                </c:pt>
                <c:pt idx="6981">
                  <c:v>186.03655357926795</c:v>
                </c:pt>
                <c:pt idx="6982">
                  <c:v>186.03655357926795</c:v>
                </c:pt>
                <c:pt idx="6983">
                  <c:v>189.92910931741596</c:v>
                </c:pt>
                <c:pt idx="6984">
                  <c:v>186.03655357926795</c:v>
                </c:pt>
                <c:pt idx="6985">
                  <c:v>200.88756346589511</c:v>
                </c:pt>
                <c:pt idx="6986">
                  <c:v>186.03655357926795</c:v>
                </c:pt>
                <c:pt idx="6987">
                  <c:v>168.69999738080122</c:v>
                </c:pt>
                <c:pt idx="6988">
                  <c:v>186.28607608580398</c:v>
                </c:pt>
                <c:pt idx="6989">
                  <c:v>182.34276695597282</c:v>
                </c:pt>
                <c:pt idx="6990">
                  <c:v>176.73170870592961</c:v>
                </c:pt>
                <c:pt idx="6991">
                  <c:v>134.42931376744309</c:v>
                </c:pt>
                <c:pt idx="6992">
                  <c:v>186.03655357926795</c:v>
                </c:pt>
                <c:pt idx="6993">
                  <c:v>186.03655357926795</c:v>
                </c:pt>
                <c:pt idx="6994">
                  <c:v>186.03655357926795</c:v>
                </c:pt>
                <c:pt idx="6995">
                  <c:v>186.03655357926795</c:v>
                </c:pt>
                <c:pt idx="6996">
                  <c:v>186.03655357926795</c:v>
                </c:pt>
                <c:pt idx="6997">
                  <c:v>196.1628845680878</c:v>
                </c:pt>
                <c:pt idx="6998">
                  <c:v>180.8442593656236</c:v>
                </c:pt>
                <c:pt idx="6999">
                  <c:v>186.03655357926795</c:v>
                </c:pt>
                <c:pt idx="7000">
                  <c:v>146.03187114029421</c:v>
                </c:pt>
                <c:pt idx="7001">
                  <c:v>186.03655357926795</c:v>
                </c:pt>
                <c:pt idx="7002">
                  <c:v>186.03655357926795</c:v>
                </c:pt>
                <c:pt idx="7003">
                  <c:v>186.03655357926795</c:v>
                </c:pt>
                <c:pt idx="7004">
                  <c:v>168.11870968698199</c:v>
                </c:pt>
                <c:pt idx="7005">
                  <c:v>181.83290552289526</c:v>
                </c:pt>
                <c:pt idx="7006">
                  <c:v>186.03655357926795</c:v>
                </c:pt>
                <c:pt idx="7007">
                  <c:v>186.03655357926795</c:v>
                </c:pt>
                <c:pt idx="7008">
                  <c:v>186.03655357926795</c:v>
                </c:pt>
                <c:pt idx="7009">
                  <c:v>186.03655357926795</c:v>
                </c:pt>
                <c:pt idx="7010">
                  <c:v>196.46910139956859</c:v>
                </c:pt>
                <c:pt idx="7011">
                  <c:v>208.27802319024462</c:v>
                </c:pt>
                <c:pt idx="7012">
                  <c:v>174.73535931596513</c:v>
                </c:pt>
                <c:pt idx="7013">
                  <c:v>196.55059061638013</c:v>
                </c:pt>
                <c:pt idx="7014">
                  <c:v>186.03655357926795</c:v>
                </c:pt>
                <c:pt idx="7015">
                  <c:v>170.88163319572948</c:v>
                </c:pt>
                <c:pt idx="7016">
                  <c:v>186.03655357926795</c:v>
                </c:pt>
                <c:pt idx="7017">
                  <c:v>186.03655357926795</c:v>
                </c:pt>
                <c:pt idx="7018">
                  <c:v>186.03655357926795</c:v>
                </c:pt>
                <c:pt idx="7019">
                  <c:v>198.4012147079608</c:v>
                </c:pt>
                <c:pt idx="7020">
                  <c:v>186.03655357926795</c:v>
                </c:pt>
                <c:pt idx="7021">
                  <c:v>198.4012147079608</c:v>
                </c:pt>
                <c:pt idx="7022">
                  <c:v>186.03655357926795</c:v>
                </c:pt>
                <c:pt idx="7023">
                  <c:v>186.03655357926795</c:v>
                </c:pt>
                <c:pt idx="7024">
                  <c:v>186.03655357926795</c:v>
                </c:pt>
                <c:pt idx="7025">
                  <c:v>186.61781922113573</c:v>
                </c:pt>
                <c:pt idx="7026">
                  <c:v>181.83290552289526</c:v>
                </c:pt>
                <c:pt idx="7027">
                  <c:v>194.38227988032469</c:v>
                </c:pt>
                <c:pt idx="7028">
                  <c:v>186.03655357926795</c:v>
                </c:pt>
                <c:pt idx="7029">
                  <c:v>186.03655357926795</c:v>
                </c:pt>
                <c:pt idx="7030">
                  <c:v>186.03655357926795</c:v>
                </c:pt>
                <c:pt idx="7031">
                  <c:v>216.62374949130137</c:v>
                </c:pt>
                <c:pt idx="7032">
                  <c:v>175.54799902924387</c:v>
                </c:pt>
                <c:pt idx="7033">
                  <c:v>186.03655357926795</c:v>
                </c:pt>
                <c:pt idx="7034">
                  <c:v>186.03655357926795</c:v>
                </c:pt>
                <c:pt idx="7035">
                  <c:v>186.03655357926795</c:v>
                </c:pt>
                <c:pt idx="7036">
                  <c:v>186.03655357926795</c:v>
                </c:pt>
                <c:pt idx="7037">
                  <c:v>186.03655357926795</c:v>
                </c:pt>
                <c:pt idx="7038">
                  <c:v>186.03655357926795</c:v>
                </c:pt>
                <c:pt idx="7039">
                  <c:v>186.03655357926795</c:v>
                </c:pt>
                <c:pt idx="7040">
                  <c:v>186.03655357926795</c:v>
                </c:pt>
                <c:pt idx="7041">
                  <c:v>158.3480571220928</c:v>
                </c:pt>
                <c:pt idx="7042">
                  <c:v>212.92588586419907</c:v>
                </c:pt>
                <c:pt idx="7043">
                  <c:v>186.03655357926795</c:v>
                </c:pt>
                <c:pt idx="7044">
                  <c:v>186.03655357926795</c:v>
                </c:pt>
                <c:pt idx="7045">
                  <c:v>202.29377044610882</c:v>
                </c:pt>
                <c:pt idx="7046">
                  <c:v>186.03655357926795</c:v>
                </c:pt>
                <c:pt idx="7047">
                  <c:v>186.03655357926795</c:v>
                </c:pt>
                <c:pt idx="7048">
                  <c:v>176.06612345713475</c:v>
                </c:pt>
                <c:pt idx="7049">
                  <c:v>186.03655357926795</c:v>
                </c:pt>
                <c:pt idx="7050">
                  <c:v>186.03655357926795</c:v>
                </c:pt>
                <c:pt idx="7051">
                  <c:v>186.03655357926795</c:v>
                </c:pt>
                <c:pt idx="7052">
                  <c:v>190.15111126113536</c:v>
                </c:pt>
                <c:pt idx="7053">
                  <c:v>186.03655357926795</c:v>
                </c:pt>
                <c:pt idx="7054">
                  <c:v>178.32432979010846</c:v>
                </c:pt>
                <c:pt idx="7055">
                  <c:v>186.03655357926795</c:v>
                </c:pt>
                <c:pt idx="7056">
                  <c:v>188.85614936100873</c:v>
                </c:pt>
                <c:pt idx="7057">
                  <c:v>178.55247221506906</c:v>
                </c:pt>
                <c:pt idx="7058">
                  <c:v>200.62603401330568</c:v>
                </c:pt>
                <c:pt idx="7059">
                  <c:v>149.31357425051817</c:v>
                </c:pt>
                <c:pt idx="7060">
                  <c:v>186.03655357926795</c:v>
                </c:pt>
                <c:pt idx="7061">
                  <c:v>181.83290552289526</c:v>
                </c:pt>
                <c:pt idx="7062">
                  <c:v>186.03655357926795</c:v>
                </c:pt>
                <c:pt idx="7063">
                  <c:v>186.03655357926795</c:v>
                </c:pt>
                <c:pt idx="7064">
                  <c:v>186.84838378084552</c:v>
                </c:pt>
                <c:pt idx="7065">
                  <c:v>186.03655357926795</c:v>
                </c:pt>
                <c:pt idx="7066">
                  <c:v>186.03655357926795</c:v>
                </c:pt>
                <c:pt idx="7067">
                  <c:v>186.03655357926795</c:v>
                </c:pt>
                <c:pt idx="7068">
                  <c:v>186.03655357926795</c:v>
                </c:pt>
                <c:pt idx="7069">
                  <c:v>172.49853306456686</c:v>
                </c:pt>
                <c:pt idx="7070">
                  <c:v>186.03655357926795</c:v>
                </c:pt>
                <c:pt idx="7071">
                  <c:v>179.7583958025169</c:v>
                </c:pt>
                <c:pt idx="7072">
                  <c:v>186.03655357926795</c:v>
                </c:pt>
                <c:pt idx="7073">
                  <c:v>187.33139451606894</c:v>
                </c:pt>
                <c:pt idx="7074">
                  <c:v>186.03655357926795</c:v>
                </c:pt>
                <c:pt idx="7075">
                  <c:v>186.03655357926795</c:v>
                </c:pt>
                <c:pt idx="7076">
                  <c:v>186.03655357926795</c:v>
                </c:pt>
                <c:pt idx="7077">
                  <c:v>166.94325819564878</c:v>
                </c:pt>
                <c:pt idx="7078">
                  <c:v>186.03655357926795</c:v>
                </c:pt>
                <c:pt idx="7079">
                  <c:v>186.03655357926795</c:v>
                </c:pt>
                <c:pt idx="7080">
                  <c:v>186.03655357926795</c:v>
                </c:pt>
                <c:pt idx="7081">
                  <c:v>156.58636264711913</c:v>
                </c:pt>
                <c:pt idx="7082">
                  <c:v>186.03655357926795</c:v>
                </c:pt>
                <c:pt idx="7083">
                  <c:v>186.03655357926795</c:v>
                </c:pt>
                <c:pt idx="7084">
                  <c:v>129.08226196012643</c:v>
                </c:pt>
                <c:pt idx="7085">
                  <c:v>186.03655357926795</c:v>
                </c:pt>
                <c:pt idx="7086">
                  <c:v>180.17717603614551</c:v>
                </c:pt>
                <c:pt idx="7087">
                  <c:v>181.83290552289526</c:v>
                </c:pt>
                <c:pt idx="7088">
                  <c:v>176.49148823231587</c:v>
                </c:pt>
                <c:pt idx="7089">
                  <c:v>186.03655357926795</c:v>
                </c:pt>
                <c:pt idx="7090">
                  <c:v>186.28607608580398</c:v>
                </c:pt>
                <c:pt idx="7091">
                  <c:v>162.59053479637785</c:v>
                </c:pt>
                <c:pt idx="7092">
                  <c:v>186.03655357926795</c:v>
                </c:pt>
                <c:pt idx="7093">
                  <c:v>190.05398451842933</c:v>
                </c:pt>
                <c:pt idx="7094">
                  <c:v>180.63356647699993</c:v>
                </c:pt>
                <c:pt idx="7095">
                  <c:v>186.03655357926795</c:v>
                </c:pt>
                <c:pt idx="7096">
                  <c:v>186.03655357926795</c:v>
                </c:pt>
                <c:pt idx="7097">
                  <c:v>186.03655357926795</c:v>
                </c:pt>
                <c:pt idx="7098">
                  <c:v>186.03655357926795</c:v>
                </c:pt>
                <c:pt idx="7099">
                  <c:v>133.60666528151984</c:v>
                </c:pt>
                <c:pt idx="7100">
                  <c:v>186.03655357926795</c:v>
                </c:pt>
                <c:pt idx="7101">
                  <c:v>186.03655357926795</c:v>
                </c:pt>
                <c:pt idx="7102">
                  <c:v>194.25763257480202</c:v>
                </c:pt>
                <c:pt idx="7103">
                  <c:v>186.03655357926795</c:v>
                </c:pt>
                <c:pt idx="7104">
                  <c:v>186.03655357926795</c:v>
                </c:pt>
                <c:pt idx="7105">
                  <c:v>186.03655357926795</c:v>
                </c:pt>
                <c:pt idx="7106">
                  <c:v>194.13275737378865</c:v>
                </c:pt>
                <c:pt idx="7107">
                  <c:v>184.0703096811088</c:v>
                </c:pt>
                <c:pt idx="7108">
                  <c:v>210.43803321779004</c:v>
                </c:pt>
                <c:pt idx="7109">
                  <c:v>186.03655357926795</c:v>
                </c:pt>
                <c:pt idx="7110">
                  <c:v>186.03655357926795</c:v>
                </c:pt>
                <c:pt idx="7111">
                  <c:v>202.54329295264486</c:v>
                </c:pt>
                <c:pt idx="7112">
                  <c:v>186.03655357926795</c:v>
                </c:pt>
                <c:pt idx="7113">
                  <c:v>186.03655357926795</c:v>
                </c:pt>
                <c:pt idx="7114">
                  <c:v>186.03655357926795</c:v>
                </c:pt>
                <c:pt idx="7115">
                  <c:v>200.45827566102903</c:v>
                </c:pt>
                <c:pt idx="7116">
                  <c:v>181.83290552289526</c:v>
                </c:pt>
                <c:pt idx="7117">
                  <c:v>186.28607608580398</c:v>
                </c:pt>
                <c:pt idx="7118">
                  <c:v>186.03655357926795</c:v>
                </c:pt>
                <c:pt idx="7119">
                  <c:v>186.03655357926795</c:v>
                </c:pt>
                <c:pt idx="7120">
                  <c:v>186.03655357926795</c:v>
                </c:pt>
                <c:pt idx="7121">
                  <c:v>186.03655357926795</c:v>
                </c:pt>
                <c:pt idx="7122">
                  <c:v>194.50715508133806</c:v>
                </c:pt>
                <c:pt idx="7123">
                  <c:v>194.52691875524422</c:v>
                </c:pt>
                <c:pt idx="7124">
                  <c:v>186.03655357926795</c:v>
                </c:pt>
                <c:pt idx="7125">
                  <c:v>186.03655357926795</c:v>
                </c:pt>
                <c:pt idx="7126">
                  <c:v>186.03655357926795</c:v>
                </c:pt>
                <c:pt idx="7127">
                  <c:v>186.03655357926795</c:v>
                </c:pt>
                <c:pt idx="7128">
                  <c:v>186.03655357926795</c:v>
                </c:pt>
                <c:pt idx="7129">
                  <c:v>161.70689638360784</c:v>
                </c:pt>
                <c:pt idx="7130">
                  <c:v>186.03655357926795</c:v>
                </c:pt>
                <c:pt idx="7131">
                  <c:v>186.03655357926795</c:v>
                </c:pt>
                <c:pt idx="7132">
                  <c:v>186.03655357926795</c:v>
                </c:pt>
                <c:pt idx="7133">
                  <c:v>186.03655357926795</c:v>
                </c:pt>
                <c:pt idx="7134">
                  <c:v>186.03655357926795</c:v>
                </c:pt>
                <c:pt idx="7135">
                  <c:v>186.03655357926795</c:v>
                </c:pt>
                <c:pt idx="7136">
                  <c:v>186.03655357926795</c:v>
                </c:pt>
                <c:pt idx="7137">
                  <c:v>166.43883748138697</c:v>
                </c:pt>
                <c:pt idx="7138">
                  <c:v>186.03655357926795</c:v>
                </c:pt>
                <c:pt idx="7139">
                  <c:v>138.69078145759494</c:v>
                </c:pt>
                <c:pt idx="7140">
                  <c:v>198.65073721449684</c:v>
                </c:pt>
                <c:pt idx="7141">
                  <c:v>186.28607608580398</c:v>
                </c:pt>
                <c:pt idx="7142">
                  <c:v>186.03655357926795</c:v>
                </c:pt>
                <c:pt idx="7143">
                  <c:v>164.0475379893164</c:v>
                </c:pt>
                <c:pt idx="7144">
                  <c:v>186.03655357926795</c:v>
                </c:pt>
                <c:pt idx="7145">
                  <c:v>186.03655357926795</c:v>
                </c:pt>
                <c:pt idx="7146">
                  <c:v>202.09230691673329</c:v>
                </c:pt>
                <c:pt idx="7147">
                  <c:v>186.03655357926795</c:v>
                </c:pt>
                <c:pt idx="7148">
                  <c:v>186.03655357926795</c:v>
                </c:pt>
                <c:pt idx="7149">
                  <c:v>186.03655357926795</c:v>
                </c:pt>
                <c:pt idx="7150">
                  <c:v>198.4012147079608</c:v>
                </c:pt>
                <c:pt idx="7151">
                  <c:v>186.03655357926795</c:v>
                </c:pt>
                <c:pt idx="7152">
                  <c:v>166.86838506989875</c:v>
                </c:pt>
                <c:pt idx="7153">
                  <c:v>186.03655357926795</c:v>
                </c:pt>
                <c:pt idx="7154">
                  <c:v>186.03655357926795</c:v>
                </c:pt>
                <c:pt idx="7155">
                  <c:v>186.03655357926795</c:v>
                </c:pt>
                <c:pt idx="7156">
                  <c:v>172.12764293087949</c:v>
                </c:pt>
                <c:pt idx="7157">
                  <c:v>168.47959823693074</c:v>
                </c:pt>
                <c:pt idx="7158">
                  <c:v>186.03655357926795</c:v>
                </c:pt>
                <c:pt idx="7159">
                  <c:v>194.89486112963039</c:v>
                </c:pt>
                <c:pt idx="7160">
                  <c:v>176.49148823231587</c:v>
                </c:pt>
                <c:pt idx="7161">
                  <c:v>186.03655357926795</c:v>
                </c:pt>
                <c:pt idx="7162">
                  <c:v>186.03655357926795</c:v>
                </c:pt>
                <c:pt idx="7163">
                  <c:v>200.64344536430193</c:v>
                </c:pt>
                <c:pt idx="7164">
                  <c:v>186.03655357926795</c:v>
                </c:pt>
                <c:pt idx="7165">
                  <c:v>186.03655357926795</c:v>
                </c:pt>
                <c:pt idx="7166">
                  <c:v>186.03655357926795</c:v>
                </c:pt>
                <c:pt idx="7167">
                  <c:v>195.91336206155177</c:v>
                </c:pt>
                <c:pt idx="7168">
                  <c:v>170.10298102829333</c:v>
                </c:pt>
                <c:pt idx="7169">
                  <c:v>186.03655357926795</c:v>
                </c:pt>
                <c:pt idx="7170">
                  <c:v>186.03655357926795</c:v>
                </c:pt>
                <c:pt idx="7171">
                  <c:v>186.03655357926795</c:v>
                </c:pt>
                <c:pt idx="7172">
                  <c:v>186.03655357926795</c:v>
                </c:pt>
                <c:pt idx="7173">
                  <c:v>186.03655357926795</c:v>
                </c:pt>
                <c:pt idx="7174">
                  <c:v>182.0824280294313</c:v>
                </c:pt>
                <c:pt idx="7175">
                  <c:v>186.03655357926795</c:v>
                </c:pt>
                <c:pt idx="7176">
                  <c:v>186.03655357926795</c:v>
                </c:pt>
                <c:pt idx="7177">
                  <c:v>151.76282265426818</c:v>
                </c:pt>
                <c:pt idx="7178">
                  <c:v>186.03655357926795</c:v>
                </c:pt>
                <c:pt idx="7179">
                  <c:v>186.03655357926795</c:v>
                </c:pt>
                <c:pt idx="7180">
                  <c:v>186.03655357926795</c:v>
                </c:pt>
                <c:pt idx="7181">
                  <c:v>180.58001139093872</c:v>
                </c:pt>
                <c:pt idx="7182">
                  <c:v>186.03655357926795</c:v>
                </c:pt>
                <c:pt idx="7183">
                  <c:v>186.03655357926795</c:v>
                </c:pt>
                <c:pt idx="7184">
                  <c:v>194.13275737378865</c:v>
                </c:pt>
                <c:pt idx="7185">
                  <c:v>187.94234605536718</c:v>
                </c:pt>
                <c:pt idx="7186">
                  <c:v>141.24878561715599</c:v>
                </c:pt>
                <c:pt idx="7187">
                  <c:v>166.1314279940712</c:v>
                </c:pt>
                <c:pt idx="7188">
                  <c:v>186.03655357926795</c:v>
                </c:pt>
                <c:pt idx="7189">
                  <c:v>186.03655357926795</c:v>
                </c:pt>
                <c:pt idx="7190">
                  <c:v>186.03655357926795</c:v>
                </c:pt>
                <c:pt idx="7191">
                  <c:v>181.83290552289526</c:v>
                </c:pt>
                <c:pt idx="7192">
                  <c:v>171.88607763679389</c:v>
                </c:pt>
                <c:pt idx="7193">
                  <c:v>186.03655357926795</c:v>
                </c:pt>
                <c:pt idx="7194">
                  <c:v>186.03655357926795</c:v>
                </c:pt>
                <c:pt idx="7195">
                  <c:v>189.71831835341263</c:v>
                </c:pt>
                <c:pt idx="7196">
                  <c:v>186.03655357926795</c:v>
                </c:pt>
                <c:pt idx="7197">
                  <c:v>175.97130582531645</c:v>
                </c:pt>
                <c:pt idx="7198">
                  <c:v>186.03655357926795</c:v>
                </c:pt>
                <c:pt idx="7199">
                  <c:v>165.88190548753516</c:v>
                </c:pt>
                <c:pt idx="7200">
                  <c:v>140.58036115709513</c:v>
                </c:pt>
                <c:pt idx="7201">
                  <c:v>186.03655357926795</c:v>
                </c:pt>
                <c:pt idx="7202">
                  <c:v>186.03655357926795</c:v>
                </c:pt>
                <c:pt idx="7203">
                  <c:v>186.03655357926795</c:v>
                </c:pt>
                <c:pt idx="7204">
                  <c:v>186.03655357926795</c:v>
                </c:pt>
                <c:pt idx="7205">
                  <c:v>186.03655357926795</c:v>
                </c:pt>
                <c:pt idx="7206">
                  <c:v>186.28607608580398</c:v>
                </c:pt>
                <c:pt idx="7207">
                  <c:v>175.96960495008787</c:v>
                </c:pt>
                <c:pt idx="7208">
                  <c:v>174.48372265215266</c:v>
                </c:pt>
                <c:pt idx="7209">
                  <c:v>186.03655357926795</c:v>
                </c:pt>
                <c:pt idx="7210">
                  <c:v>186.03655357926795</c:v>
                </c:pt>
                <c:pt idx="7211">
                  <c:v>186.03655357926795</c:v>
                </c:pt>
                <c:pt idx="7212">
                  <c:v>172.28784017594319</c:v>
                </c:pt>
                <c:pt idx="7213">
                  <c:v>186.03655357926795</c:v>
                </c:pt>
                <c:pt idx="7214">
                  <c:v>186.03655357926795</c:v>
                </c:pt>
                <c:pt idx="7215">
                  <c:v>186.03655357926795</c:v>
                </c:pt>
                <c:pt idx="7216">
                  <c:v>186.03655357926795</c:v>
                </c:pt>
                <c:pt idx="7217">
                  <c:v>208.52754569678066</c:v>
                </c:pt>
                <c:pt idx="7218">
                  <c:v>186.03655357926795</c:v>
                </c:pt>
                <c:pt idx="7219">
                  <c:v>196.1628845680878</c:v>
                </c:pt>
                <c:pt idx="7220">
                  <c:v>186.03655357926795</c:v>
                </c:pt>
                <c:pt idx="7221">
                  <c:v>212.20931047092535</c:v>
                </c:pt>
                <c:pt idx="7222">
                  <c:v>186.03655357926795</c:v>
                </c:pt>
                <c:pt idx="7223">
                  <c:v>172.28784017594319</c:v>
                </c:pt>
                <c:pt idx="7224">
                  <c:v>150.83832909545796</c:v>
                </c:pt>
                <c:pt idx="7225">
                  <c:v>133.11897705758028</c:v>
                </c:pt>
                <c:pt idx="7226">
                  <c:v>186.03655357926795</c:v>
                </c:pt>
                <c:pt idx="7227">
                  <c:v>186.03655357926795</c:v>
                </c:pt>
                <c:pt idx="7228">
                  <c:v>156.64424962789886</c:v>
                </c:pt>
                <c:pt idx="7229">
                  <c:v>182.0824280294313</c:v>
                </c:pt>
                <c:pt idx="7230">
                  <c:v>138.24038028877956</c:v>
                </c:pt>
                <c:pt idx="7231">
                  <c:v>175.75632293814334</c:v>
                </c:pt>
                <c:pt idx="7232">
                  <c:v>186.03655357926795</c:v>
                </c:pt>
                <c:pt idx="7233">
                  <c:v>164.88893085946475</c:v>
                </c:pt>
                <c:pt idx="7234">
                  <c:v>184.43545199422331</c:v>
                </c:pt>
                <c:pt idx="7235">
                  <c:v>186.03655357926795</c:v>
                </c:pt>
                <c:pt idx="7236">
                  <c:v>186.03655357926795</c:v>
                </c:pt>
                <c:pt idx="7237">
                  <c:v>186.03655357926795</c:v>
                </c:pt>
                <c:pt idx="7238">
                  <c:v>186.03655357926795</c:v>
                </c:pt>
                <c:pt idx="7239">
                  <c:v>165.88190548753516</c:v>
                </c:pt>
                <c:pt idx="7240">
                  <c:v>186.03655357926795</c:v>
                </c:pt>
                <c:pt idx="7241">
                  <c:v>195.91336206155177</c:v>
                </c:pt>
                <c:pt idx="7242">
                  <c:v>186.03655357926795</c:v>
                </c:pt>
                <c:pt idx="7243">
                  <c:v>186.03655357926795</c:v>
                </c:pt>
                <c:pt idx="7244">
                  <c:v>186.03655357926795</c:v>
                </c:pt>
                <c:pt idx="7245">
                  <c:v>199.80591779969978</c:v>
                </c:pt>
                <c:pt idx="7246">
                  <c:v>186.03655357926795</c:v>
                </c:pt>
                <c:pt idx="7247">
                  <c:v>186.03655357926795</c:v>
                </c:pt>
                <c:pt idx="7248">
                  <c:v>200.05544030623582</c:v>
                </c:pt>
                <c:pt idx="7249">
                  <c:v>176.49148823231587</c:v>
                </c:pt>
                <c:pt idx="7250">
                  <c:v>186.03655357926795</c:v>
                </c:pt>
                <c:pt idx="7251">
                  <c:v>186.03655357926795</c:v>
                </c:pt>
                <c:pt idx="7252">
                  <c:v>136.43833064644787</c:v>
                </c:pt>
                <c:pt idx="7253">
                  <c:v>172.28784017594319</c:v>
                </c:pt>
                <c:pt idx="7254">
                  <c:v>145.47295303741831</c:v>
                </c:pt>
                <c:pt idx="7255">
                  <c:v>186.03655357926795</c:v>
                </c:pt>
                <c:pt idx="7256">
                  <c:v>196.19304849226569</c:v>
                </c:pt>
                <c:pt idx="7257">
                  <c:v>159.36902074427101</c:v>
                </c:pt>
                <c:pt idx="7258">
                  <c:v>186.03655357926795</c:v>
                </c:pt>
                <c:pt idx="7259">
                  <c:v>186.03655357926795</c:v>
                </c:pt>
                <c:pt idx="7260">
                  <c:v>186.03655357926795</c:v>
                </c:pt>
                <c:pt idx="7261">
                  <c:v>186.03655357926795</c:v>
                </c:pt>
                <c:pt idx="7262">
                  <c:v>186.03655357926795</c:v>
                </c:pt>
                <c:pt idx="7263">
                  <c:v>186.03655357926795</c:v>
                </c:pt>
                <c:pt idx="7264">
                  <c:v>186.03655357926795</c:v>
                </c:pt>
                <c:pt idx="7265">
                  <c:v>158.47814244912425</c:v>
                </c:pt>
                <c:pt idx="7266">
                  <c:v>186.03655357926795</c:v>
                </c:pt>
                <c:pt idx="7267">
                  <c:v>152.15740017202964</c:v>
                </c:pt>
                <c:pt idx="7268">
                  <c:v>174.7332451586887</c:v>
                </c:pt>
                <c:pt idx="7269">
                  <c:v>182.0824280294313</c:v>
                </c:pt>
                <c:pt idx="7270">
                  <c:v>181.83290552289526</c:v>
                </c:pt>
                <c:pt idx="7271">
                  <c:v>181.72914063717627</c:v>
                </c:pt>
                <c:pt idx="7272">
                  <c:v>150.55760319519638</c:v>
                </c:pt>
                <c:pt idx="7273">
                  <c:v>186.03655357926795</c:v>
                </c:pt>
                <c:pt idx="7274">
                  <c:v>186.03655357926795</c:v>
                </c:pt>
                <c:pt idx="7275">
                  <c:v>186.03655357926795</c:v>
                </c:pt>
                <c:pt idx="7276">
                  <c:v>186.03655357926795</c:v>
                </c:pt>
                <c:pt idx="7277">
                  <c:v>186.03655357926795</c:v>
                </c:pt>
                <c:pt idx="7278">
                  <c:v>182.0824280294313</c:v>
                </c:pt>
                <c:pt idx="7279">
                  <c:v>186.03655357926795</c:v>
                </c:pt>
                <c:pt idx="7280">
                  <c:v>206.74694100901755</c:v>
                </c:pt>
                <c:pt idx="7281">
                  <c:v>140.58036115709513</c:v>
                </c:pt>
                <c:pt idx="7282">
                  <c:v>186.03655357926795</c:v>
                </c:pt>
                <c:pt idx="7283">
                  <c:v>186.03655357926795</c:v>
                </c:pt>
                <c:pt idx="7284">
                  <c:v>186.03655357926795</c:v>
                </c:pt>
                <c:pt idx="7285">
                  <c:v>186.03655357926795</c:v>
                </c:pt>
                <c:pt idx="7286">
                  <c:v>186.03655357926795</c:v>
                </c:pt>
                <c:pt idx="7287">
                  <c:v>186.03655357926795</c:v>
                </c:pt>
                <c:pt idx="7288">
                  <c:v>184.41184975819149</c:v>
                </c:pt>
                <c:pt idx="7289">
                  <c:v>191.70971400517908</c:v>
                </c:pt>
                <c:pt idx="7290">
                  <c:v>172.28784017594319</c:v>
                </c:pt>
                <c:pt idx="7291">
                  <c:v>173.888510688157</c:v>
                </c:pt>
                <c:pt idx="7292">
                  <c:v>186.03655357926795</c:v>
                </c:pt>
                <c:pt idx="7293">
                  <c:v>186.03655357926795</c:v>
                </c:pt>
                <c:pt idx="7294">
                  <c:v>182.09223822273381</c:v>
                </c:pt>
                <c:pt idx="7295">
                  <c:v>186.03655357926795</c:v>
                </c:pt>
                <c:pt idx="7296">
                  <c:v>186.03655357926795</c:v>
                </c:pt>
                <c:pt idx="7297">
                  <c:v>186.03655357926795</c:v>
                </c:pt>
                <c:pt idx="7298">
                  <c:v>186.03655357926795</c:v>
                </c:pt>
                <c:pt idx="7299">
                  <c:v>166.44268724215053</c:v>
                </c:pt>
                <c:pt idx="7300">
                  <c:v>167.57700507501073</c:v>
                </c:pt>
                <c:pt idx="7301">
                  <c:v>191.95923651171512</c:v>
                </c:pt>
                <c:pt idx="7302">
                  <c:v>197.32675086307884</c:v>
                </c:pt>
                <c:pt idx="7303">
                  <c:v>186.03655357926795</c:v>
                </c:pt>
                <c:pt idx="7304">
                  <c:v>186.03655357926795</c:v>
                </c:pt>
                <c:pt idx="7305">
                  <c:v>186.03655357926795</c:v>
                </c:pt>
                <c:pt idx="7306">
                  <c:v>186.03655357926795</c:v>
                </c:pt>
                <c:pt idx="7307">
                  <c:v>186.03655357926795</c:v>
                </c:pt>
                <c:pt idx="7308">
                  <c:v>186.03655357926795</c:v>
                </c:pt>
                <c:pt idx="7309">
                  <c:v>186.03655357926795</c:v>
                </c:pt>
                <c:pt idx="7310">
                  <c:v>186.03655357926795</c:v>
                </c:pt>
                <c:pt idx="7311">
                  <c:v>186.03655357926795</c:v>
                </c:pt>
                <c:pt idx="7312">
                  <c:v>186.03655357926795</c:v>
                </c:pt>
                <c:pt idx="7313">
                  <c:v>186.03655357926795</c:v>
                </c:pt>
                <c:pt idx="7314">
                  <c:v>186.03655357926795</c:v>
                </c:pt>
                <c:pt idx="7315">
                  <c:v>195.91336206155177</c:v>
                </c:pt>
                <c:pt idx="7316">
                  <c:v>186.03655357926795</c:v>
                </c:pt>
                <c:pt idx="7317">
                  <c:v>206.74694100901755</c:v>
                </c:pt>
                <c:pt idx="7318">
                  <c:v>185.15678184543171</c:v>
                </c:pt>
                <c:pt idx="7319">
                  <c:v>186.03655357926795</c:v>
                </c:pt>
                <c:pt idx="7320">
                  <c:v>186.03655357926795</c:v>
                </c:pt>
                <c:pt idx="7321">
                  <c:v>179.651269707967</c:v>
                </c:pt>
                <c:pt idx="7322">
                  <c:v>186.03655357926795</c:v>
                </c:pt>
                <c:pt idx="7323">
                  <c:v>186.03655357926795</c:v>
                </c:pt>
                <c:pt idx="7324">
                  <c:v>186.03655357926795</c:v>
                </c:pt>
                <c:pt idx="7325">
                  <c:v>186.03655357926795</c:v>
                </c:pt>
                <c:pt idx="7326">
                  <c:v>186.03655357926795</c:v>
                </c:pt>
                <c:pt idx="7327">
                  <c:v>186.03655357926795</c:v>
                </c:pt>
                <c:pt idx="7328">
                  <c:v>186.03655357926795</c:v>
                </c:pt>
                <c:pt idx="7329">
                  <c:v>194.71402301565644</c:v>
                </c:pt>
                <c:pt idx="7330">
                  <c:v>156.58636264711913</c:v>
                </c:pt>
                <c:pt idx="7331">
                  <c:v>186.03655357926795</c:v>
                </c:pt>
                <c:pt idx="7332">
                  <c:v>195.29662366877969</c:v>
                </c:pt>
                <c:pt idx="7333">
                  <c:v>166.57434624364495</c:v>
                </c:pt>
                <c:pt idx="7334">
                  <c:v>186.03655357926795</c:v>
                </c:pt>
                <c:pt idx="7335">
                  <c:v>186.03655357926795</c:v>
                </c:pt>
                <c:pt idx="7336">
                  <c:v>186.03655357926795</c:v>
                </c:pt>
                <c:pt idx="7337">
                  <c:v>186.03655357926795</c:v>
                </c:pt>
                <c:pt idx="7338">
                  <c:v>172.53736268247923</c:v>
                </c:pt>
                <c:pt idx="7339">
                  <c:v>186.03655357926795</c:v>
                </c:pt>
                <c:pt idx="7340">
                  <c:v>205.0912115222678</c:v>
                </c:pt>
                <c:pt idx="7341">
                  <c:v>159.53868826126975</c:v>
                </c:pt>
                <c:pt idx="7342">
                  <c:v>186.03655357926795</c:v>
                </c:pt>
                <c:pt idx="7343">
                  <c:v>186.03655357926795</c:v>
                </c:pt>
                <c:pt idx="7344">
                  <c:v>220.30551426544605</c:v>
                </c:pt>
                <c:pt idx="7345">
                  <c:v>194.77883229345591</c:v>
                </c:pt>
                <c:pt idx="7346">
                  <c:v>150.02166161832821</c:v>
                </c:pt>
                <c:pt idx="7347">
                  <c:v>186.03655357926795</c:v>
                </c:pt>
                <c:pt idx="7348">
                  <c:v>186.03655357926795</c:v>
                </c:pt>
                <c:pt idx="7349">
                  <c:v>174.29244106639138</c:v>
                </c:pt>
                <c:pt idx="7350">
                  <c:v>148.71529649414853</c:v>
                </c:pt>
                <c:pt idx="7351">
                  <c:v>186.03655357926795</c:v>
                </c:pt>
                <c:pt idx="7352">
                  <c:v>181.83290552289526</c:v>
                </c:pt>
                <c:pt idx="7353">
                  <c:v>177.08860361824378</c:v>
                </c:pt>
                <c:pt idx="7354">
                  <c:v>186.03655357926795</c:v>
                </c:pt>
                <c:pt idx="7355">
                  <c:v>172.96845471497338</c:v>
                </c:pt>
                <c:pt idx="7356">
                  <c:v>186.03655357926795</c:v>
                </c:pt>
                <c:pt idx="7357">
                  <c:v>186.03655357926795</c:v>
                </c:pt>
                <c:pt idx="7358">
                  <c:v>180.30960857808975</c:v>
                </c:pt>
                <c:pt idx="7359">
                  <c:v>186.03655357926795</c:v>
                </c:pt>
                <c:pt idx="7360">
                  <c:v>186.03655357926795</c:v>
                </c:pt>
                <c:pt idx="7361">
                  <c:v>186.03655357926795</c:v>
                </c:pt>
                <c:pt idx="7362">
                  <c:v>204.00196469837874</c:v>
                </c:pt>
                <c:pt idx="7363">
                  <c:v>181.83290552289526</c:v>
                </c:pt>
                <c:pt idx="7364">
                  <c:v>161.67825743116248</c:v>
                </c:pt>
                <c:pt idx="7365">
                  <c:v>186.03655357926795</c:v>
                </c:pt>
                <c:pt idx="7366">
                  <c:v>186.03655357926795</c:v>
                </c:pt>
                <c:pt idx="7367">
                  <c:v>170.83030790309581</c:v>
                </c:pt>
                <c:pt idx="7368">
                  <c:v>186.03655357926795</c:v>
                </c:pt>
                <c:pt idx="7369">
                  <c:v>189.47049672210517</c:v>
                </c:pt>
                <c:pt idx="7370">
                  <c:v>186.03655357926795</c:v>
                </c:pt>
                <c:pt idx="7371">
                  <c:v>186.03655357926795</c:v>
                </c:pt>
                <c:pt idx="7372">
                  <c:v>186.03655357926795</c:v>
                </c:pt>
                <c:pt idx="7373">
                  <c:v>186.03655357926795</c:v>
                </c:pt>
                <c:pt idx="7374">
                  <c:v>186.03655357926795</c:v>
                </c:pt>
                <c:pt idx="7375">
                  <c:v>186.03655357926795</c:v>
                </c:pt>
                <c:pt idx="7376">
                  <c:v>164.93865730520059</c:v>
                </c:pt>
                <c:pt idx="7377">
                  <c:v>167.16347661054547</c:v>
                </c:pt>
                <c:pt idx="7378">
                  <c:v>186.03655357926795</c:v>
                </c:pt>
                <c:pt idx="7379">
                  <c:v>186.03655357926795</c:v>
                </c:pt>
                <c:pt idx="7380">
                  <c:v>198.4012147079608</c:v>
                </c:pt>
                <c:pt idx="7381">
                  <c:v>169.87107974899561</c:v>
                </c:pt>
                <c:pt idx="7382">
                  <c:v>186.03655357926795</c:v>
                </c:pt>
                <c:pt idx="7383">
                  <c:v>166.51219156486013</c:v>
                </c:pt>
                <c:pt idx="7384">
                  <c:v>186.03655357926795</c:v>
                </c:pt>
                <c:pt idx="7385">
                  <c:v>186.03655357926795</c:v>
                </c:pt>
                <c:pt idx="7386">
                  <c:v>186.03655357926795</c:v>
                </c:pt>
                <c:pt idx="7387">
                  <c:v>186.03655357926795</c:v>
                </c:pt>
                <c:pt idx="7388">
                  <c:v>186.03655357926795</c:v>
                </c:pt>
                <c:pt idx="7389">
                  <c:v>186.03655357926795</c:v>
                </c:pt>
                <c:pt idx="7390">
                  <c:v>186.03655357926795</c:v>
                </c:pt>
                <c:pt idx="7391">
                  <c:v>186.03655357926795</c:v>
                </c:pt>
                <c:pt idx="7392">
                  <c:v>186.03655357926795</c:v>
                </c:pt>
                <c:pt idx="7393">
                  <c:v>152.69384238560832</c:v>
                </c:pt>
                <c:pt idx="7394">
                  <c:v>176.21912745662391</c:v>
                </c:pt>
                <c:pt idx="7395">
                  <c:v>178.62580089683672</c:v>
                </c:pt>
                <c:pt idx="7396">
                  <c:v>186.03655357926795</c:v>
                </c:pt>
                <c:pt idx="7397">
                  <c:v>186.03655357926795</c:v>
                </c:pt>
                <c:pt idx="7398">
                  <c:v>186.03655357926795</c:v>
                </c:pt>
                <c:pt idx="7399">
                  <c:v>179.77149046731125</c:v>
                </c:pt>
                <c:pt idx="7400">
                  <c:v>201.48036657006827</c:v>
                </c:pt>
                <c:pt idx="7401">
                  <c:v>186.03655357926795</c:v>
                </c:pt>
                <c:pt idx="7402">
                  <c:v>187.94234605536718</c:v>
                </c:pt>
                <c:pt idx="7403">
                  <c:v>188.16961494494723</c:v>
                </c:pt>
                <c:pt idx="7404">
                  <c:v>172.28784017594319</c:v>
                </c:pt>
                <c:pt idx="7405">
                  <c:v>186.03655357926795</c:v>
                </c:pt>
                <c:pt idx="7406">
                  <c:v>186.03655357926795</c:v>
                </c:pt>
                <c:pt idx="7407">
                  <c:v>186.03655357926795</c:v>
                </c:pt>
                <c:pt idx="7408">
                  <c:v>198.39971081948607</c:v>
                </c:pt>
                <c:pt idx="7409">
                  <c:v>186.03655357926795</c:v>
                </c:pt>
                <c:pt idx="7410">
                  <c:v>176.51374184927187</c:v>
                </c:pt>
                <c:pt idx="7411">
                  <c:v>181.83290552289526</c:v>
                </c:pt>
                <c:pt idx="7412">
                  <c:v>186.03655357926795</c:v>
                </c:pt>
                <c:pt idx="7413">
                  <c:v>186.03655357926795</c:v>
                </c:pt>
                <c:pt idx="7414">
                  <c:v>188.39433200199463</c:v>
                </c:pt>
                <c:pt idx="7415">
                  <c:v>186.03655357926795</c:v>
                </c:pt>
                <c:pt idx="7416">
                  <c:v>186.03655357926795</c:v>
                </c:pt>
                <c:pt idx="7417">
                  <c:v>200.88756346589511</c:v>
                </c:pt>
                <c:pt idx="7418">
                  <c:v>151.06738976669303</c:v>
                </c:pt>
                <c:pt idx="7419">
                  <c:v>186.03655357926795</c:v>
                </c:pt>
                <c:pt idx="7420">
                  <c:v>176.49148823231587</c:v>
                </c:pt>
                <c:pt idx="7421">
                  <c:v>202.62551358144057</c:v>
                </c:pt>
                <c:pt idx="7422">
                  <c:v>186.03655357926795</c:v>
                </c:pt>
                <c:pt idx="7423">
                  <c:v>186.03655357926795</c:v>
                </c:pt>
                <c:pt idx="7424">
                  <c:v>186.03655357926795</c:v>
                </c:pt>
                <c:pt idx="7425">
                  <c:v>186.03655357926795</c:v>
                </c:pt>
                <c:pt idx="7426">
                  <c:v>192.72655039357494</c:v>
                </c:pt>
                <c:pt idx="7427">
                  <c:v>186.03655357926795</c:v>
                </c:pt>
                <c:pt idx="7428">
                  <c:v>166.63915552144442</c:v>
                </c:pt>
                <c:pt idx="7429">
                  <c:v>186.03655357926795</c:v>
                </c:pt>
                <c:pt idx="7430">
                  <c:v>162.98221034879239</c:v>
                </c:pt>
                <c:pt idx="7431">
                  <c:v>186.03655357926795</c:v>
                </c:pt>
                <c:pt idx="7432">
                  <c:v>186.03655357926795</c:v>
                </c:pt>
                <c:pt idx="7433">
                  <c:v>186.03655357926795</c:v>
                </c:pt>
                <c:pt idx="7434">
                  <c:v>186.03655357926795</c:v>
                </c:pt>
                <c:pt idx="7435">
                  <c:v>182.14751888650301</c:v>
                </c:pt>
                <c:pt idx="7436">
                  <c:v>186.03655357926795</c:v>
                </c:pt>
                <c:pt idx="7437">
                  <c:v>186.03655357926795</c:v>
                </c:pt>
                <c:pt idx="7438">
                  <c:v>186.03655357926795</c:v>
                </c:pt>
                <c:pt idx="7439">
                  <c:v>186.03655357926795</c:v>
                </c:pt>
                <c:pt idx="7440">
                  <c:v>186.03655357926795</c:v>
                </c:pt>
                <c:pt idx="7441">
                  <c:v>186.03655357926795</c:v>
                </c:pt>
                <c:pt idx="7442">
                  <c:v>186.03655357926795</c:v>
                </c:pt>
                <c:pt idx="7443">
                  <c:v>186.03655357926795</c:v>
                </c:pt>
                <c:pt idx="7444">
                  <c:v>186.03655357926795</c:v>
                </c:pt>
                <c:pt idx="7445">
                  <c:v>186.03655357926795</c:v>
                </c:pt>
                <c:pt idx="7446">
                  <c:v>176.49148823231587</c:v>
                </c:pt>
                <c:pt idx="7447">
                  <c:v>199.76696219178027</c:v>
                </c:pt>
                <c:pt idx="7448">
                  <c:v>186.03655357926795</c:v>
                </c:pt>
                <c:pt idx="7449">
                  <c:v>193.73352713811764</c:v>
                </c:pt>
                <c:pt idx="7450">
                  <c:v>186.03655357926795</c:v>
                </c:pt>
                <c:pt idx="7451">
                  <c:v>186.03655357926795</c:v>
                </c:pt>
                <c:pt idx="7452">
                  <c:v>186.03655357926795</c:v>
                </c:pt>
                <c:pt idx="7453">
                  <c:v>176.49148823231587</c:v>
                </c:pt>
                <c:pt idx="7454">
                  <c:v>180.17325300646056</c:v>
                </c:pt>
                <c:pt idx="7455">
                  <c:v>186.03655357926795</c:v>
                </c:pt>
                <c:pt idx="7456">
                  <c:v>186.03655357926795</c:v>
                </c:pt>
                <c:pt idx="7457">
                  <c:v>186.03655357926795</c:v>
                </c:pt>
                <c:pt idx="7458">
                  <c:v>186.03655357926795</c:v>
                </c:pt>
                <c:pt idx="7459">
                  <c:v>186.03655357926795</c:v>
                </c:pt>
                <c:pt idx="7460">
                  <c:v>183.37726896623229</c:v>
                </c:pt>
                <c:pt idx="7461">
                  <c:v>186.03655357926795</c:v>
                </c:pt>
                <c:pt idx="7462">
                  <c:v>177.06549727756442</c:v>
                </c:pt>
                <c:pt idx="7463">
                  <c:v>186.03655357926795</c:v>
                </c:pt>
                <c:pt idx="7464">
                  <c:v>186.03655357926795</c:v>
                </c:pt>
                <c:pt idx="7465">
                  <c:v>169.81319276821588</c:v>
                </c:pt>
                <c:pt idx="7466">
                  <c:v>186.03655357926795</c:v>
                </c:pt>
                <c:pt idx="7467">
                  <c:v>186.03655357926795</c:v>
                </c:pt>
                <c:pt idx="7468">
                  <c:v>161.92777993769852</c:v>
                </c:pt>
                <c:pt idx="7469">
                  <c:v>189.64063120296041</c:v>
                </c:pt>
                <c:pt idx="7470">
                  <c:v>186.03655357926795</c:v>
                </c:pt>
                <c:pt idx="7471">
                  <c:v>196.74548522121106</c:v>
                </c:pt>
                <c:pt idx="7472">
                  <c:v>186.03655357926795</c:v>
                </c:pt>
                <c:pt idx="7473">
                  <c:v>186.03655357926795</c:v>
                </c:pt>
                <c:pt idx="7474">
                  <c:v>186.03655357926795</c:v>
                </c:pt>
                <c:pt idx="7475">
                  <c:v>176.49148823231587</c:v>
                </c:pt>
                <c:pt idx="7476">
                  <c:v>186.03655357926795</c:v>
                </c:pt>
                <c:pt idx="7477">
                  <c:v>176.08972569316657</c:v>
                </c:pt>
                <c:pt idx="7478">
                  <c:v>186.03655357926795</c:v>
                </c:pt>
                <c:pt idx="7479">
                  <c:v>144.22773080544022</c:v>
                </c:pt>
                <c:pt idx="7480">
                  <c:v>186.03655357926795</c:v>
                </c:pt>
                <c:pt idx="7481">
                  <c:v>186.03655357926795</c:v>
                </c:pt>
                <c:pt idx="7482">
                  <c:v>186.03655357926795</c:v>
                </c:pt>
                <c:pt idx="7483">
                  <c:v>173.57751964311768</c:v>
                </c:pt>
                <c:pt idx="7484">
                  <c:v>173.70608130260609</c:v>
                </c:pt>
                <c:pt idx="7485">
                  <c:v>191.70971400517908</c:v>
                </c:pt>
                <c:pt idx="7486">
                  <c:v>158.20837205367295</c:v>
                </c:pt>
                <c:pt idx="7487">
                  <c:v>208.27802319024462</c:v>
                </c:pt>
                <c:pt idx="7488">
                  <c:v>198.4012147079608</c:v>
                </c:pt>
                <c:pt idx="7489">
                  <c:v>181.83290552289526</c:v>
                </c:pt>
                <c:pt idx="7490">
                  <c:v>164.88893085946475</c:v>
                </c:pt>
                <c:pt idx="7491">
                  <c:v>186.03655357926795</c:v>
                </c:pt>
                <c:pt idx="7492">
                  <c:v>186.03655357926795</c:v>
                </c:pt>
                <c:pt idx="7493">
                  <c:v>174.7332451586887</c:v>
                </c:pt>
                <c:pt idx="7494">
                  <c:v>186.03655357926795</c:v>
                </c:pt>
                <c:pt idx="7495">
                  <c:v>186.28607608580398</c:v>
                </c:pt>
                <c:pt idx="7496">
                  <c:v>186.03655357926795</c:v>
                </c:pt>
                <c:pt idx="7497">
                  <c:v>186.36829671459969</c:v>
                </c:pt>
                <c:pt idx="7498">
                  <c:v>186.03655357926795</c:v>
                </c:pt>
                <c:pt idx="7499">
                  <c:v>186.03655357926795</c:v>
                </c:pt>
                <c:pt idx="7500">
                  <c:v>189.11090739526836</c:v>
                </c:pt>
                <c:pt idx="7501">
                  <c:v>172.28784017594319</c:v>
                </c:pt>
                <c:pt idx="7502">
                  <c:v>186.03655357926795</c:v>
                </c:pt>
                <c:pt idx="7503">
                  <c:v>172.59405700742397</c:v>
                </c:pt>
                <c:pt idx="7504">
                  <c:v>134.22294934961818</c:v>
                </c:pt>
                <c:pt idx="7505">
                  <c:v>186.03655357926795</c:v>
                </c:pt>
                <c:pt idx="7506">
                  <c:v>186.03655357926795</c:v>
                </c:pt>
                <c:pt idx="7507">
                  <c:v>186.03655357926795</c:v>
                </c:pt>
                <c:pt idx="7508">
                  <c:v>186.03655357926795</c:v>
                </c:pt>
                <c:pt idx="7509">
                  <c:v>186.03655357926795</c:v>
                </c:pt>
                <c:pt idx="7510">
                  <c:v>155.02151531652967</c:v>
                </c:pt>
                <c:pt idx="7511">
                  <c:v>186.03655357926795</c:v>
                </c:pt>
                <c:pt idx="7512">
                  <c:v>186.03655357926795</c:v>
                </c:pt>
                <c:pt idx="7513">
                  <c:v>186.03655357926795</c:v>
                </c:pt>
                <c:pt idx="7514">
                  <c:v>186.03655357926795</c:v>
                </c:pt>
                <c:pt idx="7515">
                  <c:v>186.03655357926795</c:v>
                </c:pt>
                <c:pt idx="7516">
                  <c:v>186.03655357926795</c:v>
                </c:pt>
                <c:pt idx="7517">
                  <c:v>186.03655357926795</c:v>
                </c:pt>
                <c:pt idx="7518">
                  <c:v>186.03655357926795</c:v>
                </c:pt>
                <c:pt idx="7519">
                  <c:v>186.03655357926795</c:v>
                </c:pt>
                <c:pt idx="7520">
                  <c:v>186.03655357926795</c:v>
                </c:pt>
                <c:pt idx="7521">
                  <c:v>165.88190548753516</c:v>
                </c:pt>
                <c:pt idx="7522">
                  <c:v>166.1314279940712</c:v>
                </c:pt>
                <c:pt idx="7523">
                  <c:v>185.44217680063181</c:v>
                </c:pt>
                <c:pt idx="7524">
                  <c:v>186.03655357926795</c:v>
                </c:pt>
                <c:pt idx="7525">
                  <c:v>186.03655357926795</c:v>
                </c:pt>
                <c:pt idx="7526">
                  <c:v>140.58036115709513</c:v>
                </c:pt>
                <c:pt idx="7527">
                  <c:v>164.98883043963752</c:v>
                </c:pt>
                <c:pt idx="7528">
                  <c:v>186.03655357926795</c:v>
                </c:pt>
                <c:pt idx="7529">
                  <c:v>159.71901473193034</c:v>
                </c:pt>
                <c:pt idx="7530">
                  <c:v>186.03655357926795</c:v>
                </c:pt>
                <c:pt idx="7531">
                  <c:v>194.91504246298945</c:v>
                </c:pt>
                <c:pt idx="7532">
                  <c:v>186.03655357926795</c:v>
                </c:pt>
                <c:pt idx="7533">
                  <c:v>186.28607608580398</c:v>
                </c:pt>
                <c:pt idx="7534">
                  <c:v>186.03655357926795</c:v>
                </c:pt>
                <c:pt idx="7535">
                  <c:v>169.77446122568318</c:v>
                </c:pt>
                <c:pt idx="7536">
                  <c:v>186.03655357926795</c:v>
                </c:pt>
                <c:pt idx="7537">
                  <c:v>186.03655357926795</c:v>
                </c:pt>
                <c:pt idx="7538">
                  <c:v>175.81736491747461</c:v>
                </c:pt>
                <c:pt idx="7539">
                  <c:v>186.03655357926795</c:v>
                </c:pt>
                <c:pt idx="7540">
                  <c:v>186.03655357926795</c:v>
                </c:pt>
                <c:pt idx="7541">
                  <c:v>186.03655357926795</c:v>
                </c:pt>
                <c:pt idx="7542">
                  <c:v>186.03655357926795</c:v>
                </c:pt>
                <c:pt idx="7543">
                  <c:v>190.567155229457</c:v>
                </c:pt>
                <c:pt idx="7544">
                  <c:v>172.46734327866167</c:v>
                </c:pt>
                <c:pt idx="7545">
                  <c:v>186.03655357926795</c:v>
                </c:pt>
                <c:pt idx="7546">
                  <c:v>186.03655357926795</c:v>
                </c:pt>
                <c:pt idx="7547">
                  <c:v>186.03655357926795</c:v>
                </c:pt>
                <c:pt idx="7548">
                  <c:v>186.03655357926795</c:v>
                </c:pt>
                <c:pt idx="7549">
                  <c:v>186.03655357926795</c:v>
                </c:pt>
                <c:pt idx="7550">
                  <c:v>186.03655357926795</c:v>
                </c:pt>
                <c:pt idx="7551">
                  <c:v>186.03655357926795</c:v>
                </c:pt>
                <c:pt idx="7552">
                  <c:v>168.34670998854619</c:v>
                </c:pt>
                <c:pt idx="7553">
                  <c:v>168.52565900063087</c:v>
                </c:pt>
                <c:pt idx="7554">
                  <c:v>180.33399514910664</c:v>
                </c:pt>
                <c:pt idx="7555">
                  <c:v>181.83290552289526</c:v>
                </c:pt>
                <c:pt idx="7556">
                  <c:v>186.03655357926795</c:v>
                </c:pt>
                <c:pt idx="7557">
                  <c:v>186.03655357926795</c:v>
                </c:pt>
                <c:pt idx="7558">
                  <c:v>186.03655357926795</c:v>
                </c:pt>
                <c:pt idx="7559">
                  <c:v>155.05675408024686</c:v>
                </c:pt>
                <c:pt idx="7560">
                  <c:v>186.03655357926795</c:v>
                </c:pt>
                <c:pt idx="7561">
                  <c:v>186.03655357926795</c:v>
                </c:pt>
                <c:pt idx="7562">
                  <c:v>189.96784085994867</c:v>
                </c:pt>
                <c:pt idx="7563">
                  <c:v>132.27999304725444</c:v>
                </c:pt>
                <c:pt idx="7564">
                  <c:v>186.03655357926795</c:v>
                </c:pt>
                <c:pt idx="7565">
                  <c:v>186.03655357926795</c:v>
                </c:pt>
                <c:pt idx="7566">
                  <c:v>186.03655357926795</c:v>
                </c:pt>
                <c:pt idx="7567">
                  <c:v>180.07341115042652</c:v>
                </c:pt>
                <c:pt idx="7568">
                  <c:v>189.92910931741596</c:v>
                </c:pt>
                <c:pt idx="7569">
                  <c:v>186.28607608580398</c:v>
                </c:pt>
                <c:pt idx="7570">
                  <c:v>186.03655357926795</c:v>
                </c:pt>
                <c:pt idx="7571">
                  <c:v>186.03655357926795</c:v>
                </c:pt>
                <c:pt idx="7572">
                  <c:v>186.03655357926795</c:v>
                </c:pt>
                <c:pt idx="7573">
                  <c:v>164.8074416426532</c:v>
                </c:pt>
                <c:pt idx="7574">
                  <c:v>186.03655357926795</c:v>
                </c:pt>
                <c:pt idx="7575">
                  <c:v>182.93196254008683</c:v>
                </c:pt>
                <c:pt idx="7576">
                  <c:v>186.03655357926795</c:v>
                </c:pt>
                <c:pt idx="7577">
                  <c:v>166.9060893789767</c:v>
                </c:pt>
                <c:pt idx="7578">
                  <c:v>155.90867962257803</c:v>
                </c:pt>
                <c:pt idx="7579">
                  <c:v>186.03655357926795</c:v>
                </c:pt>
                <c:pt idx="7580">
                  <c:v>186.03655357926795</c:v>
                </c:pt>
                <c:pt idx="7581">
                  <c:v>194.44708915812416</c:v>
                </c:pt>
                <c:pt idx="7582">
                  <c:v>212.53866257458145</c:v>
                </c:pt>
                <c:pt idx="7583">
                  <c:v>186.03655357926795</c:v>
                </c:pt>
                <c:pt idx="7584">
                  <c:v>161.57449254544349</c:v>
                </c:pt>
                <c:pt idx="7585">
                  <c:v>186.03655357926795</c:v>
                </c:pt>
                <c:pt idx="7586">
                  <c:v>186.03655357926795</c:v>
                </c:pt>
                <c:pt idx="7587">
                  <c:v>186.03655357926795</c:v>
                </c:pt>
                <c:pt idx="7588">
                  <c:v>175.93582604086183</c:v>
                </c:pt>
                <c:pt idx="7589">
                  <c:v>156.8343546912144</c:v>
                </c:pt>
                <c:pt idx="7590">
                  <c:v>198.55302366774325</c:v>
                </c:pt>
                <c:pt idx="7591">
                  <c:v>166.69373568911274</c:v>
                </c:pt>
                <c:pt idx="7592">
                  <c:v>186.03655357926795</c:v>
                </c:pt>
                <c:pt idx="7593">
                  <c:v>186.03655357926795</c:v>
                </c:pt>
                <c:pt idx="7594">
                  <c:v>186.03655357926795</c:v>
                </c:pt>
                <c:pt idx="7595">
                  <c:v>186.03655357926795</c:v>
                </c:pt>
                <c:pt idx="7596">
                  <c:v>182.37295051517503</c:v>
                </c:pt>
                <c:pt idx="7597">
                  <c:v>186.03655357926795</c:v>
                </c:pt>
                <c:pt idx="7598">
                  <c:v>186.03655357926795</c:v>
                </c:pt>
                <c:pt idx="7599">
                  <c:v>186.03655357926795</c:v>
                </c:pt>
                <c:pt idx="7600">
                  <c:v>176.49148823231587</c:v>
                </c:pt>
                <c:pt idx="7601">
                  <c:v>171.93455278368816</c:v>
                </c:pt>
                <c:pt idx="7602">
                  <c:v>186.03655357926795</c:v>
                </c:pt>
                <c:pt idx="7603">
                  <c:v>161.92777993769852</c:v>
                </c:pt>
                <c:pt idx="7604">
                  <c:v>186.03655357926795</c:v>
                </c:pt>
                <c:pt idx="7605">
                  <c:v>186.03655357926795</c:v>
                </c:pt>
                <c:pt idx="7606">
                  <c:v>186.03655357926795</c:v>
                </c:pt>
                <c:pt idx="7607">
                  <c:v>186.03655357926795</c:v>
                </c:pt>
                <c:pt idx="7608">
                  <c:v>186.03655357926795</c:v>
                </c:pt>
                <c:pt idx="7609">
                  <c:v>186.03655357926795</c:v>
                </c:pt>
                <c:pt idx="7610">
                  <c:v>187.40230106308741</c:v>
                </c:pt>
                <c:pt idx="7611">
                  <c:v>190.60972385644615</c:v>
                </c:pt>
                <c:pt idx="7612">
                  <c:v>193.88728519681123</c:v>
                </c:pt>
                <c:pt idx="7613">
                  <c:v>186.03655357926795</c:v>
                </c:pt>
                <c:pt idx="7614">
                  <c:v>186.03655357926795</c:v>
                </c:pt>
                <c:pt idx="7615">
                  <c:v>186.03655357926795</c:v>
                </c:pt>
                <c:pt idx="7616">
                  <c:v>186.03655357926795</c:v>
                </c:pt>
                <c:pt idx="7617">
                  <c:v>186.03655357926795</c:v>
                </c:pt>
                <c:pt idx="7618">
                  <c:v>202.3148807614032</c:v>
                </c:pt>
                <c:pt idx="7619">
                  <c:v>180.92419695992362</c:v>
                </c:pt>
                <c:pt idx="7620">
                  <c:v>186.03655357926795</c:v>
                </c:pt>
                <c:pt idx="7621">
                  <c:v>186.03655357926795</c:v>
                </c:pt>
                <c:pt idx="7622">
                  <c:v>186.03655357926795</c:v>
                </c:pt>
                <c:pt idx="7623">
                  <c:v>164.78641727258733</c:v>
                </c:pt>
                <c:pt idx="7624">
                  <c:v>186.03655357926795</c:v>
                </c:pt>
                <c:pt idx="7625">
                  <c:v>186.03655357926795</c:v>
                </c:pt>
                <c:pt idx="7626">
                  <c:v>186.03655357926795</c:v>
                </c:pt>
                <c:pt idx="7627">
                  <c:v>194.38227988032469</c:v>
                </c:pt>
                <c:pt idx="7628">
                  <c:v>186.03655357926795</c:v>
                </c:pt>
                <c:pt idx="7629">
                  <c:v>186.03655357926795</c:v>
                </c:pt>
                <c:pt idx="7630">
                  <c:v>186.03655357926795</c:v>
                </c:pt>
                <c:pt idx="7631">
                  <c:v>166.18931497485093</c:v>
                </c:pt>
                <c:pt idx="7632">
                  <c:v>186.03655357926795</c:v>
                </c:pt>
                <c:pt idx="7633">
                  <c:v>176.74101073885191</c:v>
                </c:pt>
                <c:pt idx="7634">
                  <c:v>187.32390961880071</c:v>
                </c:pt>
                <c:pt idx="7635">
                  <c:v>194.38227988032469</c:v>
                </c:pt>
                <c:pt idx="7636">
                  <c:v>186.03655357926795</c:v>
                </c:pt>
                <c:pt idx="7637">
                  <c:v>186.03655357926795</c:v>
                </c:pt>
                <c:pt idx="7638">
                  <c:v>201.83515785079803</c:v>
                </c:pt>
                <c:pt idx="7639">
                  <c:v>182.0824280294313</c:v>
                </c:pt>
                <c:pt idx="7640">
                  <c:v>187.44681088904028</c:v>
                </c:pt>
                <c:pt idx="7641">
                  <c:v>186.03655357926795</c:v>
                </c:pt>
                <c:pt idx="7642">
                  <c:v>191.70971400517908</c:v>
                </c:pt>
                <c:pt idx="7643">
                  <c:v>186.03655357926795</c:v>
                </c:pt>
                <c:pt idx="7644">
                  <c:v>150.1254265040472</c:v>
                </c:pt>
                <c:pt idx="7645">
                  <c:v>152.38271459074645</c:v>
                </c:pt>
                <c:pt idx="7646">
                  <c:v>186.03655357926795</c:v>
                </c:pt>
                <c:pt idx="7647">
                  <c:v>193.29303305643563</c:v>
                </c:pt>
                <c:pt idx="7648">
                  <c:v>186.03655357926795</c:v>
                </c:pt>
                <c:pt idx="7649">
                  <c:v>186.03655357926795</c:v>
                </c:pt>
                <c:pt idx="7650">
                  <c:v>186.03655357926795</c:v>
                </c:pt>
                <c:pt idx="7651">
                  <c:v>186.03655357926795</c:v>
                </c:pt>
                <c:pt idx="7652">
                  <c:v>181.83290552289526</c:v>
                </c:pt>
                <c:pt idx="7653">
                  <c:v>186.03655357926795</c:v>
                </c:pt>
                <c:pt idx="7654">
                  <c:v>186.03655357926795</c:v>
                </c:pt>
                <c:pt idx="7655">
                  <c:v>198.06404465446937</c:v>
                </c:pt>
                <c:pt idx="7656">
                  <c:v>196.1628845680878</c:v>
                </c:pt>
                <c:pt idx="7657">
                  <c:v>186.03655357926795</c:v>
                </c:pt>
                <c:pt idx="7658">
                  <c:v>197.56670051662587</c:v>
                </c:pt>
                <c:pt idx="7659">
                  <c:v>186.03655357926795</c:v>
                </c:pt>
                <c:pt idx="7660">
                  <c:v>206.49741850248151</c:v>
                </c:pt>
                <c:pt idx="7661">
                  <c:v>186.03655357926795</c:v>
                </c:pt>
                <c:pt idx="7662">
                  <c:v>186.03655357926795</c:v>
                </c:pt>
                <c:pt idx="7663">
                  <c:v>186.03655357926795</c:v>
                </c:pt>
                <c:pt idx="7664">
                  <c:v>186.03655357926795</c:v>
                </c:pt>
                <c:pt idx="7665">
                  <c:v>186.03655357926795</c:v>
                </c:pt>
                <c:pt idx="7666">
                  <c:v>170.61181773111173</c:v>
                </c:pt>
                <c:pt idx="7667">
                  <c:v>156.1097269822198</c:v>
                </c:pt>
                <c:pt idx="7668">
                  <c:v>186.03655357926795</c:v>
                </c:pt>
                <c:pt idx="7669">
                  <c:v>186.03655357926795</c:v>
                </c:pt>
                <c:pt idx="7670">
                  <c:v>186.03655357926795</c:v>
                </c:pt>
                <c:pt idx="7671">
                  <c:v>186.03655357926795</c:v>
                </c:pt>
                <c:pt idx="7672">
                  <c:v>186.03655357926795</c:v>
                </c:pt>
                <c:pt idx="7673">
                  <c:v>190.86581472000691</c:v>
                </c:pt>
                <c:pt idx="7674">
                  <c:v>186.03655357926795</c:v>
                </c:pt>
                <c:pt idx="7675">
                  <c:v>186.03655357926795</c:v>
                </c:pt>
                <c:pt idx="7676">
                  <c:v>190.48212298448294</c:v>
                </c:pt>
                <c:pt idx="7677">
                  <c:v>186.03655357926795</c:v>
                </c:pt>
                <c:pt idx="7678">
                  <c:v>186.03655357926795</c:v>
                </c:pt>
                <c:pt idx="7679">
                  <c:v>198.98248034982859</c:v>
                </c:pt>
                <c:pt idx="7680">
                  <c:v>186.03655357926795</c:v>
                </c:pt>
                <c:pt idx="7681">
                  <c:v>186.03655357926795</c:v>
                </c:pt>
                <c:pt idx="7682">
                  <c:v>186.03655357926795</c:v>
                </c:pt>
                <c:pt idx="7683">
                  <c:v>186.03655357926795</c:v>
                </c:pt>
                <c:pt idx="7684">
                  <c:v>184.3808240925182</c:v>
                </c:pt>
                <c:pt idx="7685">
                  <c:v>186.03655357926795</c:v>
                </c:pt>
                <c:pt idx="7686">
                  <c:v>185.19682926191493</c:v>
                </c:pt>
                <c:pt idx="7687">
                  <c:v>186.03655357926795</c:v>
                </c:pt>
                <c:pt idx="7688">
                  <c:v>186.03655357926795</c:v>
                </c:pt>
                <c:pt idx="7689">
                  <c:v>186.03655357926795</c:v>
                </c:pt>
                <c:pt idx="7690">
                  <c:v>186.03655357926795</c:v>
                </c:pt>
                <c:pt idx="7691">
                  <c:v>186.03655357926795</c:v>
                </c:pt>
                <c:pt idx="7692">
                  <c:v>186.03655357926795</c:v>
                </c:pt>
                <c:pt idx="7693">
                  <c:v>186.03655357926795</c:v>
                </c:pt>
                <c:pt idx="7694">
                  <c:v>155.93022387950131</c:v>
                </c:pt>
                <c:pt idx="7695">
                  <c:v>186.03655357926795</c:v>
                </c:pt>
                <c:pt idx="7696">
                  <c:v>186.03655357926795</c:v>
                </c:pt>
                <c:pt idx="7697">
                  <c:v>186.03655357926795</c:v>
                </c:pt>
                <c:pt idx="7698">
                  <c:v>140.82988366363116</c:v>
                </c:pt>
                <c:pt idx="7699">
                  <c:v>186.03655357926795</c:v>
                </c:pt>
                <c:pt idx="7700">
                  <c:v>186.03655357926795</c:v>
                </c:pt>
                <c:pt idx="7701">
                  <c:v>208.26042044881228</c:v>
                </c:pt>
                <c:pt idx="7702">
                  <c:v>186.03655357926795</c:v>
                </c:pt>
                <c:pt idx="7703">
                  <c:v>186.03655357926795</c:v>
                </c:pt>
                <c:pt idx="7704">
                  <c:v>186.03655357926795</c:v>
                </c:pt>
                <c:pt idx="7705">
                  <c:v>186.03655357926795</c:v>
                </c:pt>
                <c:pt idx="7706">
                  <c:v>186.03655357926795</c:v>
                </c:pt>
                <c:pt idx="7707">
                  <c:v>182.82944895320941</c:v>
                </c:pt>
                <c:pt idx="7708">
                  <c:v>180.80684990771741</c:v>
                </c:pt>
                <c:pt idx="7709">
                  <c:v>186.03655357926795</c:v>
                </c:pt>
                <c:pt idx="7710">
                  <c:v>186.03655357926795</c:v>
                </c:pt>
                <c:pt idx="7711">
                  <c:v>170.28007459577998</c:v>
                </c:pt>
                <c:pt idx="7712">
                  <c:v>186.03655357926795</c:v>
                </c:pt>
                <c:pt idx="7713">
                  <c:v>186.03655357926795</c:v>
                </c:pt>
                <c:pt idx="7714">
                  <c:v>169.87107974899561</c:v>
                </c:pt>
                <c:pt idx="7715">
                  <c:v>186.03655357926795</c:v>
                </c:pt>
                <c:pt idx="7716">
                  <c:v>186.03655357926795</c:v>
                </c:pt>
                <c:pt idx="7717">
                  <c:v>195.91336206155177</c:v>
                </c:pt>
                <c:pt idx="7718">
                  <c:v>186.03655357926795</c:v>
                </c:pt>
                <c:pt idx="7719">
                  <c:v>188.26594755019175</c:v>
                </c:pt>
                <c:pt idx="7720">
                  <c:v>186.03655357926795</c:v>
                </c:pt>
                <c:pt idx="7721">
                  <c:v>186.03655357926795</c:v>
                </c:pt>
                <c:pt idx="7722">
                  <c:v>186.03655357926795</c:v>
                </c:pt>
                <c:pt idx="7723">
                  <c:v>186.03655357926795</c:v>
                </c:pt>
                <c:pt idx="7724">
                  <c:v>186.03655357926795</c:v>
                </c:pt>
                <c:pt idx="7725">
                  <c:v>184.3808240925182</c:v>
                </c:pt>
                <c:pt idx="7726">
                  <c:v>186.03655357926795</c:v>
                </c:pt>
                <c:pt idx="7727">
                  <c:v>186.03655357926795</c:v>
                </c:pt>
                <c:pt idx="7728">
                  <c:v>171.04277273041097</c:v>
                </c:pt>
                <c:pt idx="7729">
                  <c:v>171.88607763679389</c:v>
                </c:pt>
                <c:pt idx="7730">
                  <c:v>186.03655357926795</c:v>
                </c:pt>
                <c:pt idx="7731">
                  <c:v>186.03655357926795</c:v>
                </c:pt>
                <c:pt idx="7732">
                  <c:v>176.49148823231587</c:v>
                </c:pt>
                <c:pt idx="7733">
                  <c:v>186.03655357926795</c:v>
                </c:pt>
                <c:pt idx="7734">
                  <c:v>174.7332451586887</c:v>
                </c:pt>
                <c:pt idx="7735">
                  <c:v>186.03655357926795</c:v>
                </c:pt>
                <c:pt idx="7736">
                  <c:v>168.87386761556627</c:v>
                </c:pt>
                <c:pt idx="7737">
                  <c:v>186.03655357926795</c:v>
                </c:pt>
                <c:pt idx="7738">
                  <c:v>152.15316266667071</c:v>
                </c:pt>
                <c:pt idx="7739">
                  <c:v>186.03655357926795</c:v>
                </c:pt>
                <c:pt idx="7740">
                  <c:v>186.03655357926795</c:v>
                </c:pt>
                <c:pt idx="7741">
                  <c:v>180.63356647699993</c:v>
                </c:pt>
                <c:pt idx="7742">
                  <c:v>186.03655357926795</c:v>
                </c:pt>
                <c:pt idx="7743">
                  <c:v>186.03655357926795</c:v>
                </c:pt>
                <c:pt idx="7744">
                  <c:v>188.27337983066622</c:v>
                </c:pt>
                <c:pt idx="7745">
                  <c:v>186.03655357926795</c:v>
                </c:pt>
                <c:pt idx="7746">
                  <c:v>186.03655357926795</c:v>
                </c:pt>
                <c:pt idx="7747">
                  <c:v>176.97007141008697</c:v>
                </c:pt>
                <c:pt idx="7748">
                  <c:v>186.28607608580398</c:v>
                </c:pt>
                <c:pt idx="7749">
                  <c:v>186.03655357926795</c:v>
                </c:pt>
                <c:pt idx="7750">
                  <c:v>176.74101073885191</c:v>
                </c:pt>
                <c:pt idx="7751">
                  <c:v>186.03655357926795</c:v>
                </c:pt>
                <c:pt idx="7752">
                  <c:v>157.81712020392703</c:v>
                </c:pt>
                <c:pt idx="7753">
                  <c:v>187.09790628738156</c:v>
                </c:pt>
                <c:pt idx="7754">
                  <c:v>186.03655357926795</c:v>
                </c:pt>
                <c:pt idx="7755">
                  <c:v>186.03655357926795</c:v>
                </c:pt>
                <c:pt idx="7756">
                  <c:v>186.03655357926795</c:v>
                </c:pt>
                <c:pt idx="7757">
                  <c:v>186.03655357926795</c:v>
                </c:pt>
                <c:pt idx="7758">
                  <c:v>194.50715508133806</c:v>
                </c:pt>
                <c:pt idx="7759">
                  <c:v>176.33924819970261</c:v>
                </c:pt>
                <c:pt idx="7760">
                  <c:v>186.03655357926795</c:v>
                </c:pt>
                <c:pt idx="7761">
                  <c:v>186.03655357926795</c:v>
                </c:pt>
                <c:pt idx="7762">
                  <c:v>186.03655357926795</c:v>
                </c:pt>
                <c:pt idx="7763">
                  <c:v>156.33684014058309</c:v>
                </c:pt>
                <c:pt idx="7764">
                  <c:v>144.42871157614104</c:v>
                </c:pt>
                <c:pt idx="7765">
                  <c:v>186.03655357926795</c:v>
                </c:pt>
                <c:pt idx="7766">
                  <c:v>176.49148823231587</c:v>
                </c:pt>
                <c:pt idx="7767">
                  <c:v>150.58880658892193</c:v>
                </c:pt>
                <c:pt idx="7768">
                  <c:v>186.28607608580398</c:v>
                </c:pt>
                <c:pt idx="7769">
                  <c:v>186.03655357926795</c:v>
                </c:pt>
                <c:pt idx="7770">
                  <c:v>186.03655357926795</c:v>
                </c:pt>
                <c:pt idx="7771">
                  <c:v>179.9254313751531</c:v>
                </c:pt>
                <c:pt idx="7772">
                  <c:v>198.4012147079608</c:v>
                </c:pt>
                <c:pt idx="7773">
                  <c:v>131.52756803149776</c:v>
                </c:pt>
                <c:pt idx="7774">
                  <c:v>190.2015973929816</c:v>
                </c:pt>
                <c:pt idx="7775">
                  <c:v>186.03655357926795</c:v>
                </c:pt>
                <c:pt idx="7776">
                  <c:v>186.28607608580398</c:v>
                </c:pt>
                <c:pt idx="7777">
                  <c:v>186.03655357926795</c:v>
                </c:pt>
                <c:pt idx="7778">
                  <c:v>195.91336206155177</c:v>
                </c:pt>
                <c:pt idx="7779">
                  <c:v>186.03655357926795</c:v>
                </c:pt>
                <c:pt idx="7780">
                  <c:v>186.03655357926795</c:v>
                </c:pt>
                <c:pt idx="7781">
                  <c:v>186.03655357926795</c:v>
                </c:pt>
                <c:pt idx="7782">
                  <c:v>186.03655357926795</c:v>
                </c:pt>
                <c:pt idx="7783">
                  <c:v>186.03655357926795</c:v>
                </c:pt>
                <c:pt idx="7784">
                  <c:v>186.03655357926795</c:v>
                </c:pt>
                <c:pt idx="7785">
                  <c:v>183.24629432442234</c:v>
                </c:pt>
                <c:pt idx="7786">
                  <c:v>186.03655357926795</c:v>
                </c:pt>
                <c:pt idx="7787">
                  <c:v>186.03655357926795</c:v>
                </c:pt>
                <c:pt idx="7788">
                  <c:v>188.85614936100873</c:v>
                </c:pt>
                <c:pt idx="7789">
                  <c:v>186.03655357926795</c:v>
                </c:pt>
                <c:pt idx="7790">
                  <c:v>186.03655357926795</c:v>
                </c:pt>
                <c:pt idx="7791">
                  <c:v>192.24975899745885</c:v>
                </c:pt>
                <c:pt idx="7792">
                  <c:v>186.03655357926795</c:v>
                </c:pt>
                <c:pt idx="7793">
                  <c:v>186.03655357926795</c:v>
                </c:pt>
                <c:pt idx="7794">
                  <c:v>186.03655357926795</c:v>
                </c:pt>
                <c:pt idx="7795">
                  <c:v>186.03655357926795</c:v>
                </c:pt>
                <c:pt idx="7796">
                  <c:v>174.30777238632763</c:v>
                </c:pt>
                <c:pt idx="7797">
                  <c:v>186.03655357926795</c:v>
                </c:pt>
                <c:pt idx="7798">
                  <c:v>186.03655357926795</c:v>
                </c:pt>
                <c:pt idx="7799">
                  <c:v>186.03655357926795</c:v>
                </c:pt>
                <c:pt idx="7800">
                  <c:v>186.03655357926795</c:v>
                </c:pt>
                <c:pt idx="7801">
                  <c:v>186.03655357926795</c:v>
                </c:pt>
                <c:pt idx="7802">
                  <c:v>188.854645472534</c:v>
                </c:pt>
                <c:pt idx="7803">
                  <c:v>186.03655357926795</c:v>
                </c:pt>
                <c:pt idx="7804">
                  <c:v>186.03655357926795</c:v>
                </c:pt>
                <c:pt idx="7805">
                  <c:v>194.50715508133806</c:v>
                </c:pt>
                <c:pt idx="7806">
                  <c:v>186.03655357926795</c:v>
                </c:pt>
                <c:pt idx="7807">
                  <c:v>186.03655357926795</c:v>
                </c:pt>
                <c:pt idx="7808">
                  <c:v>186.03655357926795</c:v>
                </c:pt>
                <c:pt idx="7809">
                  <c:v>186.03655357926795</c:v>
                </c:pt>
                <c:pt idx="7810">
                  <c:v>186.03655357926795</c:v>
                </c:pt>
                <c:pt idx="7811">
                  <c:v>172.26313122930489</c:v>
                </c:pt>
                <c:pt idx="7812">
                  <c:v>168.62434510903023</c:v>
                </c:pt>
                <c:pt idx="7813">
                  <c:v>186.03655357926795</c:v>
                </c:pt>
                <c:pt idx="7814">
                  <c:v>186.03655357926795</c:v>
                </c:pt>
                <c:pt idx="7815">
                  <c:v>186.03655357926795</c:v>
                </c:pt>
                <c:pt idx="7816">
                  <c:v>186.03655357926795</c:v>
                </c:pt>
                <c:pt idx="7817">
                  <c:v>186.03655357926795</c:v>
                </c:pt>
                <c:pt idx="7818">
                  <c:v>186.03655357926795</c:v>
                </c:pt>
                <c:pt idx="7819">
                  <c:v>186.03655357926795</c:v>
                </c:pt>
                <c:pt idx="7820">
                  <c:v>186.03655357926795</c:v>
                </c:pt>
                <c:pt idx="7821">
                  <c:v>186.03655357926795</c:v>
                </c:pt>
                <c:pt idx="7822">
                  <c:v>186.03655357926795</c:v>
                </c:pt>
                <c:pt idx="7823">
                  <c:v>181.83290552289526</c:v>
                </c:pt>
                <c:pt idx="7824">
                  <c:v>186.03655357926795</c:v>
                </c:pt>
                <c:pt idx="7825">
                  <c:v>186.03655357926795</c:v>
                </c:pt>
                <c:pt idx="7826">
                  <c:v>186.03655357926795</c:v>
                </c:pt>
                <c:pt idx="7827">
                  <c:v>151.55279153359209</c:v>
                </c:pt>
                <c:pt idx="7828">
                  <c:v>186.03655357926795</c:v>
                </c:pt>
                <c:pt idx="7829">
                  <c:v>186.03655357926795</c:v>
                </c:pt>
                <c:pt idx="7830">
                  <c:v>176.00823647635502</c:v>
                </c:pt>
                <c:pt idx="7831">
                  <c:v>186.03655357926795</c:v>
                </c:pt>
                <c:pt idx="7832">
                  <c:v>186.03655357926795</c:v>
                </c:pt>
                <c:pt idx="7833">
                  <c:v>170.4583263996569</c:v>
                </c:pt>
                <c:pt idx="7834">
                  <c:v>186.03655357926795</c:v>
                </c:pt>
                <c:pt idx="7835">
                  <c:v>186.03655357926795</c:v>
                </c:pt>
                <c:pt idx="7836">
                  <c:v>186.03655357926795</c:v>
                </c:pt>
                <c:pt idx="7837">
                  <c:v>186.03655357926795</c:v>
                </c:pt>
                <c:pt idx="7838">
                  <c:v>188.70390932839547</c:v>
                </c:pt>
                <c:pt idx="7839">
                  <c:v>186.03655357926795</c:v>
                </c:pt>
                <c:pt idx="7840">
                  <c:v>172.7976749347722</c:v>
                </c:pt>
                <c:pt idx="7841">
                  <c:v>186.03655357926795</c:v>
                </c:pt>
                <c:pt idx="7842">
                  <c:v>181.83290552289526</c:v>
                </c:pt>
                <c:pt idx="7843">
                  <c:v>186.03655357926795</c:v>
                </c:pt>
                <c:pt idx="7844">
                  <c:v>186.03655357926795</c:v>
                </c:pt>
                <c:pt idx="7845">
                  <c:v>169.5118275823788</c:v>
                </c:pt>
                <c:pt idx="7846">
                  <c:v>186.03655357926795</c:v>
                </c:pt>
                <c:pt idx="7847">
                  <c:v>186.03655357926795</c:v>
                </c:pt>
                <c:pt idx="7848">
                  <c:v>186.03655357926795</c:v>
                </c:pt>
                <c:pt idx="7849">
                  <c:v>151.50754391626342</c:v>
                </c:pt>
                <c:pt idx="7850">
                  <c:v>186.03655357926795</c:v>
                </c:pt>
                <c:pt idx="7851">
                  <c:v>172.53843549812314</c:v>
                </c:pt>
                <c:pt idx="7852">
                  <c:v>186.03655357926795</c:v>
                </c:pt>
                <c:pt idx="7853">
                  <c:v>186.03655357926795</c:v>
                </c:pt>
                <c:pt idx="7854">
                  <c:v>186.03655357926795</c:v>
                </c:pt>
                <c:pt idx="7855">
                  <c:v>186.03655357926795</c:v>
                </c:pt>
                <c:pt idx="7856">
                  <c:v>186.03655357926795</c:v>
                </c:pt>
                <c:pt idx="7857">
                  <c:v>170.28007459577998</c:v>
                </c:pt>
                <c:pt idx="7858">
                  <c:v>199.85543908798942</c:v>
                </c:pt>
                <c:pt idx="7859">
                  <c:v>190.29719296360477</c:v>
                </c:pt>
                <c:pt idx="7860">
                  <c:v>186.03655357926795</c:v>
                </c:pt>
                <c:pt idx="7861">
                  <c:v>186.03655357926795</c:v>
                </c:pt>
                <c:pt idx="7862">
                  <c:v>186.03655357926795</c:v>
                </c:pt>
                <c:pt idx="7863">
                  <c:v>186.03655357926795</c:v>
                </c:pt>
                <c:pt idx="7864">
                  <c:v>186.03655357926795</c:v>
                </c:pt>
                <c:pt idx="7865">
                  <c:v>186.03655357926795</c:v>
                </c:pt>
                <c:pt idx="7866">
                  <c:v>207.7578407832452</c:v>
                </c:pt>
                <c:pt idx="7867">
                  <c:v>143.8570541141404</c:v>
                </c:pt>
                <c:pt idx="7868">
                  <c:v>186.03655357926795</c:v>
                </c:pt>
                <c:pt idx="7869">
                  <c:v>186.03655357926795</c:v>
                </c:pt>
                <c:pt idx="7870">
                  <c:v>195.91336206155177</c:v>
                </c:pt>
                <c:pt idx="7871">
                  <c:v>186.03655357926795</c:v>
                </c:pt>
                <c:pt idx="7872">
                  <c:v>210.30575935286814</c:v>
                </c:pt>
                <c:pt idx="7873">
                  <c:v>186.03655357926795</c:v>
                </c:pt>
                <c:pt idx="7874">
                  <c:v>152.61654275154544</c:v>
                </c:pt>
                <c:pt idx="7875">
                  <c:v>186.03655357926795</c:v>
                </c:pt>
                <c:pt idx="7876">
                  <c:v>165.43291769382458</c:v>
                </c:pt>
                <c:pt idx="7877">
                  <c:v>176.74101073885191</c:v>
                </c:pt>
                <c:pt idx="7878">
                  <c:v>136.21724076047411</c:v>
                </c:pt>
                <c:pt idx="7879">
                  <c:v>138.77988479824589</c:v>
                </c:pt>
                <c:pt idx="7880">
                  <c:v>199.59512683569645</c:v>
                </c:pt>
                <c:pt idx="7881">
                  <c:v>204.84168901573176</c:v>
                </c:pt>
                <c:pt idx="7882">
                  <c:v>186.03655357926795</c:v>
                </c:pt>
                <c:pt idx="7883">
                  <c:v>186.03655357926795</c:v>
                </c:pt>
                <c:pt idx="7884">
                  <c:v>186.28607608580398</c:v>
                </c:pt>
                <c:pt idx="7885">
                  <c:v>186.03655357926795</c:v>
                </c:pt>
                <c:pt idx="7886">
                  <c:v>186.03655357926795</c:v>
                </c:pt>
                <c:pt idx="7887">
                  <c:v>186.03655357926795</c:v>
                </c:pt>
                <c:pt idx="7888">
                  <c:v>186.03655357926795</c:v>
                </c:pt>
                <c:pt idx="7889">
                  <c:v>186.03655357926795</c:v>
                </c:pt>
                <c:pt idx="7890">
                  <c:v>186.03655357926795</c:v>
                </c:pt>
                <c:pt idx="7891">
                  <c:v>186.03655357926795</c:v>
                </c:pt>
                <c:pt idx="7892">
                  <c:v>186.03655357926795</c:v>
                </c:pt>
                <c:pt idx="7893">
                  <c:v>186.03655357926795</c:v>
                </c:pt>
                <c:pt idx="7894">
                  <c:v>186.03655357926795</c:v>
                </c:pt>
                <c:pt idx="7895">
                  <c:v>186.03655357926795</c:v>
                </c:pt>
                <c:pt idx="7896">
                  <c:v>186.03655357926795</c:v>
                </c:pt>
                <c:pt idx="7897">
                  <c:v>186.03655357926795</c:v>
                </c:pt>
                <c:pt idx="7898">
                  <c:v>186.03655357926795</c:v>
                </c:pt>
                <c:pt idx="7899">
                  <c:v>186.03655357926795</c:v>
                </c:pt>
                <c:pt idx="7900">
                  <c:v>186.03655357926795</c:v>
                </c:pt>
                <c:pt idx="7901">
                  <c:v>186.03655357926795</c:v>
                </c:pt>
                <c:pt idx="7902">
                  <c:v>195.03989226229731</c:v>
                </c:pt>
                <c:pt idx="7903">
                  <c:v>186.03655357926795</c:v>
                </c:pt>
                <c:pt idx="7904">
                  <c:v>186.03655357926795</c:v>
                </c:pt>
                <c:pt idx="7905">
                  <c:v>186.03655357926795</c:v>
                </c:pt>
                <c:pt idx="7906">
                  <c:v>186.03655357926795</c:v>
                </c:pt>
                <c:pt idx="7907">
                  <c:v>186.03655357926795</c:v>
                </c:pt>
                <c:pt idx="7908">
                  <c:v>186.03655357926795</c:v>
                </c:pt>
                <c:pt idx="7909">
                  <c:v>186.03655357926795</c:v>
                </c:pt>
                <c:pt idx="7910">
                  <c:v>186.03655357926795</c:v>
                </c:pt>
                <c:pt idx="7911">
                  <c:v>186.03655357926795</c:v>
                </c:pt>
                <c:pt idx="7912">
                  <c:v>186.28607608580398</c:v>
                </c:pt>
                <c:pt idx="7913">
                  <c:v>186.03655357926795</c:v>
                </c:pt>
                <c:pt idx="7914">
                  <c:v>186.03655357926795</c:v>
                </c:pt>
                <c:pt idx="7915">
                  <c:v>186.03655357926795</c:v>
                </c:pt>
                <c:pt idx="7916">
                  <c:v>186.03655357926795</c:v>
                </c:pt>
                <c:pt idx="7917">
                  <c:v>182.0824280294313</c:v>
                </c:pt>
                <c:pt idx="7918">
                  <c:v>186.03655357926795</c:v>
                </c:pt>
                <c:pt idx="7919">
                  <c:v>195.91336206155177</c:v>
                </c:pt>
                <c:pt idx="7920">
                  <c:v>188.52290233720225</c:v>
                </c:pt>
                <c:pt idx="7921">
                  <c:v>186.03655357926795</c:v>
                </c:pt>
                <c:pt idx="7922">
                  <c:v>157.73946320126208</c:v>
                </c:pt>
                <c:pt idx="7923">
                  <c:v>186.03655357926795</c:v>
                </c:pt>
                <c:pt idx="7924">
                  <c:v>136.77211921808268</c:v>
                </c:pt>
                <c:pt idx="7925">
                  <c:v>186.03655357926795</c:v>
                </c:pt>
                <c:pt idx="7926">
                  <c:v>186.03655357926795</c:v>
                </c:pt>
                <c:pt idx="7927">
                  <c:v>192.72655039357494</c:v>
                </c:pt>
                <c:pt idx="7928">
                  <c:v>156.87111354638304</c:v>
                </c:pt>
                <c:pt idx="7929">
                  <c:v>186.03655357926795</c:v>
                </c:pt>
                <c:pt idx="7930">
                  <c:v>186.28607608580398</c:v>
                </c:pt>
                <c:pt idx="7931">
                  <c:v>186.03655357926795</c:v>
                </c:pt>
                <c:pt idx="7932">
                  <c:v>186.03655357926795</c:v>
                </c:pt>
                <c:pt idx="7933">
                  <c:v>186.03655357926795</c:v>
                </c:pt>
                <c:pt idx="7934">
                  <c:v>186.03655357926795</c:v>
                </c:pt>
                <c:pt idx="7935">
                  <c:v>186.03655357926795</c:v>
                </c:pt>
                <c:pt idx="7936">
                  <c:v>186.03655357926795</c:v>
                </c:pt>
                <c:pt idx="7937">
                  <c:v>161.85536950220532</c:v>
                </c:pt>
                <c:pt idx="7938">
                  <c:v>191.35642661292405</c:v>
                </c:pt>
                <c:pt idx="7939">
                  <c:v>158.32412183349388</c:v>
                </c:pt>
                <c:pt idx="7940">
                  <c:v>151.56135912489265</c:v>
                </c:pt>
                <c:pt idx="7941">
                  <c:v>165.59192348460488</c:v>
                </c:pt>
                <c:pt idx="7942">
                  <c:v>186.03655357926795</c:v>
                </c:pt>
                <c:pt idx="7943">
                  <c:v>186.03655357926795</c:v>
                </c:pt>
                <c:pt idx="7944">
                  <c:v>165.90415910449116</c:v>
                </c:pt>
                <c:pt idx="7945">
                  <c:v>186.03655357926795</c:v>
                </c:pt>
                <c:pt idx="7946">
                  <c:v>186.28607608580398</c:v>
                </c:pt>
                <c:pt idx="7947">
                  <c:v>184.63034659905423</c:v>
                </c:pt>
                <c:pt idx="7948">
                  <c:v>186.03655357926795</c:v>
                </c:pt>
                <c:pt idx="7949">
                  <c:v>186.03655357926795</c:v>
                </c:pt>
                <c:pt idx="7950">
                  <c:v>186.03655357926795</c:v>
                </c:pt>
                <c:pt idx="7951">
                  <c:v>186.03655357926795</c:v>
                </c:pt>
                <c:pt idx="7952">
                  <c:v>144.62691545892207</c:v>
                </c:pt>
                <c:pt idx="7953">
                  <c:v>186.03655357926795</c:v>
                </c:pt>
                <c:pt idx="7954">
                  <c:v>198.4012147079608</c:v>
                </c:pt>
                <c:pt idx="7955">
                  <c:v>190.39730804064246</c:v>
                </c:pt>
                <c:pt idx="7956">
                  <c:v>186.03655357926795</c:v>
                </c:pt>
                <c:pt idx="7957">
                  <c:v>186.03655357926795</c:v>
                </c:pt>
                <c:pt idx="7958">
                  <c:v>187.09790628738156</c:v>
                </c:pt>
                <c:pt idx="7959">
                  <c:v>192.21549843444947</c:v>
                </c:pt>
                <c:pt idx="7960">
                  <c:v>192.72655039357494</c:v>
                </c:pt>
                <c:pt idx="7961">
                  <c:v>186.03655357926795</c:v>
                </c:pt>
                <c:pt idx="7962">
                  <c:v>186.03655357926795</c:v>
                </c:pt>
                <c:pt idx="7963">
                  <c:v>219.50208927171465</c:v>
                </c:pt>
                <c:pt idx="7964">
                  <c:v>186.89970240460053</c:v>
                </c:pt>
                <c:pt idx="7965">
                  <c:v>181.83290552289526</c:v>
                </c:pt>
                <c:pt idx="7966">
                  <c:v>181.83290552289526</c:v>
                </c:pt>
                <c:pt idx="7967">
                  <c:v>168.40957883311319</c:v>
                </c:pt>
                <c:pt idx="7968">
                  <c:v>186.03655357926795</c:v>
                </c:pt>
                <c:pt idx="7969">
                  <c:v>186.03655357926795</c:v>
                </c:pt>
                <c:pt idx="7970">
                  <c:v>172.1840752902242</c:v>
                </c:pt>
                <c:pt idx="7971">
                  <c:v>194.38227988032469</c:v>
                </c:pt>
                <c:pt idx="7972">
                  <c:v>178.97783699025018</c:v>
                </c:pt>
                <c:pt idx="7973">
                  <c:v>186.03655357926795</c:v>
                </c:pt>
                <c:pt idx="7974">
                  <c:v>173.79187011289312</c:v>
                </c:pt>
                <c:pt idx="7975">
                  <c:v>195.91336206155177</c:v>
                </c:pt>
                <c:pt idx="7976">
                  <c:v>186.03655357926795</c:v>
                </c:pt>
                <c:pt idx="7977">
                  <c:v>175.46784482368778</c:v>
                </c:pt>
                <c:pt idx="7978">
                  <c:v>186.03655357926795</c:v>
                </c:pt>
                <c:pt idx="7979">
                  <c:v>172.49853306456686</c:v>
                </c:pt>
                <c:pt idx="7980">
                  <c:v>186.03655357926795</c:v>
                </c:pt>
                <c:pt idx="7981">
                  <c:v>186.03655357926795</c:v>
                </c:pt>
                <c:pt idx="7982">
                  <c:v>165.08687541078785</c:v>
                </c:pt>
                <c:pt idx="7983">
                  <c:v>186.03655357926795</c:v>
                </c:pt>
                <c:pt idx="7984">
                  <c:v>155.81495685835509</c:v>
                </c:pt>
                <c:pt idx="7985">
                  <c:v>198.4012147079608</c:v>
                </c:pt>
                <c:pt idx="7986">
                  <c:v>186.03655357926795</c:v>
                </c:pt>
                <c:pt idx="7987">
                  <c:v>186.03655357926795</c:v>
                </c:pt>
                <c:pt idx="7988">
                  <c:v>186.03655357926795</c:v>
                </c:pt>
                <c:pt idx="7989">
                  <c:v>186.03655357926795</c:v>
                </c:pt>
                <c:pt idx="7990">
                  <c:v>166.05655486832117</c:v>
                </c:pt>
                <c:pt idx="7991">
                  <c:v>186.03655357926795</c:v>
                </c:pt>
                <c:pt idx="7992">
                  <c:v>178.50589931606658</c:v>
                </c:pt>
                <c:pt idx="7993">
                  <c:v>186.03655357926795</c:v>
                </c:pt>
                <c:pt idx="7994">
                  <c:v>184.3808240925182</c:v>
                </c:pt>
                <c:pt idx="7995">
                  <c:v>186.03655357926795</c:v>
                </c:pt>
                <c:pt idx="7996">
                  <c:v>141.34087942105646</c:v>
                </c:pt>
                <c:pt idx="7997">
                  <c:v>186.28607608580398</c:v>
                </c:pt>
                <c:pt idx="7998">
                  <c:v>190.51037495928375</c:v>
                </c:pt>
                <c:pt idx="7999">
                  <c:v>163.9874720661025</c:v>
                </c:pt>
              </c:numCache>
            </c:numRef>
          </c:xVal>
          <c:yVal>
            <c:numRef>
              <c:f>'Linear regressiondollars'!$D$167:$D$8166</c:f>
              <c:numCache>
                <c:formatCode>0.000</c:formatCode>
                <c:ptCount val="8000"/>
                <c:pt idx="0">
                  <c:v>84</c:v>
                </c:pt>
                <c:pt idx="1">
                  <c:v>274</c:v>
                </c:pt>
                <c:pt idx="2">
                  <c:v>471</c:v>
                </c:pt>
                <c:pt idx="3">
                  <c:v>38</c:v>
                </c:pt>
                <c:pt idx="4">
                  <c:v>175</c:v>
                </c:pt>
                <c:pt idx="5">
                  <c:v>263</c:v>
                </c:pt>
                <c:pt idx="6">
                  <c:v>43</c:v>
                </c:pt>
                <c:pt idx="7">
                  <c:v>29</c:v>
                </c:pt>
                <c:pt idx="8">
                  <c:v>71</c:v>
                </c:pt>
                <c:pt idx="9">
                  <c:v>1934</c:v>
                </c:pt>
                <c:pt idx="10">
                  <c:v>359</c:v>
                </c:pt>
                <c:pt idx="11">
                  <c:v>22</c:v>
                </c:pt>
                <c:pt idx="12">
                  <c:v>29</c:v>
                </c:pt>
                <c:pt idx="13">
                  <c:v>60</c:v>
                </c:pt>
                <c:pt idx="14">
                  <c:v>83</c:v>
                </c:pt>
                <c:pt idx="15">
                  <c:v>183</c:v>
                </c:pt>
                <c:pt idx="16">
                  <c:v>209</c:v>
                </c:pt>
                <c:pt idx="17">
                  <c:v>88</c:v>
                </c:pt>
                <c:pt idx="18">
                  <c:v>519</c:v>
                </c:pt>
                <c:pt idx="19">
                  <c:v>171</c:v>
                </c:pt>
                <c:pt idx="20">
                  <c:v>263</c:v>
                </c:pt>
                <c:pt idx="21">
                  <c:v>1464</c:v>
                </c:pt>
                <c:pt idx="22">
                  <c:v>286</c:v>
                </c:pt>
                <c:pt idx="23">
                  <c:v>32</c:v>
                </c:pt>
                <c:pt idx="24">
                  <c:v>958</c:v>
                </c:pt>
                <c:pt idx="25">
                  <c:v>104</c:v>
                </c:pt>
                <c:pt idx="26">
                  <c:v>7242</c:v>
                </c:pt>
                <c:pt idx="27">
                  <c:v>362</c:v>
                </c:pt>
                <c:pt idx="28">
                  <c:v>21</c:v>
                </c:pt>
                <c:pt idx="29">
                  <c:v>75</c:v>
                </c:pt>
                <c:pt idx="30">
                  <c:v>312</c:v>
                </c:pt>
                <c:pt idx="31">
                  <c:v>196</c:v>
                </c:pt>
                <c:pt idx="32">
                  <c:v>105</c:v>
                </c:pt>
                <c:pt idx="33">
                  <c:v>86</c:v>
                </c:pt>
                <c:pt idx="34">
                  <c:v>152</c:v>
                </c:pt>
                <c:pt idx="35">
                  <c:v>187</c:v>
                </c:pt>
                <c:pt idx="36">
                  <c:v>71</c:v>
                </c:pt>
                <c:pt idx="37">
                  <c:v>8</c:v>
                </c:pt>
                <c:pt idx="38">
                  <c:v>527</c:v>
                </c:pt>
                <c:pt idx="39">
                  <c:v>29</c:v>
                </c:pt>
                <c:pt idx="40">
                  <c:v>114</c:v>
                </c:pt>
                <c:pt idx="41">
                  <c:v>234</c:v>
                </c:pt>
                <c:pt idx="42">
                  <c:v>24</c:v>
                </c:pt>
                <c:pt idx="43">
                  <c:v>209</c:v>
                </c:pt>
                <c:pt idx="44">
                  <c:v>144</c:v>
                </c:pt>
                <c:pt idx="45">
                  <c:v>144</c:v>
                </c:pt>
                <c:pt idx="46">
                  <c:v>158</c:v>
                </c:pt>
                <c:pt idx="47">
                  <c:v>57</c:v>
                </c:pt>
                <c:pt idx="48">
                  <c:v>288</c:v>
                </c:pt>
                <c:pt idx="49">
                  <c:v>102</c:v>
                </c:pt>
                <c:pt idx="50">
                  <c:v>102</c:v>
                </c:pt>
                <c:pt idx="51">
                  <c:v>22</c:v>
                </c:pt>
                <c:pt idx="52">
                  <c:v>57</c:v>
                </c:pt>
                <c:pt idx="53">
                  <c:v>22</c:v>
                </c:pt>
                <c:pt idx="54">
                  <c:v>15</c:v>
                </c:pt>
                <c:pt idx="55">
                  <c:v>320</c:v>
                </c:pt>
                <c:pt idx="56">
                  <c:v>201</c:v>
                </c:pt>
                <c:pt idx="57">
                  <c:v>115</c:v>
                </c:pt>
                <c:pt idx="58">
                  <c:v>157</c:v>
                </c:pt>
                <c:pt idx="59">
                  <c:v>253</c:v>
                </c:pt>
                <c:pt idx="60">
                  <c:v>29</c:v>
                </c:pt>
                <c:pt idx="61">
                  <c:v>82</c:v>
                </c:pt>
                <c:pt idx="62">
                  <c:v>29</c:v>
                </c:pt>
                <c:pt idx="63">
                  <c:v>443</c:v>
                </c:pt>
                <c:pt idx="64">
                  <c:v>226</c:v>
                </c:pt>
                <c:pt idx="65">
                  <c:v>115</c:v>
                </c:pt>
                <c:pt idx="66">
                  <c:v>38</c:v>
                </c:pt>
                <c:pt idx="67">
                  <c:v>1978</c:v>
                </c:pt>
                <c:pt idx="68">
                  <c:v>667</c:v>
                </c:pt>
                <c:pt idx="69">
                  <c:v>182</c:v>
                </c:pt>
                <c:pt idx="70">
                  <c:v>228</c:v>
                </c:pt>
                <c:pt idx="71">
                  <c:v>132</c:v>
                </c:pt>
                <c:pt idx="72">
                  <c:v>14</c:v>
                </c:pt>
                <c:pt idx="73">
                  <c:v>290</c:v>
                </c:pt>
                <c:pt idx="74">
                  <c:v>74</c:v>
                </c:pt>
                <c:pt idx="75">
                  <c:v>201</c:v>
                </c:pt>
                <c:pt idx="76">
                  <c:v>186</c:v>
                </c:pt>
                <c:pt idx="77">
                  <c:v>108</c:v>
                </c:pt>
                <c:pt idx="78">
                  <c:v>72</c:v>
                </c:pt>
                <c:pt idx="79">
                  <c:v>204</c:v>
                </c:pt>
                <c:pt idx="80">
                  <c:v>210</c:v>
                </c:pt>
                <c:pt idx="81">
                  <c:v>186</c:v>
                </c:pt>
                <c:pt idx="82">
                  <c:v>106</c:v>
                </c:pt>
                <c:pt idx="83">
                  <c:v>32</c:v>
                </c:pt>
                <c:pt idx="84">
                  <c:v>84</c:v>
                </c:pt>
                <c:pt idx="85">
                  <c:v>221</c:v>
                </c:pt>
                <c:pt idx="86">
                  <c:v>38</c:v>
                </c:pt>
                <c:pt idx="87">
                  <c:v>312</c:v>
                </c:pt>
                <c:pt idx="88">
                  <c:v>38</c:v>
                </c:pt>
                <c:pt idx="89">
                  <c:v>291</c:v>
                </c:pt>
                <c:pt idx="90">
                  <c:v>688</c:v>
                </c:pt>
                <c:pt idx="91">
                  <c:v>29</c:v>
                </c:pt>
                <c:pt idx="92">
                  <c:v>48</c:v>
                </c:pt>
                <c:pt idx="93">
                  <c:v>112</c:v>
                </c:pt>
                <c:pt idx="94">
                  <c:v>132</c:v>
                </c:pt>
                <c:pt idx="95">
                  <c:v>256</c:v>
                </c:pt>
                <c:pt idx="96">
                  <c:v>222</c:v>
                </c:pt>
                <c:pt idx="97">
                  <c:v>646</c:v>
                </c:pt>
                <c:pt idx="98">
                  <c:v>38</c:v>
                </c:pt>
                <c:pt idx="99">
                  <c:v>209</c:v>
                </c:pt>
                <c:pt idx="100">
                  <c:v>88</c:v>
                </c:pt>
                <c:pt idx="101">
                  <c:v>106</c:v>
                </c:pt>
                <c:pt idx="102">
                  <c:v>29</c:v>
                </c:pt>
                <c:pt idx="103">
                  <c:v>19</c:v>
                </c:pt>
                <c:pt idx="104">
                  <c:v>129</c:v>
                </c:pt>
                <c:pt idx="105">
                  <c:v>1373</c:v>
                </c:pt>
                <c:pt idx="106">
                  <c:v>38</c:v>
                </c:pt>
                <c:pt idx="107">
                  <c:v>94</c:v>
                </c:pt>
                <c:pt idx="108">
                  <c:v>631</c:v>
                </c:pt>
                <c:pt idx="109">
                  <c:v>211</c:v>
                </c:pt>
                <c:pt idx="110">
                  <c:v>165</c:v>
                </c:pt>
                <c:pt idx="111">
                  <c:v>338</c:v>
                </c:pt>
                <c:pt idx="112">
                  <c:v>18</c:v>
                </c:pt>
                <c:pt idx="113">
                  <c:v>498</c:v>
                </c:pt>
                <c:pt idx="114">
                  <c:v>81</c:v>
                </c:pt>
                <c:pt idx="115">
                  <c:v>129</c:v>
                </c:pt>
                <c:pt idx="116">
                  <c:v>624</c:v>
                </c:pt>
                <c:pt idx="117">
                  <c:v>104</c:v>
                </c:pt>
                <c:pt idx="118">
                  <c:v>176</c:v>
                </c:pt>
                <c:pt idx="119">
                  <c:v>119</c:v>
                </c:pt>
                <c:pt idx="120">
                  <c:v>139</c:v>
                </c:pt>
                <c:pt idx="121">
                  <c:v>112</c:v>
                </c:pt>
                <c:pt idx="122">
                  <c:v>84</c:v>
                </c:pt>
                <c:pt idx="123">
                  <c:v>156</c:v>
                </c:pt>
                <c:pt idx="124">
                  <c:v>224</c:v>
                </c:pt>
                <c:pt idx="125">
                  <c:v>52</c:v>
                </c:pt>
                <c:pt idx="126">
                  <c:v>113</c:v>
                </c:pt>
                <c:pt idx="127">
                  <c:v>147</c:v>
                </c:pt>
                <c:pt idx="128">
                  <c:v>43</c:v>
                </c:pt>
                <c:pt idx="129">
                  <c:v>144</c:v>
                </c:pt>
                <c:pt idx="130">
                  <c:v>116</c:v>
                </c:pt>
                <c:pt idx="131">
                  <c:v>27</c:v>
                </c:pt>
                <c:pt idx="132">
                  <c:v>19</c:v>
                </c:pt>
                <c:pt idx="133">
                  <c:v>248</c:v>
                </c:pt>
                <c:pt idx="134">
                  <c:v>56</c:v>
                </c:pt>
                <c:pt idx="135">
                  <c:v>29</c:v>
                </c:pt>
                <c:pt idx="136">
                  <c:v>54</c:v>
                </c:pt>
                <c:pt idx="137">
                  <c:v>461</c:v>
                </c:pt>
                <c:pt idx="138">
                  <c:v>104</c:v>
                </c:pt>
                <c:pt idx="139">
                  <c:v>584</c:v>
                </c:pt>
                <c:pt idx="140">
                  <c:v>36</c:v>
                </c:pt>
                <c:pt idx="141">
                  <c:v>46</c:v>
                </c:pt>
                <c:pt idx="142">
                  <c:v>235</c:v>
                </c:pt>
                <c:pt idx="143">
                  <c:v>276</c:v>
                </c:pt>
                <c:pt idx="144">
                  <c:v>448</c:v>
                </c:pt>
                <c:pt idx="145">
                  <c:v>96</c:v>
                </c:pt>
                <c:pt idx="146">
                  <c:v>220</c:v>
                </c:pt>
                <c:pt idx="147">
                  <c:v>48</c:v>
                </c:pt>
                <c:pt idx="148">
                  <c:v>99</c:v>
                </c:pt>
                <c:pt idx="149">
                  <c:v>43</c:v>
                </c:pt>
                <c:pt idx="150">
                  <c:v>438</c:v>
                </c:pt>
                <c:pt idx="151">
                  <c:v>296</c:v>
                </c:pt>
                <c:pt idx="152">
                  <c:v>74</c:v>
                </c:pt>
                <c:pt idx="153">
                  <c:v>404</c:v>
                </c:pt>
                <c:pt idx="154">
                  <c:v>60</c:v>
                </c:pt>
                <c:pt idx="155">
                  <c:v>58</c:v>
                </c:pt>
                <c:pt idx="156">
                  <c:v>449</c:v>
                </c:pt>
                <c:pt idx="157">
                  <c:v>312</c:v>
                </c:pt>
                <c:pt idx="158">
                  <c:v>29</c:v>
                </c:pt>
                <c:pt idx="159">
                  <c:v>235</c:v>
                </c:pt>
                <c:pt idx="160">
                  <c:v>70</c:v>
                </c:pt>
                <c:pt idx="161">
                  <c:v>29</c:v>
                </c:pt>
                <c:pt idx="162">
                  <c:v>258</c:v>
                </c:pt>
                <c:pt idx="163">
                  <c:v>60</c:v>
                </c:pt>
                <c:pt idx="164">
                  <c:v>72</c:v>
                </c:pt>
                <c:pt idx="165">
                  <c:v>62</c:v>
                </c:pt>
                <c:pt idx="166">
                  <c:v>63</c:v>
                </c:pt>
                <c:pt idx="167">
                  <c:v>30</c:v>
                </c:pt>
                <c:pt idx="168">
                  <c:v>27</c:v>
                </c:pt>
                <c:pt idx="169">
                  <c:v>53</c:v>
                </c:pt>
                <c:pt idx="170">
                  <c:v>742</c:v>
                </c:pt>
                <c:pt idx="171">
                  <c:v>233</c:v>
                </c:pt>
                <c:pt idx="172">
                  <c:v>203</c:v>
                </c:pt>
                <c:pt idx="173">
                  <c:v>3955</c:v>
                </c:pt>
                <c:pt idx="174">
                  <c:v>257</c:v>
                </c:pt>
                <c:pt idx="175">
                  <c:v>102</c:v>
                </c:pt>
                <c:pt idx="176">
                  <c:v>63</c:v>
                </c:pt>
                <c:pt idx="177">
                  <c:v>233</c:v>
                </c:pt>
                <c:pt idx="178">
                  <c:v>22</c:v>
                </c:pt>
                <c:pt idx="179">
                  <c:v>352</c:v>
                </c:pt>
                <c:pt idx="180">
                  <c:v>388</c:v>
                </c:pt>
                <c:pt idx="181">
                  <c:v>1015</c:v>
                </c:pt>
                <c:pt idx="182">
                  <c:v>138</c:v>
                </c:pt>
                <c:pt idx="183">
                  <c:v>75</c:v>
                </c:pt>
                <c:pt idx="184">
                  <c:v>21</c:v>
                </c:pt>
                <c:pt idx="185">
                  <c:v>30</c:v>
                </c:pt>
                <c:pt idx="186">
                  <c:v>49</c:v>
                </c:pt>
                <c:pt idx="187">
                  <c:v>137</c:v>
                </c:pt>
                <c:pt idx="188">
                  <c:v>293</c:v>
                </c:pt>
                <c:pt idx="189">
                  <c:v>63</c:v>
                </c:pt>
                <c:pt idx="190">
                  <c:v>37</c:v>
                </c:pt>
                <c:pt idx="191">
                  <c:v>56</c:v>
                </c:pt>
                <c:pt idx="192">
                  <c:v>36</c:v>
                </c:pt>
                <c:pt idx="193">
                  <c:v>189</c:v>
                </c:pt>
                <c:pt idx="194">
                  <c:v>36</c:v>
                </c:pt>
                <c:pt idx="195">
                  <c:v>85</c:v>
                </c:pt>
                <c:pt idx="196">
                  <c:v>11</c:v>
                </c:pt>
                <c:pt idx="197">
                  <c:v>63</c:v>
                </c:pt>
                <c:pt idx="198">
                  <c:v>33</c:v>
                </c:pt>
                <c:pt idx="199">
                  <c:v>75</c:v>
                </c:pt>
                <c:pt idx="200">
                  <c:v>29</c:v>
                </c:pt>
                <c:pt idx="201">
                  <c:v>48</c:v>
                </c:pt>
                <c:pt idx="202">
                  <c:v>107</c:v>
                </c:pt>
                <c:pt idx="203">
                  <c:v>16</c:v>
                </c:pt>
                <c:pt idx="204">
                  <c:v>124</c:v>
                </c:pt>
                <c:pt idx="205">
                  <c:v>32</c:v>
                </c:pt>
                <c:pt idx="206">
                  <c:v>72</c:v>
                </c:pt>
                <c:pt idx="207">
                  <c:v>41</c:v>
                </c:pt>
                <c:pt idx="208">
                  <c:v>71</c:v>
                </c:pt>
                <c:pt idx="209">
                  <c:v>389</c:v>
                </c:pt>
                <c:pt idx="210">
                  <c:v>400</c:v>
                </c:pt>
                <c:pt idx="211">
                  <c:v>1196</c:v>
                </c:pt>
                <c:pt idx="212">
                  <c:v>35</c:v>
                </c:pt>
                <c:pt idx="213">
                  <c:v>492</c:v>
                </c:pt>
                <c:pt idx="214">
                  <c:v>29</c:v>
                </c:pt>
                <c:pt idx="215">
                  <c:v>45</c:v>
                </c:pt>
                <c:pt idx="216">
                  <c:v>728</c:v>
                </c:pt>
                <c:pt idx="217">
                  <c:v>325</c:v>
                </c:pt>
                <c:pt idx="218">
                  <c:v>18</c:v>
                </c:pt>
                <c:pt idx="219">
                  <c:v>516</c:v>
                </c:pt>
                <c:pt idx="220">
                  <c:v>157</c:v>
                </c:pt>
                <c:pt idx="221">
                  <c:v>44</c:v>
                </c:pt>
                <c:pt idx="222">
                  <c:v>210</c:v>
                </c:pt>
                <c:pt idx="223">
                  <c:v>9</c:v>
                </c:pt>
                <c:pt idx="224">
                  <c:v>29</c:v>
                </c:pt>
                <c:pt idx="225">
                  <c:v>342</c:v>
                </c:pt>
                <c:pt idx="226">
                  <c:v>430</c:v>
                </c:pt>
                <c:pt idx="227">
                  <c:v>39</c:v>
                </c:pt>
                <c:pt idx="228">
                  <c:v>308</c:v>
                </c:pt>
                <c:pt idx="229">
                  <c:v>93</c:v>
                </c:pt>
                <c:pt idx="230">
                  <c:v>166</c:v>
                </c:pt>
                <c:pt idx="231">
                  <c:v>48</c:v>
                </c:pt>
                <c:pt idx="232">
                  <c:v>728</c:v>
                </c:pt>
                <c:pt idx="233">
                  <c:v>126</c:v>
                </c:pt>
                <c:pt idx="234">
                  <c:v>274</c:v>
                </c:pt>
                <c:pt idx="235">
                  <c:v>220</c:v>
                </c:pt>
                <c:pt idx="236">
                  <c:v>174</c:v>
                </c:pt>
                <c:pt idx="237">
                  <c:v>153</c:v>
                </c:pt>
                <c:pt idx="238">
                  <c:v>309</c:v>
                </c:pt>
                <c:pt idx="239">
                  <c:v>101</c:v>
                </c:pt>
                <c:pt idx="240">
                  <c:v>86</c:v>
                </c:pt>
                <c:pt idx="241">
                  <c:v>179</c:v>
                </c:pt>
                <c:pt idx="242">
                  <c:v>58</c:v>
                </c:pt>
                <c:pt idx="243">
                  <c:v>39</c:v>
                </c:pt>
                <c:pt idx="244">
                  <c:v>26</c:v>
                </c:pt>
                <c:pt idx="245">
                  <c:v>65</c:v>
                </c:pt>
                <c:pt idx="246">
                  <c:v>59</c:v>
                </c:pt>
                <c:pt idx="247">
                  <c:v>28</c:v>
                </c:pt>
                <c:pt idx="248">
                  <c:v>562</c:v>
                </c:pt>
                <c:pt idx="249">
                  <c:v>245</c:v>
                </c:pt>
                <c:pt idx="250">
                  <c:v>24</c:v>
                </c:pt>
                <c:pt idx="251">
                  <c:v>91</c:v>
                </c:pt>
                <c:pt idx="252">
                  <c:v>38</c:v>
                </c:pt>
                <c:pt idx="253">
                  <c:v>94</c:v>
                </c:pt>
                <c:pt idx="254">
                  <c:v>380</c:v>
                </c:pt>
                <c:pt idx="255">
                  <c:v>49</c:v>
                </c:pt>
                <c:pt idx="256">
                  <c:v>48</c:v>
                </c:pt>
                <c:pt idx="257">
                  <c:v>20</c:v>
                </c:pt>
                <c:pt idx="258">
                  <c:v>37</c:v>
                </c:pt>
                <c:pt idx="259">
                  <c:v>30</c:v>
                </c:pt>
                <c:pt idx="260">
                  <c:v>12</c:v>
                </c:pt>
                <c:pt idx="261">
                  <c:v>137</c:v>
                </c:pt>
                <c:pt idx="262">
                  <c:v>715</c:v>
                </c:pt>
                <c:pt idx="263">
                  <c:v>328</c:v>
                </c:pt>
                <c:pt idx="264">
                  <c:v>672</c:v>
                </c:pt>
                <c:pt idx="265">
                  <c:v>136</c:v>
                </c:pt>
                <c:pt idx="266">
                  <c:v>61</c:v>
                </c:pt>
                <c:pt idx="267">
                  <c:v>42</c:v>
                </c:pt>
                <c:pt idx="268">
                  <c:v>286</c:v>
                </c:pt>
                <c:pt idx="269">
                  <c:v>246</c:v>
                </c:pt>
                <c:pt idx="270">
                  <c:v>76</c:v>
                </c:pt>
                <c:pt idx="271">
                  <c:v>323</c:v>
                </c:pt>
                <c:pt idx="272">
                  <c:v>101</c:v>
                </c:pt>
                <c:pt idx="273">
                  <c:v>22</c:v>
                </c:pt>
                <c:pt idx="274">
                  <c:v>133</c:v>
                </c:pt>
                <c:pt idx="275">
                  <c:v>62</c:v>
                </c:pt>
                <c:pt idx="276">
                  <c:v>360</c:v>
                </c:pt>
                <c:pt idx="277">
                  <c:v>59</c:v>
                </c:pt>
                <c:pt idx="278">
                  <c:v>140</c:v>
                </c:pt>
                <c:pt idx="279">
                  <c:v>31</c:v>
                </c:pt>
                <c:pt idx="280">
                  <c:v>373</c:v>
                </c:pt>
                <c:pt idx="281">
                  <c:v>91</c:v>
                </c:pt>
                <c:pt idx="282">
                  <c:v>72</c:v>
                </c:pt>
                <c:pt idx="283">
                  <c:v>189</c:v>
                </c:pt>
                <c:pt idx="284">
                  <c:v>313</c:v>
                </c:pt>
                <c:pt idx="285">
                  <c:v>107</c:v>
                </c:pt>
                <c:pt idx="286">
                  <c:v>44</c:v>
                </c:pt>
                <c:pt idx="287">
                  <c:v>36</c:v>
                </c:pt>
                <c:pt idx="288">
                  <c:v>136</c:v>
                </c:pt>
                <c:pt idx="289">
                  <c:v>129</c:v>
                </c:pt>
                <c:pt idx="290">
                  <c:v>99</c:v>
                </c:pt>
                <c:pt idx="291">
                  <c:v>231</c:v>
                </c:pt>
                <c:pt idx="292">
                  <c:v>154</c:v>
                </c:pt>
                <c:pt idx="293">
                  <c:v>62</c:v>
                </c:pt>
                <c:pt idx="294">
                  <c:v>153</c:v>
                </c:pt>
                <c:pt idx="295">
                  <c:v>511</c:v>
                </c:pt>
                <c:pt idx="296">
                  <c:v>107</c:v>
                </c:pt>
                <c:pt idx="297">
                  <c:v>120</c:v>
                </c:pt>
                <c:pt idx="298">
                  <c:v>302</c:v>
                </c:pt>
                <c:pt idx="299">
                  <c:v>53</c:v>
                </c:pt>
                <c:pt idx="300">
                  <c:v>197</c:v>
                </c:pt>
                <c:pt idx="301">
                  <c:v>566</c:v>
                </c:pt>
                <c:pt idx="302">
                  <c:v>1943</c:v>
                </c:pt>
                <c:pt idx="303">
                  <c:v>150</c:v>
                </c:pt>
                <c:pt idx="304">
                  <c:v>209</c:v>
                </c:pt>
                <c:pt idx="305">
                  <c:v>38</c:v>
                </c:pt>
                <c:pt idx="306">
                  <c:v>140</c:v>
                </c:pt>
                <c:pt idx="307">
                  <c:v>188</c:v>
                </c:pt>
                <c:pt idx="308">
                  <c:v>67</c:v>
                </c:pt>
                <c:pt idx="309">
                  <c:v>163</c:v>
                </c:pt>
                <c:pt idx="310">
                  <c:v>38</c:v>
                </c:pt>
                <c:pt idx="311">
                  <c:v>153</c:v>
                </c:pt>
                <c:pt idx="312">
                  <c:v>57</c:v>
                </c:pt>
                <c:pt idx="313">
                  <c:v>1528</c:v>
                </c:pt>
                <c:pt idx="314">
                  <c:v>88</c:v>
                </c:pt>
                <c:pt idx="315">
                  <c:v>132</c:v>
                </c:pt>
                <c:pt idx="316">
                  <c:v>70</c:v>
                </c:pt>
                <c:pt idx="317">
                  <c:v>114</c:v>
                </c:pt>
                <c:pt idx="318">
                  <c:v>50</c:v>
                </c:pt>
                <c:pt idx="319">
                  <c:v>67</c:v>
                </c:pt>
                <c:pt idx="320">
                  <c:v>91</c:v>
                </c:pt>
                <c:pt idx="321">
                  <c:v>292</c:v>
                </c:pt>
                <c:pt idx="322">
                  <c:v>58</c:v>
                </c:pt>
                <c:pt idx="323">
                  <c:v>15</c:v>
                </c:pt>
                <c:pt idx="324">
                  <c:v>22</c:v>
                </c:pt>
                <c:pt idx="325">
                  <c:v>45</c:v>
                </c:pt>
                <c:pt idx="326">
                  <c:v>8</c:v>
                </c:pt>
                <c:pt idx="327">
                  <c:v>31</c:v>
                </c:pt>
                <c:pt idx="328">
                  <c:v>48</c:v>
                </c:pt>
                <c:pt idx="329">
                  <c:v>26</c:v>
                </c:pt>
                <c:pt idx="330">
                  <c:v>24</c:v>
                </c:pt>
                <c:pt idx="331">
                  <c:v>16</c:v>
                </c:pt>
                <c:pt idx="332">
                  <c:v>88</c:v>
                </c:pt>
                <c:pt idx="333">
                  <c:v>169</c:v>
                </c:pt>
                <c:pt idx="334">
                  <c:v>54</c:v>
                </c:pt>
                <c:pt idx="335">
                  <c:v>38</c:v>
                </c:pt>
                <c:pt idx="336">
                  <c:v>86</c:v>
                </c:pt>
                <c:pt idx="337">
                  <c:v>416</c:v>
                </c:pt>
                <c:pt idx="338">
                  <c:v>56</c:v>
                </c:pt>
                <c:pt idx="339">
                  <c:v>105</c:v>
                </c:pt>
                <c:pt idx="340">
                  <c:v>856</c:v>
                </c:pt>
                <c:pt idx="341">
                  <c:v>78</c:v>
                </c:pt>
                <c:pt idx="342">
                  <c:v>517</c:v>
                </c:pt>
                <c:pt idx="343">
                  <c:v>52</c:v>
                </c:pt>
                <c:pt idx="344">
                  <c:v>36</c:v>
                </c:pt>
                <c:pt idx="345">
                  <c:v>78</c:v>
                </c:pt>
                <c:pt idx="346">
                  <c:v>461</c:v>
                </c:pt>
                <c:pt idx="347">
                  <c:v>83</c:v>
                </c:pt>
                <c:pt idx="348">
                  <c:v>127</c:v>
                </c:pt>
                <c:pt idx="349">
                  <c:v>24</c:v>
                </c:pt>
                <c:pt idx="350">
                  <c:v>24</c:v>
                </c:pt>
                <c:pt idx="351">
                  <c:v>463</c:v>
                </c:pt>
                <c:pt idx="352">
                  <c:v>36</c:v>
                </c:pt>
                <c:pt idx="353">
                  <c:v>2425</c:v>
                </c:pt>
                <c:pt idx="354">
                  <c:v>156</c:v>
                </c:pt>
                <c:pt idx="355">
                  <c:v>63</c:v>
                </c:pt>
                <c:pt idx="356">
                  <c:v>205</c:v>
                </c:pt>
                <c:pt idx="357">
                  <c:v>108</c:v>
                </c:pt>
                <c:pt idx="358">
                  <c:v>3299</c:v>
                </c:pt>
                <c:pt idx="359">
                  <c:v>44</c:v>
                </c:pt>
                <c:pt idx="360">
                  <c:v>24</c:v>
                </c:pt>
                <c:pt idx="361">
                  <c:v>240</c:v>
                </c:pt>
                <c:pt idx="362">
                  <c:v>85</c:v>
                </c:pt>
                <c:pt idx="363">
                  <c:v>140</c:v>
                </c:pt>
                <c:pt idx="364">
                  <c:v>38</c:v>
                </c:pt>
                <c:pt idx="365">
                  <c:v>37</c:v>
                </c:pt>
                <c:pt idx="366">
                  <c:v>36</c:v>
                </c:pt>
                <c:pt idx="367">
                  <c:v>51</c:v>
                </c:pt>
                <c:pt idx="368">
                  <c:v>19</c:v>
                </c:pt>
                <c:pt idx="369">
                  <c:v>33</c:v>
                </c:pt>
                <c:pt idx="370">
                  <c:v>57</c:v>
                </c:pt>
                <c:pt idx="371">
                  <c:v>18</c:v>
                </c:pt>
                <c:pt idx="372">
                  <c:v>33</c:v>
                </c:pt>
                <c:pt idx="373">
                  <c:v>19</c:v>
                </c:pt>
                <c:pt idx="374">
                  <c:v>115</c:v>
                </c:pt>
                <c:pt idx="375">
                  <c:v>28</c:v>
                </c:pt>
                <c:pt idx="376">
                  <c:v>129</c:v>
                </c:pt>
                <c:pt idx="377">
                  <c:v>230</c:v>
                </c:pt>
                <c:pt idx="378">
                  <c:v>396</c:v>
                </c:pt>
                <c:pt idx="379">
                  <c:v>44</c:v>
                </c:pt>
                <c:pt idx="380">
                  <c:v>96</c:v>
                </c:pt>
                <c:pt idx="381">
                  <c:v>85</c:v>
                </c:pt>
                <c:pt idx="382">
                  <c:v>704</c:v>
                </c:pt>
                <c:pt idx="383">
                  <c:v>247</c:v>
                </c:pt>
                <c:pt idx="384">
                  <c:v>78</c:v>
                </c:pt>
                <c:pt idx="385">
                  <c:v>204</c:v>
                </c:pt>
                <c:pt idx="386">
                  <c:v>843</c:v>
                </c:pt>
                <c:pt idx="387">
                  <c:v>42</c:v>
                </c:pt>
                <c:pt idx="388">
                  <c:v>112</c:v>
                </c:pt>
                <c:pt idx="389">
                  <c:v>171</c:v>
                </c:pt>
                <c:pt idx="390">
                  <c:v>44</c:v>
                </c:pt>
                <c:pt idx="391">
                  <c:v>124</c:v>
                </c:pt>
                <c:pt idx="392">
                  <c:v>39</c:v>
                </c:pt>
                <c:pt idx="393">
                  <c:v>29</c:v>
                </c:pt>
                <c:pt idx="394">
                  <c:v>76</c:v>
                </c:pt>
                <c:pt idx="395">
                  <c:v>257</c:v>
                </c:pt>
                <c:pt idx="396">
                  <c:v>36</c:v>
                </c:pt>
                <c:pt idx="397">
                  <c:v>964</c:v>
                </c:pt>
                <c:pt idx="398">
                  <c:v>64</c:v>
                </c:pt>
                <c:pt idx="399">
                  <c:v>450</c:v>
                </c:pt>
                <c:pt idx="400">
                  <c:v>53</c:v>
                </c:pt>
                <c:pt idx="401">
                  <c:v>87</c:v>
                </c:pt>
                <c:pt idx="402">
                  <c:v>261</c:v>
                </c:pt>
                <c:pt idx="403">
                  <c:v>48</c:v>
                </c:pt>
                <c:pt idx="404">
                  <c:v>34</c:v>
                </c:pt>
                <c:pt idx="405">
                  <c:v>325</c:v>
                </c:pt>
                <c:pt idx="406">
                  <c:v>36</c:v>
                </c:pt>
                <c:pt idx="407">
                  <c:v>108</c:v>
                </c:pt>
                <c:pt idx="408">
                  <c:v>207</c:v>
                </c:pt>
                <c:pt idx="409">
                  <c:v>87</c:v>
                </c:pt>
                <c:pt idx="410">
                  <c:v>160</c:v>
                </c:pt>
                <c:pt idx="411">
                  <c:v>118</c:v>
                </c:pt>
                <c:pt idx="412">
                  <c:v>19</c:v>
                </c:pt>
                <c:pt idx="413">
                  <c:v>138</c:v>
                </c:pt>
                <c:pt idx="414">
                  <c:v>15</c:v>
                </c:pt>
                <c:pt idx="415">
                  <c:v>150</c:v>
                </c:pt>
                <c:pt idx="416">
                  <c:v>222</c:v>
                </c:pt>
                <c:pt idx="417">
                  <c:v>83</c:v>
                </c:pt>
                <c:pt idx="418">
                  <c:v>38</c:v>
                </c:pt>
                <c:pt idx="419">
                  <c:v>735</c:v>
                </c:pt>
                <c:pt idx="420">
                  <c:v>999</c:v>
                </c:pt>
                <c:pt idx="421">
                  <c:v>976</c:v>
                </c:pt>
                <c:pt idx="422">
                  <c:v>70</c:v>
                </c:pt>
                <c:pt idx="423">
                  <c:v>53</c:v>
                </c:pt>
                <c:pt idx="424">
                  <c:v>90</c:v>
                </c:pt>
                <c:pt idx="425">
                  <c:v>428</c:v>
                </c:pt>
                <c:pt idx="426">
                  <c:v>372</c:v>
                </c:pt>
                <c:pt idx="427">
                  <c:v>435</c:v>
                </c:pt>
                <c:pt idx="428">
                  <c:v>76</c:v>
                </c:pt>
                <c:pt idx="429">
                  <c:v>88</c:v>
                </c:pt>
                <c:pt idx="430">
                  <c:v>111</c:v>
                </c:pt>
                <c:pt idx="431">
                  <c:v>80</c:v>
                </c:pt>
                <c:pt idx="432">
                  <c:v>253</c:v>
                </c:pt>
                <c:pt idx="433">
                  <c:v>56</c:v>
                </c:pt>
                <c:pt idx="434">
                  <c:v>130</c:v>
                </c:pt>
                <c:pt idx="435">
                  <c:v>86</c:v>
                </c:pt>
                <c:pt idx="436">
                  <c:v>5</c:v>
                </c:pt>
                <c:pt idx="437">
                  <c:v>57</c:v>
                </c:pt>
                <c:pt idx="438">
                  <c:v>358</c:v>
                </c:pt>
                <c:pt idx="439">
                  <c:v>2142</c:v>
                </c:pt>
                <c:pt idx="440">
                  <c:v>73</c:v>
                </c:pt>
                <c:pt idx="441">
                  <c:v>46</c:v>
                </c:pt>
                <c:pt idx="442">
                  <c:v>610</c:v>
                </c:pt>
                <c:pt idx="443">
                  <c:v>191</c:v>
                </c:pt>
                <c:pt idx="444">
                  <c:v>167</c:v>
                </c:pt>
                <c:pt idx="445">
                  <c:v>86</c:v>
                </c:pt>
                <c:pt idx="446">
                  <c:v>92</c:v>
                </c:pt>
                <c:pt idx="447">
                  <c:v>131</c:v>
                </c:pt>
                <c:pt idx="448">
                  <c:v>35</c:v>
                </c:pt>
                <c:pt idx="449">
                  <c:v>829</c:v>
                </c:pt>
                <c:pt idx="450">
                  <c:v>347</c:v>
                </c:pt>
                <c:pt idx="451">
                  <c:v>286</c:v>
                </c:pt>
                <c:pt idx="452">
                  <c:v>38</c:v>
                </c:pt>
                <c:pt idx="453">
                  <c:v>70</c:v>
                </c:pt>
                <c:pt idx="454">
                  <c:v>95</c:v>
                </c:pt>
                <c:pt idx="455">
                  <c:v>41</c:v>
                </c:pt>
                <c:pt idx="456">
                  <c:v>43</c:v>
                </c:pt>
                <c:pt idx="457">
                  <c:v>33</c:v>
                </c:pt>
                <c:pt idx="458">
                  <c:v>94</c:v>
                </c:pt>
                <c:pt idx="459">
                  <c:v>88</c:v>
                </c:pt>
                <c:pt idx="460">
                  <c:v>71</c:v>
                </c:pt>
                <c:pt idx="461">
                  <c:v>389</c:v>
                </c:pt>
                <c:pt idx="462">
                  <c:v>27</c:v>
                </c:pt>
                <c:pt idx="463">
                  <c:v>164</c:v>
                </c:pt>
                <c:pt idx="464">
                  <c:v>247</c:v>
                </c:pt>
                <c:pt idx="465">
                  <c:v>302</c:v>
                </c:pt>
                <c:pt idx="466">
                  <c:v>76</c:v>
                </c:pt>
                <c:pt idx="467">
                  <c:v>127</c:v>
                </c:pt>
                <c:pt idx="468">
                  <c:v>73</c:v>
                </c:pt>
                <c:pt idx="469">
                  <c:v>282</c:v>
                </c:pt>
                <c:pt idx="470">
                  <c:v>132</c:v>
                </c:pt>
                <c:pt idx="471">
                  <c:v>274</c:v>
                </c:pt>
                <c:pt idx="472">
                  <c:v>39</c:v>
                </c:pt>
                <c:pt idx="473">
                  <c:v>32</c:v>
                </c:pt>
                <c:pt idx="474">
                  <c:v>34</c:v>
                </c:pt>
                <c:pt idx="475">
                  <c:v>38</c:v>
                </c:pt>
                <c:pt idx="476">
                  <c:v>87</c:v>
                </c:pt>
                <c:pt idx="477">
                  <c:v>137</c:v>
                </c:pt>
                <c:pt idx="478">
                  <c:v>239</c:v>
                </c:pt>
                <c:pt idx="479">
                  <c:v>155</c:v>
                </c:pt>
                <c:pt idx="480">
                  <c:v>134</c:v>
                </c:pt>
                <c:pt idx="481">
                  <c:v>384</c:v>
                </c:pt>
                <c:pt idx="482">
                  <c:v>479</c:v>
                </c:pt>
                <c:pt idx="483">
                  <c:v>183</c:v>
                </c:pt>
                <c:pt idx="484">
                  <c:v>184</c:v>
                </c:pt>
                <c:pt idx="485">
                  <c:v>295</c:v>
                </c:pt>
                <c:pt idx="486">
                  <c:v>94</c:v>
                </c:pt>
                <c:pt idx="487">
                  <c:v>194</c:v>
                </c:pt>
                <c:pt idx="488">
                  <c:v>66</c:v>
                </c:pt>
                <c:pt idx="489">
                  <c:v>255</c:v>
                </c:pt>
                <c:pt idx="490">
                  <c:v>56</c:v>
                </c:pt>
                <c:pt idx="491">
                  <c:v>264</c:v>
                </c:pt>
                <c:pt idx="492">
                  <c:v>862</c:v>
                </c:pt>
                <c:pt idx="493">
                  <c:v>124</c:v>
                </c:pt>
                <c:pt idx="494">
                  <c:v>67</c:v>
                </c:pt>
                <c:pt idx="495">
                  <c:v>65</c:v>
                </c:pt>
                <c:pt idx="496">
                  <c:v>18</c:v>
                </c:pt>
                <c:pt idx="497">
                  <c:v>32</c:v>
                </c:pt>
                <c:pt idx="498">
                  <c:v>643</c:v>
                </c:pt>
                <c:pt idx="499">
                  <c:v>662</c:v>
                </c:pt>
                <c:pt idx="500">
                  <c:v>135</c:v>
                </c:pt>
                <c:pt idx="501">
                  <c:v>105</c:v>
                </c:pt>
                <c:pt idx="502">
                  <c:v>45</c:v>
                </c:pt>
                <c:pt idx="503">
                  <c:v>295</c:v>
                </c:pt>
                <c:pt idx="504">
                  <c:v>111</c:v>
                </c:pt>
                <c:pt idx="505">
                  <c:v>182</c:v>
                </c:pt>
                <c:pt idx="506">
                  <c:v>130</c:v>
                </c:pt>
                <c:pt idx="507">
                  <c:v>126</c:v>
                </c:pt>
                <c:pt idx="508">
                  <c:v>499</c:v>
                </c:pt>
                <c:pt idx="509">
                  <c:v>688</c:v>
                </c:pt>
                <c:pt idx="510">
                  <c:v>4</c:v>
                </c:pt>
                <c:pt idx="511">
                  <c:v>87</c:v>
                </c:pt>
                <c:pt idx="512">
                  <c:v>141</c:v>
                </c:pt>
                <c:pt idx="513">
                  <c:v>81</c:v>
                </c:pt>
                <c:pt idx="514">
                  <c:v>388</c:v>
                </c:pt>
                <c:pt idx="515">
                  <c:v>691</c:v>
                </c:pt>
                <c:pt idx="516">
                  <c:v>684</c:v>
                </c:pt>
                <c:pt idx="517">
                  <c:v>8</c:v>
                </c:pt>
                <c:pt idx="518">
                  <c:v>947</c:v>
                </c:pt>
                <c:pt idx="519">
                  <c:v>38</c:v>
                </c:pt>
                <c:pt idx="520">
                  <c:v>64</c:v>
                </c:pt>
                <c:pt idx="521">
                  <c:v>22</c:v>
                </c:pt>
                <c:pt idx="522">
                  <c:v>57</c:v>
                </c:pt>
                <c:pt idx="523">
                  <c:v>63</c:v>
                </c:pt>
                <c:pt idx="524">
                  <c:v>78</c:v>
                </c:pt>
                <c:pt idx="525">
                  <c:v>61</c:v>
                </c:pt>
                <c:pt idx="526">
                  <c:v>18</c:v>
                </c:pt>
                <c:pt idx="527">
                  <c:v>53</c:v>
                </c:pt>
                <c:pt idx="528">
                  <c:v>515</c:v>
                </c:pt>
                <c:pt idx="529">
                  <c:v>62</c:v>
                </c:pt>
                <c:pt idx="530">
                  <c:v>36</c:v>
                </c:pt>
                <c:pt idx="531">
                  <c:v>36</c:v>
                </c:pt>
                <c:pt idx="532">
                  <c:v>143</c:v>
                </c:pt>
                <c:pt idx="533">
                  <c:v>1098</c:v>
                </c:pt>
                <c:pt idx="534">
                  <c:v>695</c:v>
                </c:pt>
                <c:pt idx="535">
                  <c:v>425</c:v>
                </c:pt>
                <c:pt idx="536">
                  <c:v>105</c:v>
                </c:pt>
                <c:pt idx="537">
                  <c:v>112</c:v>
                </c:pt>
                <c:pt idx="538">
                  <c:v>54</c:v>
                </c:pt>
                <c:pt idx="539">
                  <c:v>22</c:v>
                </c:pt>
                <c:pt idx="540">
                  <c:v>686</c:v>
                </c:pt>
                <c:pt idx="541">
                  <c:v>780</c:v>
                </c:pt>
                <c:pt idx="542">
                  <c:v>48</c:v>
                </c:pt>
                <c:pt idx="543">
                  <c:v>590</c:v>
                </c:pt>
                <c:pt idx="544">
                  <c:v>142</c:v>
                </c:pt>
                <c:pt idx="545">
                  <c:v>11</c:v>
                </c:pt>
                <c:pt idx="546">
                  <c:v>24</c:v>
                </c:pt>
                <c:pt idx="547">
                  <c:v>327</c:v>
                </c:pt>
                <c:pt idx="548">
                  <c:v>572</c:v>
                </c:pt>
                <c:pt idx="549">
                  <c:v>84</c:v>
                </c:pt>
                <c:pt idx="550">
                  <c:v>172</c:v>
                </c:pt>
                <c:pt idx="551">
                  <c:v>2241</c:v>
                </c:pt>
                <c:pt idx="552">
                  <c:v>219</c:v>
                </c:pt>
                <c:pt idx="553">
                  <c:v>478</c:v>
                </c:pt>
                <c:pt idx="554">
                  <c:v>151</c:v>
                </c:pt>
                <c:pt idx="555">
                  <c:v>140</c:v>
                </c:pt>
                <c:pt idx="556">
                  <c:v>98</c:v>
                </c:pt>
                <c:pt idx="557">
                  <c:v>238</c:v>
                </c:pt>
                <c:pt idx="558">
                  <c:v>174</c:v>
                </c:pt>
                <c:pt idx="559">
                  <c:v>143</c:v>
                </c:pt>
                <c:pt idx="560">
                  <c:v>38</c:v>
                </c:pt>
                <c:pt idx="561">
                  <c:v>31</c:v>
                </c:pt>
                <c:pt idx="562">
                  <c:v>475</c:v>
                </c:pt>
                <c:pt idx="563">
                  <c:v>68</c:v>
                </c:pt>
                <c:pt idx="564">
                  <c:v>70</c:v>
                </c:pt>
                <c:pt idx="565">
                  <c:v>76</c:v>
                </c:pt>
                <c:pt idx="566">
                  <c:v>573</c:v>
                </c:pt>
                <c:pt idx="567">
                  <c:v>1087</c:v>
                </c:pt>
                <c:pt idx="568">
                  <c:v>52</c:v>
                </c:pt>
                <c:pt idx="569">
                  <c:v>38</c:v>
                </c:pt>
                <c:pt idx="570">
                  <c:v>84</c:v>
                </c:pt>
                <c:pt idx="571">
                  <c:v>44</c:v>
                </c:pt>
                <c:pt idx="572">
                  <c:v>161</c:v>
                </c:pt>
                <c:pt idx="573">
                  <c:v>64</c:v>
                </c:pt>
                <c:pt idx="574">
                  <c:v>74</c:v>
                </c:pt>
                <c:pt idx="575">
                  <c:v>100</c:v>
                </c:pt>
                <c:pt idx="576">
                  <c:v>1907</c:v>
                </c:pt>
                <c:pt idx="577">
                  <c:v>308</c:v>
                </c:pt>
                <c:pt idx="578">
                  <c:v>12</c:v>
                </c:pt>
                <c:pt idx="579">
                  <c:v>562</c:v>
                </c:pt>
                <c:pt idx="580">
                  <c:v>128</c:v>
                </c:pt>
                <c:pt idx="581">
                  <c:v>42</c:v>
                </c:pt>
                <c:pt idx="582">
                  <c:v>224</c:v>
                </c:pt>
                <c:pt idx="583">
                  <c:v>71</c:v>
                </c:pt>
                <c:pt idx="584">
                  <c:v>44</c:v>
                </c:pt>
                <c:pt idx="585">
                  <c:v>2670</c:v>
                </c:pt>
                <c:pt idx="586">
                  <c:v>374</c:v>
                </c:pt>
                <c:pt idx="587">
                  <c:v>443</c:v>
                </c:pt>
                <c:pt idx="588">
                  <c:v>533</c:v>
                </c:pt>
                <c:pt idx="589">
                  <c:v>6</c:v>
                </c:pt>
                <c:pt idx="590">
                  <c:v>30</c:v>
                </c:pt>
                <c:pt idx="591">
                  <c:v>42</c:v>
                </c:pt>
                <c:pt idx="592">
                  <c:v>156</c:v>
                </c:pt>
                <c:pt idx="593">
                  <c:v>37</c:v>
                </c:pt>
                <c:pt idx="594">
                  <c:v>103</c:v>
                </c:pt>
                <c:pt idx="595">
                  <c:v>284</c:v>
                </c:pt>
                <c:pt idx="596">
                  <c:v>244</c:v>
                </c:pt>
                <c:pt idx="597">
                  <c:v>23</c:v>
                </c:pt>
                <c:pt idx="598">
                  <c:v>529</c:v>
                </c:pt>
                <c:pt idx="599">
                  <c:v>29</c:v>
                </c:pt>
                <c:pt idx="600">
                  <c:v>450</c:v>
                </c:pt>
                <c:pt idx="601">
                  <c:v>424</c:v>
                </c:pt>
                <c:pt idx="602">
                  <c:v>38</c:v>
                </c:pt>
                <c:pt idx="603">
                  <c:v>52</c:v>
                </c:pt>
                <c:pt idx="604">
                  <c:v>26</c:v>
                </c:pt>
                <c:pt idx="605">
                  <c:v>36</c:v>
                </c:pt>
                <c:pt idx="606">
                  <c:v>27</c:v>
                </c:pt>
                <c:pt idx="607">
                  <c:v>184</c:v>
                </c:pt>
                <c:pt idx="608">
                  <c:v>29</c:v>
                </c:pt>
                <c:pt idx="609">
                  <c:v>164</c:v>
                </c:pt>
                <c:pt idx="610">
                  <c:v>133</c:v>
                </c:pt>
                <c:pt idx="611">
                  <c:v>487</c:v>
                </c:pt>
                <c:pt idx="612">
                  <c:v>374</c:v>
                </c:pt>
                <c:pt idx="613">
                  <c:v>145</c:v>
                </c:pt>
                <c:pt idx="614">
                  <c:v>268</c:v>
                </c:pt>
                <c:pt idx="615">
                  <c:v>186</c:v>
                </c:pt>
                <c:pt idx="616">
                  <c:v>122</c:v>
                </c:pt>
                <c:pt idx="617">
                  <c:v>63</c:v>
                </c:pt>
                <c:pt idx="618">
                  <c:v>44</c:v>
                </c:pt>
                <c:pt idx="619">
                  <c:v>882</c:v>
                </c:pt>
                <c:pt idx="620">
                  <c:v>51</c:v>
                </c:pt>
                <c:pt idx="621">
                  <c:v>25</c:v>
                </c:pt>
                <c:pt idx="622">
                  <c:v>287</c:v>
                </c:pt>
                <c:pt idx="623">
                  <c:v>78</c:v>
                </c:pt>
                <c:pt idx="624">
                  <c:v>86</c:v>
                </c:pt>
                <c:pt idx="625">
                  <c:v>80</c:v>
                </c:pt>
                <c:pt idx="626">
                  <c:v>274</c:v>
                </c:pt>
                <c:pt idx="627">
                  <c:v>43</c:v>
                </c:pt>
                <c:pt idx="628">
                  <c:v>121</c:v>
                </c:pt>
                <c:pt idx="629">
                  <c:v>27</c:v>
                </c:pt>
                <c:pt idx="630">
                  <c:v>57</c:v>
                </c:pt>
                <c:pt idx="631">
                  <c:v>3212</c:v>
                </c:pt>
                <c:pt idx="632">
                  <c:v>36</c:v>
                </c:pt>
                <c:pt idx="633">
                  <c:v>143</c:v>
                </c:pt>
                <c:pt idx="634">
                  <c:v>19</c:v>
                </c:pt>
                <c:pt idx="635">
                  <c:v>98</c:v>
                </c:pt>
                <c:pt idx="636">
                  <c:v>76</c:v>
                </c:pt>
                <c:pt idx="637">
                  <c:v>177</c:v>
                </c:pt>
                <c:pt idx="638">
                  <c:v>57</c:v>
                </c:pt>
                <c:pt idx="639">
                  <c:v>52</c:v>
                </c:pt>
                <c:pt idx="640">
                  <c:v>195</c:v>
                </c:pt>
                <c:pt idx="641">
                  <c:v>22</c:v>
                </c:pt>
                <c:pt idx="642">
                  <c:v>21</c:v>
                </c:pt>
                <c:pt idx="643">
                  <c:v>80</c:v>
                </c:pt>
                <c:pt idx="644">
                  <c:v>24</c:v>
                </c:pt>
                <c:pt idx="645">
                  <c:v>24</c:v>
                </c:pt>
                <c:pt idx="646">
                  <c:v>113</c:v>
                </c:pt>
                <c:pt idx="647">
                  <c:v>516</c:v>
                </c:pt>
                <c:pt idx="648">
                  <c:v>214</c:v>
                </c:pt>
                <c:pt idx="649">
                  <c:v>200</c:v>
                </c:pt>
                <c:pt idx="650">
                  <c:v>658</c:v>
                </c:pt>
                <c:pt idx="651">
                  <c:v>80</c:v>
                </c:pt>
                <c:pt idx="652">
                  <c:v>125</c:v>
                </c:pt>
                <c:pt idx="653">
                  <c:v>287</c:v>
                </c:pt>
                <c:pt idx="654">
                  <c:v>513</c:v>
                </c:pt>
                <c:pt idx="655">
                  <c:v>44</c:v>
                </c:pt>
                <c:pt idx="656">
                  <c:v>342</c:v>
                </c:pt>
                <c:pt idx="657">
                  <c:v>74</c:v>
                </c:pt>
                <c:pt idx="658">
                  <c:v>431</c:v>
                </c:pt>
                <c:pt idx="659">
                  <c:v>84</c:v>
                </c:pt>
                <c:pt idx="660">
                  <c:v>122</c:v>
                </c:pt>
                <c:pt idx="661">
                  <c:v>78</c:v>
                </c:pt>
                <c:pt idx="662">
                  <c:v>232</c:v>
                </c:pt>
                <c:pt idx="663">
                  <c:v>168</c:v>
                </c:pt>
                <c:pt idx="664">
                  <c:v>48</c:v>
                </c:pt>
                <c:pt idx="665">
                  <c:v>446</c:v>
                </c:pt>
                <c:pt idx="666">
                  <c:v>86</c:v>
                </c:pt>
                <c:pt idx="667">
                  <c:v>48</c:v>
                </c:pt>
                <c:pt idx="668">
                  <c:v>57</c:v>
                </c:pt>
                <c:pt idx="669">
                  <c:v>1505</c:v>
                </c:pt>
                <c:pt idx="670">
                  <c:v>27</c:v>
                </c:pt>
                <c:pt idx="671">
                  <c:v>591</c:v>
                </c:pt>
                <c:pt idx="672">
                  <c:v>57</c:v>
                </c:pt>
                <c:pt idx="673">
                  <c:v>76</c:v>
                </c:pt>
                <c:pt idx="674">
                  <c:v>953</c:v>
                </c:pt>
                <c:pt idx="675">
                  <c:v>56</c:v>
                </c:pt>
                <c:pt idx="676">
                  <c:v>24</c:v>
                </c:pt>
                <c:pt idx="677">
                  <c:v>2644</c:v>
                </c:pt>
                <c:pt idx="678">
                  <c:v>84</c:v>
                </c:pt>
                <c:pt idx="679">
                  <c:v>117</c:v>
                </c:pt>
                <c:pt idx="680">
                  <c:v>372</c:v>
                </c:pt>
                <c:pt idx="681">
                  <c:v>219</c:v>
                </c:pt>
                <c:pt idx="682">
                  <c:v>716</c:v>
                </c:pt>
                <c:pt idx="683">
                  <c:v>134</c:v>
                </c:pt>
                <c:pt idx="684">
                  <c:v>95</c:v>
                </c:pt>
                <c:pt idx="685">
                  <c:v>168</c:v>
                </c:pt>
                <c:pt idx="686">
                  <c:v>238</c:v>
                </c:pt>
                <c:pt idx="687">
                  <c:v>346</c:v>
                </c:pt>
                <c:pt idx="688">
                  <c:v>71</c:v>
                </c:pt>
                <c:pt idx="689">
                  <c:v>97</c:v>
                </c:pt>
                <c:pt idx="690">
                  <c:v>148</c:v>
                </c:pt>
                <c:pt idx="691">
                  <c:v>155</c:v>
                </c:pt>
                <c:pt idx="692">
                  <c:v>186</c:v>
                </c:pt>
                <c:pt idx="693">
                  <c:v>195</c:v>
                </c:pt>
                <c:pt idx="694">
                  <c:v>463</c:v>
                </c:pt>
                <c:pt idx="695">
                  <c:v>86</c:v>
                </c:pt>
                <c:pt idx="696">
                  <c:v>37</c:v>
                </c:pt>
                <c:pt idx="697">
                  <c:v>96</c:v>
                </c:pt>
                <c:pt idx="698">
                  <c:v>84</c:v>
                </c:pt>
                <c:pt idx="699">
                  <c:v>166</c:v>
                </c:pt>
                <c:pt idx="700">
                  <c:v>384</c:v>
                </c:pt>
                <c:pt idx="701">
                  <c:v>21</c:v>
                </c:pt>
                <c:pt idx="702">
                  <c:v>29</c:v>
                </c:pt>
                <c:pt idx="703">
                  <c:v>42</c:v>
                </c:pt>
                <c:pt idx="704">
                  <c:v>200</c:v>
                </c:pt>
                <c:pt idx="705">
                  <c:v>190</c:v>
                </c:pt>
                <c:pt idx="706">
                  <c:v>50</c:v>
                </c:pt>
                <c:pt idx="707">
                  <c:v>60</c:v>
                </c:pt>
                <c:pt idx="708">
                  <c:v>64</c:v>
                </c:pt>
                <c:pt idx="709">
                  <c:v>106</c:v>
                </c:pt>
                <c:pt idx="710">
                  <c:v>15</c:v>
                </c:pt>
                <c:pt idx="711">
                  <c:v>144</c:v>
                </c:pt>
                <c:pt idx="712">
                  <c:v>19</c:v>
                </c:pt>
                <c:pt idx="713">
                  <c:v>434</c:v>
                </c:pt>
                <c:pt idx="714">
                  <c:v>33</c:v>
                </c:pt>
                <c:pt idx="715">
                  <c:v>129</c:v>
                </c:pt>
                <c:pt idx="716">
                  <c:v>87</c:v>
                </c:pt>
                <c:pt idx="717">
                  <c:v>624</c:v>
                </c:pt>
                <c:pt idx="718">
                  <c:v>233</c:v>
                </c:pt>
                <c:pt idx="719">
                  <c:v>158</c:v>
                </c:pt>
                <c:pt idx="720">
                  <c:v>225</c:v>
                </c:pt>
                <c:pt idx="721">
                  <c:v>48</c:v>
                </c:pt>
                <c:pt idx="722">
                  <c:v>27</c:v>
                </c:pt>
                <c:pt idx="723">
                  <c:v>457</c:v>
                </c:pt>
                <c:pt idx="724">
                  <c:v>152</c:v>
                </c:pt>
                <c:pt idx="725">
                  <c:v>57</c:v>
                </c:pt>
                <c:pt idx="726">
                  <c:v>58</c:v>
                </c:pt>
                <c:pt idx="727">
                  <c:v>383</c:v>
                </c:pt>
                <c:pt idx="728">
                  <c:v>75</c:v>
                </c:pt>
                <c:pt idx="729">
                  <c:v>29</c:v>
                </c:pt>
                <c:pt idx="730">
                  <c:v>701</c:v>
                </c:pt>
                <c:pt idx="731">
                  <c:v>71</c:v>
                </c:pt>
                <c:pt idx="732">
                  <c:v>314</c:v>
                </c:pt>
                <c:pt idx="733">
                  <c:v>461</c:v>
                </c:pt>
                <c:pt idx="734">
                  <c:v>266</c:v>
                </c:pt>
                <c:pt idx="735">
                  <c:v>124</c:v>
                </c:pt>
                <c:pt idx="736">
                  <c:v>38</c:v>
                </c:pt>
                <c:pt idx="737">
                  <c:v>104</c:v>
                </c:pt>
                <c:pt idx="738">
                  <c:v>29</c:v>
                </c:pt>
                <c:pt idx="739">
                  <c:v>67</c:v>
                </c:pt>
                <c:pt idx="740">
                  <c:v>83</c:v>
                </c:pt>
                <c:pt idx="741">
                  <c:v>244</c:v>
                </c:pt>
                <c:pt idx="742">
                  <c:v>22</c:v>
                </c:pt>
                <c:pt idx="743">
                  <c:v>18</c:v>
                </c:pt>
                <c:pt idx="744">
                  <c:v>62</c:v>
                </c:pt>
                <c:pt idx="745">
                  <c:v>119</c:v>
                </c:pt>
                <c:pt idx="746">
                  <c:v>298</c:v>
                </c:pt>
                <c:pt idx="747">
                  <c:v>581</c:v>
                </c:pt>
                <c:pt idx="748">
                  <c:v>76</c:v>
                </c:pt>
                <c:pt idx="749">
                  <c:v>218</c:v>
                </c:pt>
                <c:pt idx="750">
                  <c:v>22</c:v>
                </c:pt>
                <c:pt idx="751">
                  <c:v>1068</c:v>
                </c:pt>
                <c:pt idx="752">
                  <c:v>53</c:v>
                </c:pt>
                <c:pt idx="753">
                  <c:v>48</c:v>
                </c:pt>
                <c:pt idx="754">
                  <c:v>187</c:v>
                </c:pt>
                <c:pt idx="755">
                  <c:v>115</c:v>
                </c:pt>
                <c:pt idx="756">
                  <c:v>160</c:v>
                </c:pt>
                <c:pt idx="757">
                  <c:v>29</c:v>
                </c:pt>
                <c:pt idx="758">
                  <c:v>31</c:v>
                </c:pt>
                <c:pt idx="759">
                  <c:v>124</c:v>
                </c:pt>
                <c:pt idx="760">
                  <c:v>57</c:v>
                </c:pt>
                <c:pt idx="761">
                  <c:v>23</c:v>
                </c:pt>
                <c:pt idx="762">
                  <c:v>76</c:v>
                </c:pt>
                <c:pt idx="763">
                  <c:v>384</c:v>
                </c:pt>
                <c:pt idx="764">
                  <c:v>29</c:v>
                </c:pt>
                <c:pt idx="765">
                  <c:v>166</c:v>
                </c:pt>
                <c:pt idx="766">
                  <c:v>489</c:v>
                </c:pt>
                <c:pt idx="767">
                  <c:v>32</c:v>
                </c:pt>
                <c:pt idx="768">
                  <c:v>600</c:v>
                </c:pt>
                <c:pt idx="769">
                  <c:v>42</c:v>
                </c:pt>
                <c:pt idx="770">
                  <c:v>152</c:v>
                </c:pt>
                <c:pt idx="771">
                  <c:v>439</c:v>
                </c:pt>
                <c:pt idx="772">
                  <c:v>114</c:v>
                </c:pt>
                <c:pt idx="773">
                  <c:v>194</c:v>
                </c:pt>
                <c:pt idx="774">
                  <c:v>52</c:v>
                </c:pt>
                <c:pt idx="775">
                  <c:v>27</c:v>
                </c:pt>
                <c:pt idx="776">
                  <c:v>197</c:v>
                </c:pt>
                <c:pt idx="777">
                  <c:v>325</c:v>
                </c:pt>
                <c:pt idx="778">
                  <c:v>132</c:v>
                </c:pt>
                <c:pt idx="779">
                  <c:v>272</c:v>
                </c:pt>
                <c:pt idx="780">
                  <c:v>53</c:v>
                </c:pt>
                <c:pt idx="781">
                  <c:v>8</c:v>
                </c:pt>
                <c:pt idx="782">
                  <c:v>24</c:v>
                </c:pt>
                <c:pt idx="783">
                  <c:v>92</c:v>
                </c:pt>
                <c:pt idx="784">
                  <c:v>113</c:v>
                </c:pt>
                <c:pt idx="785">
                  <c:v>259</c:v>
                </c:pt>
                <c:pt idx="786">
                  <c:v>240</c:v>
                </c:pt>
                <c:pt idx="787">
                  <c:v>63</c:v>
                </c:pt>
                <c:pt idx="788">
                  <c:v>321</c:v>
                </c:pt>
                <c:pt idx="789">
                  <c:v>190</c:v>
                </c:pt>
                <c:pt idx="790">
                  <c:v>409</c:v>
                </c:pt>
                <c:pt idx="791">
                  <c:v>48</c:v>
                </c:pt>
                <c:pt idx="792">
                  <c:v>70</c:v>
                </c:pt>
                <c:pt idx="793">
                  <c:v>81</c:v>
                </c:pt>
                <c:pt idx="794">
                  <c:v>349</c:v>
                </c:pt>
                <c:pt idx="795">
                  <c:v>48</c:v>
                </c:pt>
                <c:pt idx="796">
                  <c:v>314</c:v>
                </c:pt>
                <c:pt idx="797">
                  <c:v>153</c:v>
                </c:pt>
                <c:pt idx="798">
                  <c:v>30</c:v>
                </c:pt>
                <c:pt idx="799">
                  <c:v>84</c:v>
                </c:pt>
                <c:pt idx="800">
                  <c:v>243</c:v>
                </c:pt>
                <c:pt idx="801">
                  <c:v>22</c:v>
                </c:pt>
                <c:pt idx="802">
                  <c:v>115</c:v>
                </c:pt>
                <c:pt idx="803">
                  <c:v>39</c:v>
                </c:pt>
                <c:pt idx="804">
                  <c:v>192</c:v>
                </c:pt>
                <c:pt idx="805">
                  <c:v>168</c:v>
                </c:pt>
                <c:pt idx="806">
                  <c:v>27</c:v>
                </c:pt>
                <c:pt idx="807">
                  <c:v>1158</c:v>
                </c:pt>
                <c:pt idx="808">
                  <c:v>135</c:v>
                </c:pt>
                <c:pt idx="809">
                  <c:v>48</c:v>
                </c:pt>
                <c:pt idx="810">
                  <c:v>110</c:v>
                </c:pt>
                <c:pt idx="811">
                  <c:v>44</c:v>
                </c:pt>
                <c:pt idx="812">
                  <c:v>1223</c:v>
                </c:pt>
                <c:pt idx="813">
                  <c:v>106</c:v>
                </c:pt>
                <c:pt idx="814">
                  <c:v>197</c:v>
                </c:pt>
                <c:pt idx="815">
                  <c:v>336</c:v>
                </c:pt>
                <c:pt idx="816">
                  <c:v>222</c:v>
                </c:pt>
                <c:pt idx="817">
                  <c:v>32</c:v>
                </c:pt>
                <c:pt idx="818">
                  <c:v>428</c:v>
                </c:pt>
                <c:pt idx="819">
                  <c:v>18</c:v>
                </c:pt>
                <c:pt idx="820">
                  <c:v>294</c:v>
                </c:pt>
                <c:pt idx="821">
                  <c:v>253</c:v>
                </c:pt>
                <c:pt idx="822">
                  <c:v>18</c:v>
                </c:pt>
                <c:pt idx="823">
                  <c:v>406</c:v>
                </c:pt>
                <c:pt idx="824">
                  <c:v>23</c:v>
                </c:pt>
                <c:pt idx="825">
                  <c:v>67</c:v>
                </c:pt>
                <c:pt idx="826">
                  <c:v>79</c:v>
                </c:pt>
                <c:pt idx="827">
                  <c:v>681</c:v>
                </c:pt>
                <c:pt idx="828">
                  <c:v>39</c:v>
                </c:pt>
                <c:pt idx="829">
                  <c:v>356</c:v>
                </c:pt>
                <c:pt idx="830">
                  <c:v>426</c:v>
                </c:pt>
                <c:pt idx="831">
                  <c:v>106</c:v>
                </c:pt>
                <c:pt idx="832">
                  <c:v>55</c:v>
                </c:pt>
                <c:pt idx="833">
                  <c:v>62</c:v>
                </c:pt>
                <c:pt idx="834">
                  <c:v>1704</c:v>
                </c:pt>
                <c:pt idx="835">
                  <c:v>135</c:v>
                </c:pt>
                <c:pt idx="836">
                  <c:v>34</c:v>
                </c:pt>
                <c:pt idx="837">
                  <c:v>34</c:v>
                </c:pt>
                <c:pt idx="838">
                  <c:v>28</c:v>
                </c:pt>
                <c:pt idx="839">
                  <c:v>31</c:v>
                </c:pt>
                <c:pt idx="840">
                  <c:v>175</c:v>
                </c:pt>
                <c:pt idx="841">
                  <c:v>188</c:v>
                </c:pt>
                <c:pt idx="842">
                  <c:v>1212</c:v>
                </c:pt>
                <c:pt idx="843">
                  <c:v>3052</c:v>
                </c:pt>
                <c:pt idx="844">
                  <c:v>124</c:v>
                </c:pt>
                <c:pt idx="845">
                  <c:v>1191</c:v>
                </c:pt>
                <c:pt idx="846">
                  <c:v>237</c:v>
                </c:pt>
                <c:pt idx="847">
                  <c:v>218</c:v>
                </c:pt>
                <c:pt idx="848">
                  <c:v>118</c:v>
                </c:pt>
                <c:pt idx="849">
                  <c:v>951</c:v>
                </c:pt>
                <c:pt idx="850">
                  <c:v>41</c:v>
                </c:pt>
                <c:pt idx="851">
                  <c:v>86</c:v>
                </c:pt>
                <c:pt idx="852">
                  <c:v>157</c:v>
                </c:pt>
                <c:pt idx="853">
                  <c:v>95</c:v>
                </c:pt>
                <c:pt idx="854">
                  <c:v>113</c:v>
                </c:pt>
                <c:pt idx="855">
                  <c:v>56</c:v>
                </c:pt>
                <c:pt idx="856">
                  <c:v>34</c:v>
                </c:pt>
                <c:pt idx="857">
                  <c:v>27</c:v>
                </c:pt>
                <c:pt idx="858">
                  <c:v>859</c:v>
                </c:pt>
                <c:pt idx="859">
                  <c:v>85</c:v>
                </c:pt>
                <c:pt idx="860">
                  <c:v>375</c:v>
                </c:pt>
                <c:pt idx="861">
                  <c:v>24</c:v>
                </c:pt>
                <c:pt idx="862">
                  <c:v>48</c:v>
                </c:pt>
                <c:pt idx="863">
                  <c:v>48</c:v>
                </c:pt>
                <c:pt idx="864">
                  <c:v>1114</c:v>
                </c:pt>
                <c:pt idx="865">
                  <c:v>22</c:v>
                </c:pt>
                <c:pt idx="866">
                  <c:v>91</c:v>
                </c:pt>
                <c:pt idx="867">
                  <c:v>48</c:v>
                </c:pt>
                <c:pt idx="868">
                  <c:v>70</c:v>
                </c:pt>
                <c:pt idx="869">
                  <c:v>642</c:v>
                </c:pt>
                <c:pt idx="870">
                  <c:v>104</c:v>
                </c:pt>
                <c:pt idx="871">
                  <c:v>29</c:v>
                </c:pt>
                <c:pt idx="872">
                  <c:v>123</c:v>
                </c:pt>
                <c:pt idx="873">
                  <c:v>177</c:v>
                </c:pt>
                <c:pt idx="874">
                  <c:v>154</c:v>
                </c:pt>
                <c:pt idx="875">
                  <c:v>312</c:v>
                </c:pt>
                <c:pt idx="876">
                  <c:v>108</c:v>
                </c:pt>
                <c:pt idx="877">
                  <c:v>85</c:v>
                </c:pt>
                <c:pt idx="878">
                  <c:v>647</c:v>
                </c:pt>
                <c:pt idx="879">
                  <c:v>38</c:v>
                </c:pt>
                <c:pt idx="880">
                  <c:v>790</c:v>
                </c:pt>
                <c:pt idx="881">
                  <c:v>228</c:v>
                </c:pt>
                <c:pt idx="882">
                  <c:v>413</c:v>
                </c:pt>
                <c:pt idx="883">
                  <c:v>132</c:v>
                </c:pt>
                <c:pt idx="884">
                  <c:v>191</c:v>
                </c:pt>
                <c:pt idx="885">
                  <c:v>50</c:v>
                </c:pt>
                <c:pt idx="886">
                  <c:v>190</c:v>
                </c:pt>
                <c:pt idx="887">
                  <c:v>38</c:v>
                </c:pt>
                <c:pt idx="888">
                  <c:v>60</c:v>
                </c:pt>
                <c:pt idx="889">
                  <c:v>98</c:v>
                </c:pt>
                <c:pt idx="890">
                  <c:v>29</c:v>
                </c:pt>
                <c:pt idx="891">
                  <c:v>130</c:v>
                </c:pt>
                <c:pt idx="892">
                  <c:v>121</c:v>
                </c:pt>
                <c:pt idx="893">
                  <c:v>200</c:v>
                </c:pt>
                <c:pt idx="894">
                  <c:v>48</c:v>
                </c:pt>
                <c:pt idx="895">
                  <c:v>109</c:v>
                </c:pt>
                <c:pt idx="896">
                  <c:v>11</c:v>
                </c:pt>
                <c:pt idx="897">
                  <c:v>272</c:v>
                </c:pt>
                <c:pt idx="898">
                  <c:v>596</c:v>
                </c:pt>
                <c:pt idx="899">
                  <c:v>207</c:v>
                </c:pt>
                <c:pt idx="900">
                  <c:v>560</c:v>
                </c:pt>
                <c:pt idx="901">
                  <c:v>242</c:v>
                </c:pt>
                <c:pt idx="902">
                  <c:v>27</c:v>
                </c:pt>
                <c:pt idx="903">
                  <c:v>2136</c:v>
                </c:pt>
                <c:pt idx="904">
                  <c:v>1062</c:v>
                </c:pt>
                <c:pt idx="905">
                  <c:v>35</c:v>
                </c:pt>
                <c:pt idx="906">
                  <c:v>145</c:v>
                </c:pt>
                <c:pt idx="907">
                  <c:v>34</c:v>
                </c:pt>
                <c:pt idx="908">
                  <c:v>105</c:v>
                </c:pt>
                <c:pt idx="909">
                  <c:v>337</c:v>
                </c:pt>
                <c:pt idx="910">
                  <c:v>38</c:v>
                </c:pt>
                <c:pt idx="911">
                  <c:v>42</c:v>
                </c:pt>
                <c:pt idx="912">
                  <c:v>71</c:v>
                </c:pt>
                <c:pt idx="913">
                  <c:v>74</c:v>
                </c:pt>
                <c:pt idx="914">
                  <c:v>98</c:v>
                </c:pt>
                <c:pt idx="915">
                  <c:v>29</c:v>
                </c:pt>
                <c:pt idx="916">
                  <c:v>3365</c:v>
                </c:pt>
                <c:pt idx="917">
                  <c:v>138</c:v>
                </c:pt>
                <c:pt idx="918">
                  <c:v>56</c:v>
                </c:pt>
                <c:pt idx="919">
                  <c:v>25</c:v>
                </c:pt>
                <c:pt idx="920">
                  <c:v>94</c:v>
                </c:pt>
                <c:pt idx="921">
                  <c:v>46</c:v>
                </c:pt>
                <c:pt idx="922">
                  <c:v>326</c:v>
                </c:pt>
                <c:pt idx="923">
                  <c:v>29</c:v>
                </c:pt>
                <c:pt idx="924">
                  <c:v>27</c:v>
                </c:pt>
                <c:pt idx="925">
                  <c:v>370</c:v>
                </c:pt>
                <c:pt idx="926">
                  <c:v>12</c:v>
                </c:pt>
                <c:pt idx="927">
                  <c:v>28</c:v>
                </c:pt>
                <c:pt idx="928">
                  <c:v>377</c:v>
                </c:pt>
                <c:pt idx="929">
                  <c:v>67</c:v>
                </c:pt>
                <c:pt idx="930">
                  <c:v>257</c:v>
                </c:pt>
                <c:pt idx="931">
                  <c:v>519</c:v>
                </c:pt>
                <c:pt idx="932">
                  <c:v>1011</c:v>
                </c:pt>
                <c:pt idx="933">
                  <c:v>330</c:v>
                </c:pt>
                <c:pt idx="934">
                  <c:v>76</c:v>
                </c:pt>
                <c:pt idx="935">
                  <c:v>50</c:v>
                </c:pt>
                <c:pt idx="936">
                  <c:v>129</c:v>
                </c:pt>
                <c:pt idx="937">
                  <c:v>553</c:v>
                </c:pt>
                <c:pt idx="938">
                  <c:v>98</c:v>
                </c:pt>
                <c:pt idx="939">
                  <c:v>74</c:v>
                </c:pt>
                <c:pt idx="940">
                  <c:v>263</c:v>
                </c:pt>
                <c:pt idx="941">
                  <c:v>214</c:v>
                </c:pt>
                <c:pt idx="942">
                  <c:v>107</c:v>
                </c:pt>
                <c:pt idx="943">
                  <c:v>48</c:v>
                </c:pt>
                <c:pt idx="944">
                  <c:v>56</c:v>
                </c:pt>
                <c:pt idx="945">
                  <c:v>176</c:v>
                </c:pt>
                <c:pt idx="946">
                  <c:v>134</c:v>
                </c:pt>
                <c:pt idx="947">
                  <c:v>578</c:v>
                </c:pt>
                <c:pt idx="948">
                  <c:v>97</c:v>
                </c:pt>
                <c:pt idx="949">
                  <c:v>48</c:v>
                </c:pt>
                <c:pt idx="950">
                  <c:v>30</c:v>
                </c:pt>
                <c:pt idx="951">
                  <c:v>481</c:v>
                </c:pt>
                <c:pt idx="952">
                  <c:v>48</c:v>
                </c:pt>
                <c:pt idx="953">
                  <c:v>99</c:v>
                </c:pt>
                <c:pt idx="954">
                  <c:v>8</c:v>
                </c:pt>
                <c:pt idx="955">
                  <c:v>49</c:v>
                </c:pt>
                <c:pt idx="956">
                  <c:v>380</c:v>
                </c:pt>
                <c:pt idx="957">
                  <c:v>176</c:v>
                </c:pt>
                <c:pt idx="958">
                  <c:v>57</c:v>
                </c:pt>
                <c:pt idx="959">
                  <c:v>114</c:v>
                </c:pt>
                <c:pt idx="960">
                  <c:v>49</c:v>
                </c:pt>
                <c:pt idx="961">
                  <c:v>105</c:v>
                </c:pt>
                <c:pt idx="962">
                  <c:v>24</c:v>
                </c:pt>
                <c:pt idx="963">
                  <c:v>556</c:v>
                </c:pt>
                <c:pt idx="964">
                  <c:v>63</c:v>
                </c:pt>
                <c:pt idx="965">
                  <c:v>48</c:v>
                </c:pt>
                <c:pt idx="966">
                  <c:v>118</c:v>
                </c:pt>
                <c:pt idx="967">
                  <c:v>28</c:v>
                </c:pt>
                <c:pt idx="968">
                  <c:v>811</c:v>
                </c:pt>
                <c:pt idx="969">
                  <c:v>449</c:v>
                </c:pt>
                <c:pt idx="970">
                  <c:v>82</c:v>
                </c:pt>
                <c:pt idx="971">
                  <c:v>25</c:v>
                </c:pt>
                <c:pt idx="972">
                  <c:v>186</c:v>
                </c:pt>
                <c:pt idx="973">
                  <c:v>134</c:v>
                </c:pt>
                <c:pt idx="974">
                  <c:v>226</c:v>
                </c:pt>
                <c:pt idx="975">
                  <c:v>124</c:v>
                </c:pt>
                <c:pt idx="976">
                  <c:v>91</c:v>
                </c:pt>
                <c:pt idx="977">
                  <c:v>450</c:v>
                </c:pt>
                <c:pt idx="978">
                  <c:v>1721</c:v>
                </c:pt>
                <c:pt idx="979">
                  <c:v>66</c:v>
                </c:pt>
                <c:pt idx="980">
                  <c:v>586</c:v>
                </c:pt>
                <c:pt idx="981">
                  <c:v>9</c:v>
                </c:pt>
                <c:pt idx="982">
                  <c:v>57</c:v>
                </c:pt>
                <c:pt idx="983">
                  <c:v>19</c:v>
                </c:pt>
                <c:pt idx="984">
                  <c:v>9</c:v>
                </c:pt>
                <c:pt idx="985">
                  <c:v>48</c:v>
                </c:pt>
                <c:pt idx="986">
                  <c:v>170</c:v>
                </c:pt>
                <c:pt idx="987">
                  <c:v>154</c:v>
                </c:pt>
                <c:pt idx="988">
                  <c:v>125</c:v>
                </c:pt>
                <c:pt idx="989">
                  <c:v>18</c:v>
                </c:pt>
                <c:pt idx="990">
                  <c:v>75</c:v>
                </c:pt>
                <c:pt idx="991">
                  <c:v>252</c:v>
                </c:pt>
                <c:pt idx="992">
                  <c:v>38</c:v>
                </c:pt>
                <c:pt idx="993">
                  <c:v>82</c:v>
                </c:pt>
                <c:pt idx="994">
                  <c:v>298</c:v>
                </c:pt>
                <c:pt idx="995">
                  <c:v>337</c:v>
                </c:pt>
                <c:pt idx="996">
                  <c:v>33</c:v>
                </c:pt>
                <c:pt idx="997">
                  <c:v>53</c:v>
                </c:pt>
                <c:pt idx="998">
                  <c:v>2947</c:v>
                </c:pt>
                <c:pt idx="999">
                  <c:v>198</c:v>
                </c:pt>
                <c:pt idx="1000">
                  <c:v>198</c:v>
                </c:pt>
                <c:pt idx="1001">
                  <c:v>114</c:v>
                </c:pt>
                <c:pt idx="1002">
                  <c:v>31</c:v>
                </c:pt>
                <c:pt idx="1003">
                  <c:v>106</c:v>
                </c:pt>
                <c:pt idx="1004">
                  <c:v>38</c:v>
                </c:pt>
                <c:pt idx="1005">
                  <c:v>1070</c:v>
                </c:pt>
                <c:pt idx="1006">
                  <c:v>278</c:v>
                </c:pt>
                <c:pt idx="1007">
                  <c:v>64</c:v>
                </c:pt>
                <c:pt idx="1008">
                  <c:v>65</c:v>
                </c:pt>
                <c:pt idx="1009">
                  <c:v>169</c:v>
                </c:pt>
                <c:pt idx="1010">
                  <c:v>63</c:v>
                </c:pt>
                <c:pt idx="1011">
                  <c:v>219</c:v>
                </c:pt>
                <c:pt idx="1012">
                  <c:v>56</c:v>
                </c:pt>
                <c:pt idx="1013">
                  <c:v>577</c:v>
                </c:pt>
                <c:pt idx="1014">
                  <c:v>460</c:v>
                </c:pt>
                <c:pt idx="1015">
                  <c:v>139</c:v>
                </c:pt>
                <c:pt idx="1016">
                  <c:v>215</c:v>
                </c:pt>
                <c:pt idx="1017">
                  <c:v>59</c:v>
                </c:pt>
                <c:pt idx="1018">
                  <c:v>74</c:v>
                </c:pt>
                <c:pt idx="1019">
                  <c:v>88</c:v>
                </c:pt>
                <c:pt idx="1020">
                  <c:v>21</c:v>
                </c:pt>
                <c:pt idx="1021">
                  <c:v>76</c:v>
                </c:pt>
                <c:pt idx="1022">
                  <c:v>186</c:v>
                </c:pt>
                <c:pt idx="1023">
                  <c:v>77</c:v>
                </c:pt>
                <c:pt idx="1024">
                  <c:v>47</c:v>
                </c:pt>
                <c:pt idx="1025">
                  <c:v>335</c:v>
                </c:pt>
                <c:pt idx="1026">
                  <c:v>33</c:v>
                </c:pt>
                <c:pt idx="1027">
                  <c:v>324</c:v>
                </c:pt>
                <c:pt idx="1028">
                  <c:v>187</c:v>
                </c:pt>
                <c:pt idx="1029">
                  <c:v>422</c:v>
                </c:pt>
                <c:pt idx="1030">
                  <c:v>140</c:v>
                </c:pt>
                <c:pt idx="1031">
                  <c:v>461</c:v>
                </c:pt>
                <c:pt idx="1032">
                  <c:v>119</c:v>
                </c:pt>
                <c:pt idx="1033">
                  <c:v>15</c:v>
                </c:pt>
                <c:pt idx="1034">
                  <c:v>112</c:v>
                </c:pt>
                <c:pt idx="1035">
                  <c:v>500</c:v>
                </c:pt>
                <c:pt idx="1036">
                  <c:v>40</c:v>
                </c:pt>
                <c:pt idx="1037">
                  <c:v>171</c:v>
                </c:pt>
                <c:pt idx="1038">
                  <c:v>86</c:v>
                </c:pt>
                <c:pt idx="1039">
                  <c:v>36</c:v>
                </c:pt>
                <c:pt idx="1040">
                  <c:v>45</c:v>
                </c:pt>
                <c:pt idx="1041">
                  <c:v>703</c:v>
                </c:pt>
                <c:pt idx="1042">
                  <c:v>173</c:v>
                </c:pt>
                <c:pt idx="1043">
                  <c:v>45</c:v>
                </c:pt>
                <c:pt idx="1044">
                  <c:v>261</c:v>
                </c:pt>
                <c:pt idx="1045">
                  <c:v>108</c:v>
                </c:pt>
                <c:pt idx="1046">
                  <c:v>95</c:v>
                </c:pt>
                <c:pt idx="1047">
                  <c:v>46</c:v>
                </c:pt>
                <c:pt idx="1048">
                  <c:v>54</c:v>
                </c:pt>
                <c:pt idx="1049">
                  <c:v>337</c:v>
                </c:pt>
                <c:pt idx="1050">
                  <c:v>141</c:v>
                </c:pt>
                <c:pt idx="1051">
                  <c:v>88</c:v>
                </c:pt>
                <c:pt idx="1052">
                  <c:v>137</c:v>
                </c:pt>
                <c:pt idx="1053">
                  <c:v>29</c:v>
                </c:pt>
                <c:pt idx="1054">
                  <c:v>353</c:v>
                </c:pt>
                <c:pt idx="1055">
                  <c:v>197</c:v>
                </c:pt>
                <c:pt idx="1056">
                  <c:v>555</c:v>
                </c:pt>
                <c:pt idx="1057">
                  <c:v>228</c:v>
                </c:pt>
                <c:pt idx="1058">
                  <c:v>38</c:v>
                </c:pt>
                <c:pt idx="1059">
                  <c:v>240</c:v>
                </c:pt>
                <c:pt idx="1060">
                  <c:v>140</c:v>
                </c:pt>
                <c:pt idx="1061">
                  <c:v>32</c:v>
                </c:pt>
                <c:pt idx="1062">
                  <c:v>19</c:v>
                </c:pt>
                <c:pt idx="1063">
                  <c:v>285</c:v>
                </c:pt>
                <c:pt idx="1064">
                  <c:v>29</c:v>
                </c:pt>
                <c:pt idx="1065">
                  <c:v>131</c:v>
                </c:pt>
                <c:pt idx="1066">
                  <c:v>40</c:v>
                </c:pt>
                <c:pt idx="1067">
                  <c:v>189</c:v>
                </c:pt>
                <c:pt idx="1068">
                  <c:v>27</c:v>
                </c:pt>
                <c:pt idx="1069">
                  <c:v>95</c:v>
                </c:pt>
                <c:pt idx="1070">
                  <c:v>226</c:v>
                </c:pt>
                <c:pt idx="1071">
                  <c:v>23</c:v>
                </c:pt>
                <c:pt idx="1072">
                  <c:v>63</c:v>
                </c:pt>
                <c:pt idx="1073">
                  <c:v>57</c:v>
                </c:pt>
                <c:pt idx="1074">
                  <c:v>76</c:v>
                </c:pt>
                <c:pt idx="1075">
                  <c:v>36</c:v>
                </c:pt>
                <c:pt idx="1076">
                  <c:v>9</c:v>
                </c:pt>
                <c:pt idx="1077">
                  <c:v>67</c:v>
                </c:pt>
                <c:pt idx="1078">
                  <c:v>832</c:v>
                </c:pt>
                <c:pt idx="1079">
                  <c:v>162</c:v>
                </c:pt>
                <c:pt idx="1080">
                  <c:v>537</c:v>
                </c:pt>
                <c:pt idx="1081">
                  <c:v>548</c:v>
                </c:pt>
                <c:pt idx="1082">
                  <c:v>26</c:v>
                </c:pt>
                <c:pt idx="1083">
                  <c:v>582</c:v>
                </c:pt>
                <c:pt idx="1084">
                  <c:v>1637</c:v>
                </c:pt>
                <c:pt idx="1085">
                  <c:v>334</c:v>
                </c:pt>
                <c:pt idx="1086">
                  <c:v>42</c:v>
                </c:pt>
                <c:pt idx="1087">
                  <c:v>37</c:v>
                </c:pt>
                <c:pt idx="1088">
                  <c:v>241</c:v>
                </c:pt>
                <c:pt idx="1089">
                  <c:v>70</c:v>
                </c:pt>
                <c:pt idx="1090">
                  <c:v>137</c:v>
                </c:pt>
                <c:pt idx="1091">
                  <c:v>111</c:v>
                </c:pt>
                <c:pt idx="1092">
                  <c:v>332</c:v>
                </c:pt>
                <c:pt idx="1093">
                  <c:v>423</c:v>
                </c:pt>
                <c:pt idx="1094">
                  <c:v>125</c:v>
                </c:pt>
                <c:pt idx="1095">
                  <c:v>1169</c:v>
                </c:pt>
                <c:pt idx="1096">
                  <c:v>206</c:v>
                </c:pt>
                <c:pt idx="1097">
                  <c:v>29</c:v>
                </c:pt>
                <c:pt idx="1098">
                  <c:v>222</c:v>
                </c:pt>
                <c:pt idx="1099">
                  <c:v>29</c:v>
                </c:pt>
                <c:pt idx="1100">
                  <c:v>88</c:v>
                </c:pt>
                <c:pt idx="1101">
                  <c:v>29</c:v>
                </c:pt>
                <c:pt idx="1102">
                  <c:v>324</c:v>
                </c:pt>
                <c:pt idx="1103">
                  <c:v>26</c:v>
                </c:pt>
                <c:pt idx="1104">
                  <c:v>562</c:v>
                </c:pt>
                <c:pt idx="1105">
                  <c:v>15</c:v>
                </c:pt>
                <c:pt idx="1106">
                  <c:v>183</c:v>
                </c:pt>
                <c:pt idx="1107">
                  <c:v>34</c:v>
                </c:pt>
                <c:pt idx="1108">
                  <c:v>84</c:v>
                </c:pt>
                <c:pt idx="1109">
                  <c:v>448</c:v>
                </c:pt>
                <c:pt idx="1110">
                  <c:v>136</c:v>
                </c:pt>
                <c:pt idx="1111">
                  <c:v>1456</c:v>
                </c:pt>
                <c:pt idx="1112">
                  <c:v>30</c:v>
                </c:pt>
                <c:pt idx="1113">
                  <c:v>200</c:v>
                </c:pt>
                <c:pt idx="1114">
                  <c:v>568</c:v>
                </c:pt>
                <c:pt idx="1115">
                  <c:v>259</c:v>
                </c:pt>
                <c:pt idx="1116">
                  <c:v>546</c:v>
                </c:pt>
                <c:pt idx="1117">
                  <c:v>35</c:v>
                </c:pt>
                <c:pt idx="1118">
                  <c:v>53</c:v>
                </c:pt>
                <c:pt idx="1119">
                  <c:v>20</c:v>
                </c:pt>
                <c:pt idx="1120">
                  <c:v>143</c:v>
                </c:pt>
                <c:pt idx="1121">
                  <c:v>163</c:v>
                </c:pt>
                <c:pt idx="1122">
                  <c:v>33</c:v>
                </c:pt>
                <c:pt idx="1123">
                  <c:v>354</c:v>
                </c:pt>
                <c:pt idx="1124">
                  <c:v>40</c:v>
                </c:pt>
                <c:pt idx="1125">
                  <c:v>107</c:v>
                </c:pt>
                <c:pt idx="1126">
                  <c:v>191</c:v>
                </c:pt>
                <c:pt idx="1127">
                  <c:v>2338</c:v>
                </c:pt>
                <c:pt idx="1128">
                  <c:v>59</c:v>
                </c:pt>
                <c:pt idx="1129">
                  <c:v>38</c:v>
                </c:pt>
                <c:pt idx="1130">
                  <c:v>575</c:v>
                </c:pt>
                <c:pt idx="1131">
                  <c:v>210</c:v>
                </c:pt>
                <c:pt idx="1132">
                  <c:v>99</c:v>
                </c:pt>
                <c:pt idx="1133">
                  <c:v>272</c:v>
                </c:pt>
                <c:pt idx="1134">
                  <c:v>30</c:v>
                </c:pt>
                <c:pt idx="1135">
                  <c:v>298</c:v>
                </c:pt>
                <c:pt idx="1136">
                  <c:v>98</c:v>
                </c:pt>
                <c:pt idx="1137">
                  <c:v>107</c:v>
                </c:pt>
                <c:pt idx="1138">
                  <c:v>366</c:v>
                </c:pt>
                <c:pt idx="1139">
                  <c:v>352</c:v>
                </c:pt>
                <c:pt idx="1140">
                  <c:v>978</c:v>
                </c:pt>
                <c:pt idx="1141">
                  <c:v>71</c:v>
                </c:pt>
                <c:pt idx="1142">
                  <c:v>24</c:v>
                </c:pt>
                <c:pt idx="1143">
                  <c:v>2131</c:v>
                </c:pt>
                <c:pt idx="1144">
                  <c:v>160</c:v>
                </c:pt>
                <c:pt idx="1145">
                  <c:v>257</c:v>
                </c:pt>
                <c:pt idx="1146">
                  <c:v>52</c:v>
                </c:pt>
                <c:pt idx="1147">
                  <c:v>2</c:v>
                </c:pt>
                <c:pt idx="1148">
                  <c:v>79</c:v>
                </c:pt>
                <c:pt idx="1149">
                  <c:v>22</c:v>
                </c:pt>
                <c:pt idx="1150">
                  <c:v>18</c:v>
                </c:pt>
                <c:pt idx="1151">
                  <c:v>160</c:v>
                </c:pt>
                <c:pt idx="1152">
                  <c:v>46</c:v>
                </c:pt>
                <c:pt idx="1153">
                  <c:v>77</c:v>
                </c:pt>
                <c:pt idx="1154">
                  <c:v>374</c:v>
                </c:pt>
                <c:pt idx="1155">
                  <c:v>488</c:v>
                </c:pt>
                <c:pt idx="1156">
                  <c:v>29</c:v>
                </c:pt>
                <c:pt idx="1157">
                  <c:v>173</c:v>
                </c:pt>
                <c:pt idx="1158">
                  <c:v>80</c:v>
                </c:pt>
                <c:pt idx="1159">
                  <c:v>24</c:v>
                </c:pt>
                <c:pt idx="1160">
                  <c:v>466</c:v>
                </c:pt>
                <c:pt idx="1161">
                  <c:v>127</c:v>
                </c:pt>
                <c:pt idx="1162">
                  <c:v>699</c:v>
                </c:pt>
                <c:pt idx="1163">
                  <c:v>134</c:v>
                </c:pt>
                <c:pt idx="1164">
                  <c:v>38</c:v>
                </c:pt>
                <c:pt idx="1165">
                  <c:v>26</c:v>
                </c:pt>
                <c:pt idx="1166">
                  <c:v>77</c:v>
                </c:pt>
                <c:pt idx="1167">
                  <c:v>59</c:v>
                </c:pt>
                <c:pt idx="1168">
                  <c:v>1085</c:v>
                </c:pt>
                <c:pt idx="1169">
                  <c:v>94</c:v>
                </c:pt>
                <c:pt idx="1170">
                  <c:v>42</c:v>
                </c:pt>
                <c:pt idx="1171">
                  <c:v>344</c:v>
                </c:pt>
                <c:pt idx="1172">
                  <c:v>77</c:v>
                </c:pt>
                <c:pt idx="1173">
                  <c:v>182</c:v>
                </c:pt>
                <c:pt idx="1174">
                  <c:v>344</c:v>
                </c:pt>
                <c:pt idx="1175">
                  <c:v>150</c:v>
                </c:pt>
                <c:pt idx="1176">
                  <c:v>40</c:v>
                </c:pt>
                <c:pt idx="1177">
                  <c:v>24</c:v>
                </c:pt>
                <c:pt idx="1178">
                  <c:v>410</c:v>
                </c:pt>
                <c:pt idx="1179">
                  <c:v>129</c:v>
                </c:pt>
                <c:pt idx="1180">
                  <c:v>76</c:v>
                </c:pt>
                <c:pt idx="1181">
                  <c:v>30</c:v>
                </c:pt>
                <c:pt idx="1182">
                  <c:v>98</c:v>
                </c:pt>
                <c:pt idx="1183">
                  <c:v>84</c:v>
                </c:pt>
                <c:pt idx="1184">
                  <c:v>54</c:v>
                </c:pt>
                <c:pt idx="1185">
                  <c:v>120</c:v>
                </c:pt>
                <c:pt idx="1186">
                  <c:v>443</c:v>
                </c:pt>
                <c:pt idx="1187">
                  <c:v>2554</c:v>
                </c:pt>
                <c:pt idx="1188">
                  <c:v>72</c:v>
                </c:pt>
                <c:pt idx="1189">
                  <c:v>38</c:v>
                </c:pt>
                <c:pt idx="1190">
                  <c:v>1689</c:v>
                </c:pt>
                <c:pt idx="1191">
                  <c:v>103</c:v>
                </c:pt>
                <c:pt idx="1192">
                  <c:v>24</c:v>
                </c:pt>
                <c:pt idx="1193">
                  <c:v>414</c:v>
                </c:pt>
                <c:pt idx="1194">
                  <c:v>67</c:v>
                </c:pt>
                <c:pt idx="1195">
                  <c:v>254</c:v>
                </c:pt>
                <c:pt idx="1196">
                  <c:v>159</c:v>
                </c:pt>
                <c:pt idx="1197">
                  <c:v>795</c:v>
                </c:pt>
                <c:pt idx="1198">
                  <c:v>623</c:v>
                </c:pt>
                <c:pt idx="1199">
                  <c:v>699</c:v>
                </c:pt>
                <c:pt idx="1200">
                  <c:v>491</c:v>
                </c:pt>
                <c:pt idx="1201">
                  <c:v>116</c:v>
                </c:pt>
                <c:pt idx="1202">
                  <c:v>56</c:v>
                </c:pt>
                <c:pt idx="1203">
                  <c:v>35</c:v>
                </c:pt>
                <c:pt idx="1204">
                  <c:v>348</c:v>
                </c:pt>
                <c:pt idx="1205">
                  <c:v>243</c:v>
                </c:pt>
                <c:pt idx="1206">
                  <c:v>234</c:v>
                </c:pt>
                <c:pt idx="1207">
                  <c:v>84</c:v>
                </c:pt>
                <c:pt idx="1208">
                  <c:v>36</c:v>
                </c:pt>
                <c:pt idx="1209">
                  <c:v>177</c:v>
                </c:pt>
                <c:pt idx="1210">
                  <c:v>88</c:v>
                </c:pt>
                <c:pt idx="1211">
                  <c:v>444</c:v>
                </c:pt>
                <c:pt idx="1212">
                  <c:v>34</c:v>
                </c:pt>
                <c:pt idx="1213">
                  <c:v>264</c:v>
                </c:pt>
                <c:pt idx="1214">
                  <c:v>713</c:v>
                </c:pt>
                <c:pt idx="1215">
                  <c:v>126</c:v>
                </c:pt>
                <c:pt idx="1216">
                  <c:v>24</c:v>
                </c:pt>
                <c:pt idx="1217">
                  <c:v>195</c:v>
                </c:pt>
                <c:pt idx="1218">
                  <c:v>514</c:v>
                </c:pt>
                <c:pt idx="1219">
                  <c:v>94</c:v>
                </c:pt>
                <c:pt idx="1220">
                  <c:v>103</c:v>
                </c:pt>
                <c:pt idx="1221">
                  <c:v>271</c:v>
                </c:pt>
                <c:pt idx="1222">
                  <c:v>265</c:v>
                </c:pt>
                <c:pt idx="1223">
                  <c:v>99</c:v>
                </c:pt>
                <c:pt idx="1224">
                  <c:v>251</c:v>
                </c:pt>
                <c:pt idx="1225">
                  <c:v>31</c:v>
                </c:pt>
                <c:pt idx="1226">
                  <c:v>104</c:v>
                </c:pt>
                <c:pt idx="1227">
                  <c:v>205</c:v>
                </c:pt>
                <c:pt idx="1228">
                  <c:v>329</c:v>
                </c:pt>
                <c:pt idx="1229">
                  <c:v>609</c:v>
                </c:pt>
                <c:pt idx="1230">
                  <c:v>148</c:v>
                </c:pt>
                <c:pt idx="1231">
                  <c:v>36</c:v>
                </c:pt>
                <c:pt idx="1232">
                  <c:v>222</c:v>
                </c:pt>
                <c:pt idx="1233">
                  <c:v>179</c:v>
                </c:pt>
                <c:pt idx="1234">
                  <c:v>236</c:v>
                </c:pt>
                <c:pt idx="1235">
                  <c:v>140</c:v>
                </c:pt>
                <c:pt idx="1236">
                  <c:v>53</c:v>
                </c:pt>
                <c:pt idx="1237">
                  <c:v>86</c:v>
                </c:pt>
                <c:pt idx="1238">
                  <c:v>113</c:v>
                </c:pt>
                <c:pt idx="1239">
                  <c:v>350</c:v>
                </c:pt>
                <c:pt idx="1240">
                  <c:v>159</c:v>
                </c:pt>
                <c:pt idx="1241">
                  <c:v>431</c:v>
                </c:pt>
                <c:pt idx="1242">
                  <c:v>272</c:v>
                </c:pt>
                <c:pt idx="1243">
                  <c:v>2164</c:v>
                </c:pt>
                <c:pt idx="1244">
                  <c:v>667</c:v>
                </c:pt>
                <c:pt idx="1245">
                  <c:v>482</c:v>
                </c:pt>
                <c:pt idx="1246">
                  <c:v>47</c:v>
                </c:pt>
                <c:pt idx="1247">
                  <c:v>24</c:v>
                </c:pt>
                <c:pt idx="1248">
                  <c:v>124</c:v>
                </c:pt>
                <c:pt idx="1249">
                  <c:v>38</c:v>
                </c:pt>
                <c:pt idx="1250">
                  <c:v>327</c:v>
                </c:pt>
                <c:pt idx="1251">
                  <c:v>176</c:v>
                </c:pt>
                <c:pt idx="1252">
                  <c:v>34</c:v>
                </c:pt>
                <c:pt idx="1253">
                  <c:v>567</c:v>
                </c:pt>
                <c:pt idx="1254">
                  <c:v>868</c:v>
                </c:pt>
                <c:pt idx="1255">
                  <c:v>325</c:v>
                </c:pt>
                <c:pt idx="1256">
                  <c:v>53</c:v>
                </c:pt>
                <c:pt idx="1257">
                  <c:v>131</c:v>
                </c:pt>
                <c:pt idx="1258">
                  <c:v>201</c:v>
                </c:pt>
                <c:pt idx="1259">
                  <c:v>2120</c:v>
                </c:pt>
                <c:pt idx="1260">
                  <c:v>113</c:v>
                </c:pt>
                <c:pt idx="1261">
                  <c:v>332</c:v>
                </c:pt>
                <c:pt idx="1262">
                  <c:v>222</c:v>
                </c:pt>
                <c:pt idx="1263">
                  <c:v>677</c:v>
                </c:pt>
                <c:pt idx="1264">
                  <c:v>83</c:v>
                </c:pt>
                <c:pt idx="1265">
                  <c:v>447</c:v>
                </c:pt>
                <c:pt idx="1266">
                  <c:v>106</c:v>
                </c:pt>
                <c:pt idx="1267">
                  <c:v>252</c:v>
                </c:pt>
                <c:pt idx="1268">
                  <c:v>48</c:v>
                </c:pt>
                <c:pt idx="1269">
                  <c:v>23</c:v>
                </c:pt>
                <c:pt idx="1270">
                  <c:v>57</c:v>
                </c:pt>
                <c:pt idx="1271">
                  <c:v>216</c:v>
                </c:pt>
                <c:pt idx="1272">
                  <c:v>29</c:v>
                </c:pt>
                <c:pt idx="1273">
                  <c:v>201</c:v>
                </c:pt>
                <c:pt idx="1274">
                  <c:v>53</c:v>
                </c:pt>
                <c:pt idx="1275">
                  <c:v>69</c:v>
                </c:pt>
                <c:pt idx="1276">
                  <c:v>43</c:v>
                </c:pt>
                <c:pt idx="1277">
                  <c:v>2855</c:v>
                </c:pt>
                <c:pt idx="1278">
                  <c:v>157</c:v>
                </c:pt>
                <c:pt idx="1279">
                  <c:v>163</c:v>
                </c:pt>
                <c:pt idx="1280">
                  <c:v>610</c:v>
                </c:pt>
                <c:pt idx="1281">
                  <c:v>133</c:v>
                </c:pt>
                <c:pt idx="1282">
                  <c:v>472</c:v>
                </c:pt>
                <c:pt idx="1283">
                  <c:v>306</c:v>
                </c:pt>
                <c:pt idx="1284">
                  <c:v>45</c:v>
                </c:pt>
                <c:pt idx="1285">
                  <c:v>64</c:v>
                </c:pt>
                <c:pt idx="1286">
                  <c:v>36</c:v>
                </c:pt>
                <c:pt idx="1287">
                  <c:v>95</c:v>
                </c:pt>
                <c:pt idx="1288">
                  <c:v>93</c:v>
                </c:pt>
                <c:pt idx="1289">
                  <c:v>325</c:v>
                </c:pt>
                <c:pt idx="1290">
                  <c:v>53</c:v>
                </c:pt>
                <c:pt idx="1291">
                  <c:v>22</c:v>
                </c:pt>
                <c:pt idx="1292">
                  <c:v>43</c:v>
                </c:pt>
                <c:pt idx="1293">
                  <c:v>246</c:v>
                </c:pt>
                <c:pt idx="1294">
                  <c:v>251</c:v>
                </c:pt>
                <c:pt idx="1295">
                  <c:v>190</c:v>
                </c:pt>
                <c:pt idx="1296">
                  <c:v>48</c:v>
                </c:pt>
                <c:pt idx="1297">
                  <c:v>285</c:v>
                </c:pt>
                <c:pt idx="1298">
                  <c:v>204</c:v>
                </c:pt>
                <c:pt idx="1299">
                  <c:v>51</c:v>
                </c:pt>
                <c:pt idx="1300">
                  <c:v>52</c:v>
                </c:pt>
                <c:pt idx="1301">
                  <c:v>241</c:v>
                </c:pt>
                <c:pt idx="1302">
                  <c:v>583</c:v>
                </c:pt>
                <c:pt idx="1303">
                  <c:v>146</c:v>
                </c:pt>
                <c:pt idx="1304">
                  <c:v>72</c:v>
                </c:pt>
                <c:pt idx="1305">
                  <c:v>94</c:v>
                </c:pt>
                <c:pt idx="1306">
                  <c:v>146</c:v>
                </c:pt>
                <c:pt idx="1307">
                  <c:v>559</c:v>
                </c:pt>
                <c:pt idx="1308">
                  <c:v>158</c:v>
                </c:pt>
                <c:pt idx="1309">
                  <c:v>1272</c:v>
                </c:pt>
                <c:pt idx="1310">
                  <c:v>410</c:v>
                </c:pt>
                <c:pt idx="1311">
                  <c:v>261</c:v>
                </c:pt>
                <c:pt idx="1312">
                  <c:v>173</c:v>
                </c:pt>
                <c:pt idx="1313">
                  <c:v>155</c:v>
                </c:pt>
                <c:pt idx="1314">
                  <c:v>174</c:v>
                </c:pt>
                <c:pt idx="1315">
                  <c:v>62</c:v>
                </c:pt>
                <c:pt idx="1316">
                  <c:v>302</c:v>
                </c:pt>
                <c:pt idx="1317">
                  <c:v>19</c:v>
                </c:pt>
                <c:pt idx="1318">
                  <c:v>554</c:v>
                </c:pt>
                <c:pt idx="1319">
                  <c:v>314</c:v>
                </c:pt>
                <c:pt idx="1320">
                  <c:v>1138</c:v>
                </c:pt>
                <c:pt idx="1321">
                  <c:v>152</c:v>
                </c:pt>
                <c:pt idx="1322">
                  <c:v>318</c:v>
                </c:pt>
                <c:pt idx="1323">
                  <c:v>91</c:v>
                </c:pt>
                <c:pt idx="1324">
                  <c:v>344</c:v>
                </c:pt>
                <c:pt idx="1325">
                  <c:v>15</c:v>
                </c:pt>
                <c:pt idx="1326">
                  <c:v>654</c:v>
                </c:pt>
                <c:pt idx="1327">
                  <c:v>273</c:v>
                </c:pt>
                <c:pt idx="1328">
                  <c:v>812</c:v>
                </c:pt>
                <c:pt idx="1329">
                  <c:v>44</c:v>
                </c:pt>
                <c:pt idx="1330">
                  <c:v>126</c:v>
                </c:pt>
                <c:pt idx="1331">
                  <c:v>86</c:v>
                </c:pt>
                <c:pt idx="1332">
                  <c:v>194</c:v>
                </c:pt>
                <c:pt idx="1333">
                  <c:v>1291</c:v>
                </c:pt>
                <c:pt idx="1334">
                  <c:v>72</c:v>
                </c:pt>
                <c:pt idx="1335">
                  <c:v>357</c:v>
                </c:pt>
                <c:pt idx="1336">
                  <c:v>240</c:v>
                </c:pt>
                <c:pt idx="1337">
                  <c:v>205</c:v>
                </c:pt>
                <c:pt idx="1338">
                  <c:v>602</c:v>
                </c:pt>
                <c:pt idx="1339">
                  <c:v>40</c:v>
                </c:pt>
                <c:pt idx="1340">
                  <c:v>105</c:v>
                </c:pt>
                <c:pt idx="1341">
                  <c:v>80</c:v>
                </c:pt>
                <c:pt idx="1342">
                  <c:v>57</c:v>
                </c:pt>
                <c:pt idx="1343">
                  <c:v>647</c:v>
                </c:pt>
                <c:pt idx="1344">
                  <c:v>109</c:v>
                </c:pt>
                <c:pt idx="1345">
                  <c:v>105</c:v>
                </c:pt>
                <c:pt idx="1346">
                  <c:v>598</c:v>
                </c:pt>
                <c:pt idx="1347">
                  <c:v>56</c:v>
                </c:pt>
                <c:pt idx="1348">
                  <c:v>48</c:v>
                </c:pt>
                <c:pt idx="1349">
                  <c:v>29</c:v>
                </c:pt>
                <c:pt idx="1350">
                  <c:v>227</c:v>
                </c:pt>
                <c:pt idx="1351">
                  <c:v>226</c:v>
                </c:pt>
                <c:pt idx="1352">
                  <c:v>483</c:v>
                </c:pt>
                <c:pt idx="1353">
                  <c:v>38</c:v>
                </c:pt>
                <c:pt idx="1354">
                  <c:v>733</c:v>
                </c:pt>
                <c:pt idx="1355">
                  <c:v>171</c:v>
                </c:pt>
                <c:pt idx="1356">
                  <c:v>130</c:v>
                </c:pt>
                <c:pt idx="1357">
                  <c:v>38</c:v>
                </c:pt>
                <c:pt idx="1358">
                  <c:v>38</c:v>
                </c:pt>
                <c:pt idx="1359">
                  <c:v>1159</c:v>
                </c:pt>
                <c:pt idx="1360">
                  <c:v>115</c:v>
                </c:pt>
                <c:pt idx="1361">
                  <c:v>46</c:v>
                </c:pt>
                <c:pt idx="1362">
                  <c:v>86</c:v>
                </c:pt>
                <c:pt idx="1363">
                  <c:v>44</c:v>
                </c:pt>
                <c:pt idx="1364">
                  <c:v>245</c:v>
                </c:pt>
                <c:pt idx="1365">
                  <c:v>124</c:v>
                </c:pt>
                <c:pt idx="1366">
                  <c:v>86</c:v>
                </c:pt>
                <c:pt idx="1367">
                  <c:v>56</c:v>
                </c:pt>
                <c:pt idx="1368">
                  <c:v>154</c:v>
                </c:pt>
                <c:pt idx="1369">
                  <c:v>49</c:v>
                </c:pt>
                <c:pt idx="1370">
                  <c:v>196</c:v>
                </c:pt>
                <c:pt idx="1371">
                  <c:v>1281</c:v>
                </c:pt>
                <c:pt idx="1372">
                  <c:v>271</c:v>
                </c:pt>
                <c:pt idx="1373">
                  <c:v>119</c:v>
                </c:pt>
                <c:pt idx="1374">
                  <c:v>44</c:v>
                </c:pt>
                <c:pt idx="1375">
                  <c:v>56</c:v>
                </c:pt>
                <c:pt idx="1376">
                  <c:v>342</c:v>
                </c:pt>
                <c:pt idx="1377">
                  <c:v>102</c:v>
                </c:pt>
                <c:pt idx="1378">
                  <c:v>38</c:v>
                </c:pt>
                <c:pt idx="1379">
                  <c:v>40</c:v>
                </c:pt>
                <c:pt idx="1380">
                  <c:v>42</c:v>
                </c:pt>
                <c:pt idx="1381">
                  <c:v>37</c:v>
                </c:pt>
                <c:pt idx="1382">
                  <c:v>51</c:v>
                </c:pt>
                <c:pt idx="1383">
                  <c:v>486</c:v>
                </c:pt>
                <c:pt idx="1384">
                  <c:v>128</c:v>
                </c:pt>
                <c:pt idx="1385">
                  <c:v>557</c:v>
                </c:pt>
                <c:pt idx="1386">
                  <c:v>371</c:v>
                </c:pt>
                <c:pt idx="1387">
                  <c:v>269</c:v>
                </c:pt>
                <c:pt idx="1388">
                  <c:v>96</c:v>
                </c:pt>
                <c:pt idx="1389">
                  <c:v>151</c:v>
                </c:pt>
                <c:pt idx="1390">
                  <c:v>34</c:v>
                </c:pt>
                <c:pt idx="1391">
                  <c:v>667</c:v>
                </c:pt>
                <c:pt idx="1392">
                  <c:v>248</c:v>
                </c:pt>
                <c:pt idx="1393">
                  <c:v>375</c:v>
                </c:pt>
                <c:pt idx="1394">
                  <c:v>25</c:v>
                </c:pt>
                <c:pt idx="1395">
                  <c:v>368</c:v>
                </c:pt>
                <c:pt idx="1396">
                  <c:v>56</c:v>
                </c:pt>
                <c:pt idx="1397">
                  <c:v>1565</c:v>
                </c:pt>
                <c:pt idx="1398">
                  <c:v>103</c:v>
                </c:pt>
                <c:pt idx="1399">
                  <c:v>133</c:v>
                </c:pt>
                <c:pt idx="1400">
                  <c:v>165</c:v>
                </c:pt>
                <c:pt idx="1401">
                  <c:v>42</c:v>
                </c:pt>
                <c:pt idx="1402">
                  <c:v>12</c:v>
                </c:pt>
                <c:pt idx="1403">
                  <c:v>94</c:v>
                </c:pt>
                <c:pt idx="1404">
                  <c:v>70</c:v>
                </c:pt>
                <c:pt idx="1405">
                  <c:v>66</c:v>
                </c:pt>
                <c:pt idx="1406">
                  <c:v>158</c:v>
                </c:pt>
                <c:pt idx="1407">
                  <c:v>930</c:v>
                </c:pt>
                <c:pt idx="1408">
                  <c:v>152</c:v>
                </c:pt>
                <c:pt idx="1409">
                  <c:v>55</c:v>
                </c:pt>
                <c:pt idx="1410">
                  <c:v>108</c:v>
                </c:pt>
                <c:pt idx="1411">
                  <c:v>362</c:v>
                </c:pt>
                <c:pt idx="1412">
                  <c:v>84</c:v>
                </c:pt>
                <c:pt idx="1413">
                  <c:v>52</c:v>
                </c:pt>
                <c:pt idx="1414">
                  <c:v>535</c:v>
                </c:pt>
                <c:pt idx="1415">
                  <c:v>113</c:v>
                </c:pt>
                <c:pt idx="1416">
                  <c:v>60</c:v>
                </c:pt>
                <c:pt idx="1417">
                  <c:v>88</c:v>
                </c:pt>
                <c:pt idx="1418">
                  <c:v>70</c:v>
                </c:pt>
                <c:pt idx="1419">
                  <c:v>86</c:v>
                </c:pt>
                <c:pt idx="1420">
                  <c:v>48</c:v>
                </c:pt>
                <c:pt idx="1421">
                  <c:v>114</c:v>
                </c:pt>
                <c:pt idx="1422">
                  <c:v>491</c:v>
                </c:pt>
                <c:pt idx="1423">
                  <c:v>42</c:v>
                </c:pt>
                <c:pt idx="1424">
                  <c:v>57</c:v>
                </c:pt>
                <c:pt idx="1425">
                  <c:v>81</c:v>
                </c:pt>
                <c:pt idx="1426">
                  <c:v>76</c:v>
                </c:pt>
                <c:pt idx="1427">
                  <c:v>152</c:v>
                </c:pt>
                <c:pt idx="1428">
                  <c:v>76</c:v>
                </c:pt>
                <c:pt idx="1429">
                  <c:v>152</c:v>
                </c:pt>
                <c:pt idx="1430">
                  <c:v>92</c:v>
                </c:pt>
                <c:pt idx="1431">
                  <c:v>310</c:v>
                </c:pt>
                <c:pt idx="1432">
                  <c:v>160</c:v>
                </c:pt>
                <c:pt idx="1433">
                  <c:v>96</c:v>
                </c:pt>
                <c:pt idx="1434">
                  <c:v>240</c:v>
                </c:pt>
                <c:pt idx="1435">
                  <c:v>86</c:v>
                </c:pt>
                <c:pt idx="1436">
                  <c:v>181</c:v>
                </c:pt>
                <c:pt idx="1437">
                  <c:v>202</c:v>
                </c:pt>
                <c:pt idx="1438">
                  <c:v>504</c:v>
                </c:pt>
                <c:pt idx="1439">
                  <c:v>158</c:v>
                </c:pt>
                <c:pt idx="1440">
                  <c:v>86</c:v>
                </c:pt>
                <c:pt idx="1441">
                  <c:v>80</c:v>
                </c:pt>
                <c:pt idx="1442">
                  <c:v>192</c:v>
                </c:pt>
                <c:pt idx="1443">
                  <c:v>86</c:v>
                </c:pt>
                <c:pt idx="1444">
                  <c:v>84</c:v>
                </c:pt>
                <c:pt idx="1445">
                  <c:v>38</c:v>
                </c:pt>
                <c:pt idx="1446">
                  <c:v>24</c:v>
                </c:pt>
                <c:pt idx="1447">
                  <c:v>105</c:v>
                </c:pt>
                <c:pt idx="1448">
                  <c:v>29</c:v>
                </c:pt>
                <c:pt idx="1449">
                  <c:v>36</c:v>
                </c:pt>
                <c:pt idx="1450">
                  <c:v>29</c:v>
                </c:pt>
                <c:pt idx="1451">
                  <c:v>18</c:v>
                </c:pt>
                <c:pt idx="1452">
                  <c:v>44</c:v>
                </c:pt>
                <c:pt idx="1453">
                  <c:v>20</c:v>
                </c:pt>
                <c:pt idx="1454">
                  <c:v>57</c:v>
                </c:pt>
                <c:pt idx="1455">
                  <c:v>516</c:v>
                </c:pt>
                <c:pt idx="1456">
                  <c:v>67</c:v>
                </c:pt>
                <c:pt idx="1457">
                  <c:v>449</c:v>
                </c:pt>
                <c:pt idx="1458">
                  <c:v>76</c:v>
                </c:pt>
                <c:pt idx="1459">
                  <c:v>21</c:v>
                </c:pt>
                <c:pt idx="1460">
                  <c:v>248</c:v>
                </c:pt>
                <c:pt idx="1461">
                  <c:v>337</c:v>
                </c:pt>
                <c:pt idx="1462">
                  <c:v>102</c:v>
                </c:pt>
                <c:pt idx="1463">
                  <c:v>42</c:v>
                </c:pt>
                <c:pt idx="1464">
                  <c:v>267</c:v>
                </c:pt>
                <c:pt idx="1465">
                  <c:v>833</c:v>
                </c:pt>
                <c:pt idx="1466">
                  <c:v>209</c:v>
                </c:pt>
                <c:pt idx="1467">
                  <c:v>373</c:v>
                </c:pt>
                <c:pt idx="1468">
                  <c:v>161</c:v>
                </c:pt>
                <c:pt idx="1469">
                  <c:v>118</c:v>
                </c:pt>
                <c:pt idx="1470">
                  <c:v>39</c:v>
                </c:pt>
                <c:pt idx="1471">
                  <c:v>71</c:v>
                </c:pt>
                <c:pt idx="1472">
                  <c:v>105</c:v>
                </c:pt>
                <c:pt idx="1473">
                  <c:v>54</c:v>
                </c:pt>
                <c:pt idx="1474">
                  <c:v>66</c:v>
                </c:pt>
                <c:pt idx="1475">
                  <c:v>210</c:v>
                </c:pt>
                <c:pt idx="1476">
                  <c:v>488</c:v>
                </c:pt>
                <c:pt idx="1477">
                  <c:v>86</c:v>
                </c:pt>
                <c:pt idx="1478">
                  <c:v>44</c:v>
                </c:pt>
                <c:pt idx="1479">
                  <c:v>57</c:v>
                </c:pt>
                <c:pt idx="1480">
                  <c:v>72</c:v>
                </c:pt>
                <c:pt idx="1481">
                  <c:v>925</c:v>
                </c:pt>
                <c:pt idx="1482">
                  <c:v>56</c:v>
                </c:pt>
                <c:pt idx="1483">
                  <c:v>53</c:v>
                </c:pt>
                <c:pt idx="1484">
                  <c:v>56</c:v>
                </c:pt>
                <c:pt idx="1485">
                  <c:v>53</c:v>
                </c:pt>
                <c:pt idx="1486">
                  <c:v>46</c:v>
                </c:pt>
                <c:pt idx="1487">
                  <c:v>370</c:v>
                </c:pt>
                <c:pt idx="1488">
                  <c:v>468</c:v>
                </c:pt>
                <c:pt idx="1489">
                  <c:v>93</c:v>
                </c:pt>
                <c:pt idx="1490">
                  <c:v>275</c:v>
                </c:pt>
                <c:pt idx="1491">
                  <c:v>307</c:v>
                </c:pt>
                <c:pt idx="1492">
                  <c:v>192</c:v>
                </c:pt>
                <c:pt idx="1493">
                  <c:v>70</c:v>
                </c:pt>
                <c:pt idx="1494">
                  <c:v>42</c:v>
                </c:pt>
                <c:pt idx="1495">
                  <c:v>1186</c:v>
                </c:pt>
                <c:pt idx="1496">
                  <c:v>375</c:v>
                </c:pt>
                <c:pt idx="1497">
                  <c:v>209</c:v>
                </c:pt>
                <c:pt idx="1498">
                  <c:v>171</c:v>
                </c:pt>
                <c:pt idx="1499">
                  <c:v>814</c:v>
                </c:pt>
                <c:pt idx="1500">
                  <c:v>42</c:v>
                </c:pt>
                <c:pt idx="1501">
                  <c:v>87</c:v>
                </c:pt>
                <c:pt idx="1502">
                  <c:v>206</c:v>
                </c:pt>
                <c:pt idx="1503">
                  <c:v>146</c:v>
                </c:pt>
                <c:pt idx="1504">
                  <c:v>123</c:v>
                </c:pt>
                <c:pt idx="1505">
                  <c:v>151</c:v>
                </c:pt>
                <c:pt idx="1506">
                  <c:v>303</c:v>
                </c:pt>
                <c:pt idx="1507">
                  <c:v>84</c:v>
                </c:pt>
                <c:pt idx="1508">
                  <c:v>162</c:v>
                </c:pt>
                <c:pt idx="1509">
                  <c:v>68</c:v>
                </c:pt>
                <c:pt idx="1510">
                  <c:v>70</c:v>
                </c:pt>
                <c:pt idx="1511">
                  <c:v>257</c:v>
                </c:pt>
                <c:pt idx="1512">
                  <c:v>142</c:v>
                </c:pt>
                <c:pt idx="1513">
                  <c:v>27</c:v>
                </c:pt>
                <c:pt idx="1514">
                  <c:v>477</c:v>
                </c:pt>
                <c:pt idx="1515">
                  <c:v>251</c:v>
                </c:pt>
                <c:pt idx="1516">
                  <c:v>403</c:v>
                </c:pt>
                <c:pt idx="1517">
                  <c:v>129</c:v>
                </c:pt>
                <c:pt idx="1518">
                  <c:v>257</c:v>
                </c:pt>
                <c:pt idx="1519">
                  <c:v>29</c:v>
                </c:pt>
                <c:pt idx="1520">
                  <c:v>266</c:v>
                </c:pt>
                <c:pt idx="1521">
                  <c:v>321</c:v>
                </c:pt>
                <c:pt idx="1522">
                  <c:v>105</c:v>
                </c:pt>
                <c:pt idx="1523">
                  <c:v>29</c:v>
                </c:pt>
                <c:pt idx="1524">
                  <c:v>19</c:v>
                </c:pt>
                <c:pt idx="1525">
                  <c:v>88</c:v>
                </c:pt>
                <c:pt idx="1526">
                  <c:v>191</c:v>
                </c:pt>
                <c:pt idx="1527">
                  <c:v>109</c:v>
                </c:pt>
                <c:pt idx="1528">
                  <c:v>213</c:v>
                </c:pt>
                <c:pt idx="1529">
                  <c:v>196</c:v>
                </c:pt>
                <c:pt idx="1530">
                  <c:v>44</c:v>
                </c:pt>
                <c:pt idx="1531">
                  <c:v>16</c:v>
                </c:pt>
                <c:pt idx="1532">
                  <c:v>33</c:v>
                </c:pt>
                <c:pt idx="1533">
                  <c:v>126</c:v>
                </c:pt>
                <c:pt idx="1534">
                  <c:v>420</c:v>
                </c:pt>
                <c:pt idx="1535">
                  <c:v>172</c:v>
                </c:pt>
                <c:pt idx="1536">
                  <c:v>341</c:v>
                </c:pt>
                <c:pt idx="1537">
                  <c:v>44</c:v>
                </c:pt>
                <c:pt idx="1538">
                  <c:v>35</c:v>
                </c:pt>
                <c:pt idx="1539">
                  <c:v>32</c:v>
                </c:pt>
                <c:pt idx="1540">
                  <c:v>8896</c:v>
                </c:pt>
                <c:pt idx="1541">
                  <c:v>767</c:v>
                </c:pt>
                <c:pt idx="1542">
                  <c:v>252</c:v>
                </c:pt>
                <c:pt idx="1543">
                  <c:v>24</c:v>
                </c:pt>
                <c:pt idx="1544">
                  <c:v>295</c:v>
                </c:pt>
                <c:pt idx="1545">
                  <c:v>109</c:v>
                </c:pt>
                <c:pt idx="1546">
                  <c:v>159</c:v>
                </c:pt>
                <c:pt idx="1547">
                  <c:v>67</c:v>
                </c:pt>
                <c:pt idx="1548">
                  <c:v>173</c:v>
                </c:pt>
                <c:pt idx="1549">
                  <c:v>38</c:v>
                </c:pt>
                <c:pt idx="1550">
                  <c:v>56</c:v>
                </c:pt>
                <c:pt idx="1551">
                  <c:v>99</c:v>
                </c:pt>
                <c:pt idx="1552">
                  <c:v>29</c:v>
                </c:pt>
                <c:pt idx="1553">
                  <c:v>25</c:v>
                </c:pt>
                <c:pt idx="1554">
                  <c:v>57</c:v>
                </c:pt>
                <c:pt idx="1555">
                  <c:v>127</c:v>
                </c:pt>
                <c:pt idx="1556">
                  <c:v>153</c:v>
                </c:pt>
                <c:pt idx="1557">
                  <c:v>106</c:v>
                </c:pt>
                <c:pt idx="1558">
                  <c:v>147</c:v>
                </c:pt>
                <c:pt idx="1559">
                  <c:v>141</c:v>
                </c:pt>
                <c:pt idx="1560">
                  <c:v>38</c:v>
                </c:pt>
                <c:pt idx="1561">
                  <c:v>33</c:v>
                </c:pt>
                <c:pt idx="1562">
                  <c:v>518</c:v>
                </c:pt>
                <c:pt idx="1563">
                  <c:v>42</c:v>
                </c:pt>
                <c:pt idx="1564">
                  <c:v>451</c:v>
                </c:pt>
                <c:pt idx="1565">
                  <c:v>101</c:v>
                </c:pt>
                <c:pt idx="1566">
                  <c:v>32</c:v>
                </c:pt>
                <c:pt idx="1567">
                  <c:v>91</c:v>
                </c:pt>
                <c:pt idx="1568">
                  <c:v>19</c:v>
                </c:pt>
                <c:pt idx="1569">
                  <c:v>127</c:v>
                </c:pt>
                <c:pt idx="1570">
                  <c:v>54</c:v>
                </c:pt>
                <c:pt idx="1571">
                  <c:v>76</c:v>
                </c:pt>
                <c:pt idx="1572">
                  <c:v>61</c:v>
                </c:pt>
                <c:pt idx="1573">
                  <c:v>455</c:v>
                </c:pt>
                <c:pt idx="1574">
                  <c:v>568</c:v>
                </c:pt>
                <c:pt idx="1575">
                  <c:v>42</c:v>
                </c:pt>
                <c:pt idx="1576">
                  <c:v>109</c:v>
                </c:pt>
                <c:pt idx="1577">
                  <c:v>442</c:v>
                </c:pt>
                <c:pt idx="1578">
                  <c:v>20</c:v>
                </c:pt>
                <c:pt idx="1579">
                  <c:v>50</c:v>
                </c:pt>
                <c:pt idx="1580">
                  <c:v>210</c:v>
                </c:pt>
                <c:pt idx="1581">
                  <c:v>392</c:v>
                </c:pt>
                <c:pt idx="1582">
                  <c:v>116</c:v>
                </c:pt>
                <c:pt idx="1583">
                  <c:v>32</c:v>
                </c:pt>
                <c:pt idx="1584">
                  <c:v>18</c:v>
                </c:pt>
                <c:pt idx="1585">
                  <c:v>438</c:v>
                </c:pt>
                <c:pt idx="1586">
                  <c:v>140</c:v>
                </c:pt>
                <c:pt idx="1587">
                  <c:v>794</c:v>
                </c:pt>
                <c:pt idx="1588">
                  <c:v>181</c:v>
                </c:pt>
                <c:pt idx="1589">
                  <c:v>38</c:v>
                </c:pt>
                <c:pt idx="1590">
                  <c:v>316</c:v>
                </c:pt>
                <c:pt idx="1591">
                  <c:v>112</c:v>
                </c:pt>
                <c:pt idx="1592">
                  <c:v>60</c:v>
                </c:pt>
                <c:pt idx="1593">
                  <c:v>15</c:v>
                </c:pt>
                <c:pt idx="1594">
                  <c:v>145</c:v>
                </c:pt>
                <c:pt idx="1595">
                  <c:v>53</c:v>
                </c:pt>
                <c:pt idx="1596">
                  <c:v>272</c:v>
                </c:pt>
                <c:pt idx="1597">
                  <c:v>62</c:v>
                </c:pt>
                <c:pt idx="1598">
                  <c:v>302</c:v>
                </c:pt>
                <c:pt idx="1599">
                  <c:v>142</c:v>
                </c:pt>
                <c:pt idx="1600">
                  <c:v>234</c:v>
                </c:pt>
                <c:pt idx="1601">
                  <c:v>298</c:v>
                </c:pt>
                <c:pt idx="1602">
                  <c:v>141</c:v>
                </c:pt>
                <c:pt idx="1603">
                  <c:v>9</c:v>
                </c:pt>
                <c:pt idx="1604">
                  <c:v>320</c:v>
                </c:pt>
                <c:pt idx="1605">
                  <c:v>72</c:v>
                </c:pt>
                <c:pt idx="1606">
                  <c:v>681</c:v>
                </c:pt>
                <c:pt idx="1607">
                  <c:v>42</c:v>
                </c:pt>
                <c:pt idx="1608">
                  <c:v>64</c:v>
                </c:pt>
                <c:pt idx="1609">
                  <c:v>97</c:v>
                </c:pt>
                <c:pt idx="1610">
                  <c:v>133</c:v>
                </c:pt>
                <c:pt idx="1611">
                  <c:v>353</c:v>
                </c:pt>
                <c:pt idx="1612">
                  <c:v>344</c:v>
                </c:pt>
                <c:pt idx="1613">
                  <c:v>368</c:v>
                </c:pt>
                <c:pt idx="1614">
                  <c:v>42</c:v>
                </c:pt>
                <c:pt idx="1615">
                  <c:v>1084</c:v>
                </c:pt>
                <c:pt idx="1616">
                  <c:v>60</c:v>
                </c:pt>
                <c:pt idx="1617">
                  <c:v>643</c:v>
                </c:pt>
                <c:pt idx="1618">
                  <c:v>267</c:v>
                </c:pt>
                <c:pt idx="1619">
                  <c:v>419</c:v>
                </c:pt>
                <c:pt idx="1620">
                  <c:v>126</c:v>
                </c:pt>
                <c:pt idx="1621">
                  <c:v>12</c:v>
                </c:pt>
                <c:pt idx="1622">
                  <c:v>148</c:v>
                </c:pt>
                <c:pt idx="1623">
                  <c:v>80</c:v>
                </c:pt>
                <c:pt idx="1624">
                  <c:v>208</c:v>
                </c:pt>
                <c:pt idx="1625">
                  <c:v>187</c:v>
                </c:pt>
                <c:pt idx="1626">
                  <c:v>243</c:v>
                </c:pt>
                <c:pt idx="1627">
                  <c:v>94</c:v>
                </c:pt>
                <c:pt idx="1628">
                  <c:v>156</c:v>
                </c:pt>
                <c:pt idx="1629">
                  <c:v>176</c:v>
                </c:pt>
                <c:pt idx="1630">
                  <c:v>177</c:v>
                </c:pt>
                <c:pt idx="1631">
                  <c:v>468</c:v>
                </c:pt>
                <c:pt idx="1632">
                  <c:v>387</c:v>
                </c:pt>
                <c:pt idx="1633">
                  <c:v>102</c:v>
                </c:pt>
                <c:pt idx="1634">
                  <c:v>122</c:v>
                </c:pt>
                <c:pt idx="1635">
                  <c:v>372</c:v>
                </c:pt>
                <c:pt idx="1636">
                  <c:v>133</c:v>
                </c:pt>
                <c:pt idx="1637">
                  <c:v>361</c:v>
                </c:pt>
                <c:pt idx="1638">
                  <c:v>150</c:v>
                </c:pt>
                <c:pt idx="1639">
                  <c:v>670</c:v>
                </c:pt>
                <c:pt idx="1640">
                  <c:v>129</c:v>
                </c:pt>
                <c:pt idx="1641">
                  <c:v>408</c:v>
                </c:pt>
                <c:pt idx="1642">
                  <c:v>166</c:v>
                </c:pt>
                <c:pt idx="1643">
                  <c:v>40</c:v>
                </c:pt>
                <c:pt idx="1644">
                  <c:v>285</c:v>
                </c:pt>
                <c:pt idx="1645">
                  <c:v>90</c:v>
                </c:pt>
                <c:pt idx="1646">
                  <c:v>75</c:v>
                </c:pt>
                <c:pt idx="1647">
                  <c:v>34</c:v>
                </c:pt>
                <c:pt idx="1648">
                  <c:v>104</c:v>
                </c:pt>
                <c:pt idx="1649">
                  <c:v>29</c:v>
                </c:pt>
                <c:pt idx="1650">
                  <c:v>72</c:v>
                </c:pt>
                <c:pt idx="1651">
                  <c:v>179</c:v>
                </c:pt>
                <c:pt idx="1652">
                  <c:v>87</c:v>
                </c:pt>
                <c:pt idx="1653">
                  <c:v>270</c:v>
                </c:pt>
                <c:pt idx="1654">
                  <c:v>162</c:v>
                </c:pt>
                <c:pt idx="1655">
                  <c:v>623</c:v>
                </c:pt>
                <c:pt idx="1656">
                  <c:v>390</c:v>
                </c:pt>
                <c:pt idx="1657">
                  <c:v>196</c:v>
                </c:pt>
                <c:pt idx="1658">
                  <c:v>50</c:v>
                </c:pt>
                <c:pt idx="1659">
                  <c:v>26</c:v>
                </c:pt>
                <c:pt idx="1660">
                  <c:v>27</c:v>
                </c:pt>
                <c:pt idx="1661">
                  <c:v>91</c:v>
                </c:pt>
                <c:pt idx="1662">
                  <c:v>38</c:v>
                </c:pt>
                <c:pt idx="1663">
                  <c:v>41</c:v>
                </c:pt>
                <c:pt idx="1664">
                  <c:v>242</c:v>
                </c:pt>
                <c:pt idx="1665">
                  <c:v>133</c:v>
                </c:pt>
                <c:pt idx="1666">
                  <c:v>142</c:v>
                </c:pt>
                <c:pt idx="1667">
                  <c:v>76</c:v>
                </c:pt>
                <c:pt idx="1668">
                  <c:v>77</c:v>
                </c:pt>
                <c:pt idx="1669">
                  <c:v>143</c:v>
                </c:pt>
                <c:pt idx="1670">
                  <c:v>398</c:v>
                </c:pt>
                <c:pt idx="1671">
                  <c:v>149</c:v>
                </c:pt>
                <c:pt idx="1672">
                  <c:v>51</c:v>
                </c:pt>
                <c:pt idx="1673">
                  <c:v>124</c:v>
                </c:pt>
                <c:pt idx="1674">
                  <c:v>33</c:v>
                </c:pt>
                <c:pt idx="1675">
                  <c:v>345</c:v>
                </c:pt>
                <c:pt idx="1676">
                  <c:v>1278</c:v>
                </c:pt>
                <c:pt idx="1677">
                  <c:v>151</c:v>
                </c:pt>
                <c:pt idx="1678">
                  <c:v>44</c:v>
                </c:pt>
                <c:pt idx="1679">
                  <c:v>839</c:v>
                </c:pt>
                <c:pt idx="1680">
                  <c:v>48</c:v>
                </c:pt>
                <c:pt idx="1681">
                  <c:v>200</c:v>
                </c:pt>
                <c:pt idx="1682">
                  <c:v>143</c:v>
                </c:pt>
                <c:pt idx="1683">
                  <c:v>33</c:v>
                </c:pt>
                <c:pt idx="1684">
                  <c:v>104</c:v>
                </c:pt>
                <c:pt idx="1685">
                  <c:v>131</c:v>
                </c:pt>
                <c:pt idx="1686">
                  <c:v>11</c:v>
                </c:pt>
                <c:pt idx="1687">
                  <c:v>27</c:v>
                </c:pt>
                <c:pt idx="1688">
                  <c:v>569</c:v>
                </c:pt>
                <c:pt idx="1689">
                  <c:v>47</c:v>
                </c:pt>
                <c:pt idx="1690">
                  <c:v>204</c:v>
                </c:pt>
                <c:pt idx="1691">
                  <c:v>95</c:v>
                </c:pt>
                <c:pt idx="1692">
                  <c:v>107</c:v>
                </c:pt>
                <c:pt idx="1693">
                  <c:v>38</c:v>
                </c:pt>
                <c:pt idx="1694">
                  <c:v>32</c:v>
                </c:pt>
                <c:pt idx="1695">
                  <c:v>110</c:v>
                </c:pt>
                <c:pt idx="1696">
                  <c:v>215</c:v>
                </c:pt>
                <c:pt idx="1697">
                  <c:v>36</c:v>
                </c:pt>
                <c:pt idx="1698">
                  <c:v>14</c:v>
                </c:pt>
                <c:pt idx="1699">
                  <c:v>67</c:v>
                </c:pt>
                <c:pt idx="1700">
                  <c:v>514</c:v>
                </c:pt>
                <c:pt idx="1701">
                  <c:v>41</c:v>
                </c:pt>
                <c:pt idx="1702">
                  <c:v>476</c:v>
                </c:pt>
                <c:pt idx="1703">
                  <c:v>57</c:v>
                </c:pt>
                <c:pt idx="1704">
                  <c:v>22</c:v>
                </c:pt>
                <c:pt idx="1705">
                  <c:v>31</c:v>
                </c:pt>
                <c:pt idx="1706">
                  <c:v>118</c:v>
                </c:pt>
                <c:pt idx="1707">
                  <c:v>29</c:v>
                </c:pt>
                <c:pt idx="1708">
                  <c:v>131</c:v>
                </c:pt>
                <c:pt idx="1709">
                  <c:v>382</c:v>
                </c:pt>
                <c:pt idx="1710">
                  <c:v>33</c:v>
                </c:pt>
                <c:pt idx="1711">
                  <c:v>24</c:v>
                </c:pt>
                <c:pt idx="1712">
                  <c:v>9</c:v>
                </c:pt>
                <c:pt idx="1713">
                  <c:v>391</c:v>
                </c:pt>
                <c:pt idx="1714">
                  <c:v>133</c:v>
                </c:pt>
                <c:pt idx="1715">
                  <c:v>36</c:v>
                </c:pt>
                <c:pt idx="1716">
                  <c:v>174</c:v>
                </c:pt>
                <c:pt idx="1717">
                  <c:v>7070</c:v>
                </c:pt>
                <c:pt idx="1718">
                  <c:v>41</c:v>
                </c:pt>
                <c:pt idx="1719">
                  <c:v>96</c:v>
                </c:pt>
                <c:pt idx="1720">
                  <c:v>185</c:v>
                </c:pt>
                <c:pt idx="1721">
                  <c:v>263</c:v>
                </c:pt>
                <c:pt idx="1722">
                  <c:v>11</c:v>
                </c:pt>
                <c:pt idx="1723">
                  <c:v>44</c:v>
                </c:pt>
                <c:pt idx="1724">
                  <c:v>59</c:v>
                </c:pt>
                <c:pt idx="1725">
                  <c:v>368</c:v>
                </c:pt>
                <c:pt idx="1726">
                  <c:v>339</c:v>
                </c:pt>
                <c:pt idx="1727">
                  <c:v>183</c:v>
                </c:pt>
                <c:pt idx="1728">
                  <c:v>71</c:v>
                </c:pt>
                <c:pt idx="1729">
                  <c:v>2661</c:v>
                </c:pt>
                <c:pt idx="1730">
                  <c:v>200</c:v>
                </c:pt>
                <c:pt idx="1731">
                  <c:v>804</c:v>
                </c:pt>
                <c:pt idx="1732">
                  <c:v>501</c:v>
                </c:pt>
                <c:pt idx="1733">
                  <c:v>77</c:v>
                </c:pt>
                <c:pt idx="1734">
                  <c:v>44</c:v>
                </c:pt>
                <c:pt idx="1735">
                  <c:v>250</c:v>
                </c:pt>
                <c:pt idx="1736">
                  <c:v>25</c:v>
                </c:pt>
                <c:pt idx="1737">
                  <c:v>244</c:v>
                </c:pt>
                <c:pt idx="1738">
                  <c:v>37</c:v>
                </c:pt>
                <c:pt idx="1739">
                  <c:v>944</c:v>
                </c:pt>
                <c:pt idx="1740">
                  <c:v>24</c:v>
                </c:pt>
                <c:pt idx="1741">
                  <c:v>251</c:v>
                </c:pt>
                <c:pt idx="1742">
                  <c:v>49</c:v>
                </c:pt>
                <c:pt idx="1743">
                  <c:v>29</c:v>
                </c:pt>
                <c:pt idx="1744">
                  <c:v>1168</c:v>
                </c:pt>
                <c:pt idx="1745">
                  <c:v>358</c:v>
                </c:pt>
                <c:pt idx="1746">
                  <c:v>18</c:v>
                </c:pt>
                <c:pt idx="1747">
                  <c:v>117</c:v>
                </c:pt>
                <c:pt idx="1748">
                  <c:v>270</c:v>
                </c:pt>
                <c:pt idx="1749">
                  <c:v>548</c:v>
                </c:pt>
                <c:pt idx="1750">
                  <c:v>41</c:v>
                </c:pt>
                <c:pt idx="1751">
                  <c:v>628</c:v>
                </c:pt>
                <c:pt idx="1752">
                  <c:v>38</c:v>
                </c:pt>
                <c:pt idx="1753">
                  <c:v>324</c:v>
                </c:pt>
                <c:pt idx="1754">
                  <c:v>367</c:v>
                </c:pt>
                <c:pt idx="1755">
                  <c:v>53</c:v>
                </c:pt>
                <c:pt idx="1756">
                  <c:v>42</c:v>
                </c:pt>
                <c:pt idx="1757">
                  <c:v>32</c:v>
                </c:pt>
                <c:pt idx="1758">
                  <c:v>199</c:v>
                </c:pt>
                <c:pt idx="1759">
                  <c:v>48</c:v>
                </c:pt>
                <c:pt idx="1760">
                  <c:v>142</c:v>
                </c:pt>
                <c:pt idx="1761">
                  <c:v>246</c:v>
                </c:pt>
                <c:pt idx="1762">
                  <c:v>514</c:v>
                </c:pt>
                <c:pt idx="1763">
                  <c:v>152</c:v>
                </c:pt>
                <c:pt idx="1764">
                  <c:v>235</c:v>
                </c:pt>
                <c:pt idx="1765">
                  <c:v>252</c:v>
                </c:pt>
                <c:pt idx="1766">
                  <c:v>257</c:v>
                </c:pt>
                <c:pt idx="1767">
                  <c:v>235</c:v>
                </c:pt>
                <c:pt idx="1768">
                  <c:v>42</c:v>
                </c:pt>
                <c:pt idx="1769">
                  <c:v>156</c:v>
                </c:pt>
                <c:pt idx="1770">
                  <c:v>464</c:v>
                </c:pt>
                <c:pt idx="1771">
                  <c:v>1413</c:v>
                </c:pt>
                <c:pt idx="1772">
                  <c:v>88</c:v>
                </c:pt>
                <c:pt idx="1773">
                  <c:v>85</c:v>
                </c:pt>
                <c:pt idx="1774">
                  <c:v>162</c:v>
                </c:pt>
                <c:pt idx="1775">
                  <c:v>61</c:v>
                </c:pt>
                <c:pt idx="1776">
                  <c:v>22</c:v>
                </c:pt>
                <c:pt idx="1777">
                  <c:v>73</c:v>
                </c:pt>
                <c:pt idx="1778">
                  <c:v>162</c:v>
                </c:pt>
                <c:pt idx="1779">
                  <c:v>747</c:v>
                </c:pt>
                <c:pt idx="1780">
                  <c:v>101</c:v>
                </c:pt>
                <c:pt idx="1781">
                  <c:v>159</c:v>
                </c:pt>
                <c:pt idx="1782">
                  <c:v>38</c:v>
                </c:pt>
                <c:pt idx="1783">
                  <c:v>26</c:v>
                </c:pt>
                <c:pt idx="1784">
                  <c:v>36</c:v>
                </c:pt>
                <c:pt idx="1785">
                  <c:v>39</c:v>
                </c:pt>
                <c:pt idx="1786">
                  <c:v>145</c:v>
                </c:pt>
                <c:pt idx="1787">
                  <c:v>2883</c:v>
                </c:pt>
                <c:pt idx="1788">
                  <c:v>281</c:v>
                </c:pt>
                <c:pt idx="1789">
                  <c:v>384</c:v>
                </c:pt>
                <c:pt idx="1790">
                  <c:v>153</c:v>
                </c:pt>
                <c:pt idx="1791">
                  <c:v>88</c:v>
                </c:pt>
                <c:pt idx="1792">
                  <c:v>206</c:v>
                </c:pt>
                <c:pt idx="1793">
                  <c:v>28</c:v>
                </c:pt>
                <c:pt idx="1794">
                  <c:v>511</c:v>
                </c:pt>
                <c:pt idx="1795">
                  <c:v>148</c:v>
                </c:pt>
                <c:pt idx="1796">
                  <c:v>38</c:v>
                </c:pt>
                <c:pt idx="1797">
                  <c:v>393</c:v>
                </c:pt>
                <c:pt idx="1798">
                  <c:v>24</c:v>
                </c:pt>
                <c:pt idx="1799">
                  <c:v>48</c:v>
                </c:pt>
                <c:pt idx="1800">
                  <c:v>201</c:v>
                </c:pt>
                <c:pt idx="1801">
                  <c:v>291</c:v>
                </c:pt>
                <c:pt idx="1802">
                  <c:v>27</c:v>
                </c:pt>
                <c:pt idx="1803">
                  <c:v>58</c:v>
                </c:pt>
                <c:pt idx="1804">
                  <c:v>38</c:v>
                </c:pt>
                <c:pt idx="1805">
                  <c:v>685</c:v>
                </c:pt>
                <c:pt idx="1806">
                  <c:v>29</c:v>
                </c:pt>
                <c:pt idx="1807">
                  <c:v>335</c:v>
                </c:pt>
                <c:pt idx="1808">
                  <c:v>57</c:v>
                </c:pt>
                <c:pt idx="1809">
                  <c:v>57</c:v>
                </c:pt>
                <c:pt idx="1810">
                  <c:v>295</c:v>
                </c:pt>
                <c:pt idx="1811">
                  <c:v>76</c:v>
                </c:pt>
                <c:pt idx="1812">
                  <c:v>201</c:v>
                </c:pt>
                <c:pt idx="1813">
                  <c:v>497</c:v>
                </c:pt>
                <c:pt idx="1814">
                  <c:v>1218</c:v>
                </c:pt>
                <c:pt idx="1815">
                  <c:v>45</c:v>
                </c:pt>
                <c:pt idx="1816">
                  <c:v>45</c:v>
                </c:pt>
                <c:pt idx="1817">
                  <c:v>41</c:v>
                </c:pt>
                <c:pt idx="1818">
                  <c:v>23</c:v>
                </c:pt>
                <c:pt idx="1819">
                  <c:v>74</c:v>
                </c:pt>
                <c:pt idx="1820">
                  <c:v>106</c:v>
                </c:pt>
                <c:pt idx="1821">
                  <c:v>349</c:v>
                </c:pt>
                <c:pt idx="1822">
                  <c:v>63</c:v>
                </c:pt>
                <c:pt idx="1823">
                  <c:v>214</c:v>
                </c:pt>
                <c:pt idx="1824">
                  <c:v>502</c:v>
                </c:pt>
                <c:pt idx="1825">
                  <c:v>474</c:v>
                </c:pt>
                <c:pt idx="1826">
                  <c:v>84</c:v>
                </c:pt>
                <c:pt idx="1827">
                  <c:v>329</c:v>
                </c:pt>
                <c:pt idx="1828">
                  <c:v>154</c:v>
                </c:pt>
                <c:pt idx="1829">
                  <c:v>38</c:v>
                </c:pt>
                <c:pt idx="1830">
                  <c:v>291</c:v>
                </c:pt>
                <c:pt idx="1831">
                  <c:v>65</c:v>
                </c:pt>
                <c:pt idx="1832">
                  <c:v>149</c:v>
                </c:pt>
                <c:pt idx="1833">
                  <c:v>104</c:v>
                </c:pt>
                <c:pt idx="1834">
                  <c:v>137</c:v>
                </c:pt>
                <c:pt idx="1835">
                  <c:v>38</c:v>
                </c:pt>
                <c:pt idx="1836">
                  <c:v>566</c:v>
                </c:pt>
                <c:pt idx="1837">
                  <c:v>38</c:v>
                </c:pt>
                <c:pt idx="1838">
                  <c:v>298</c:v>
                </c:pt>
                <c:pt idx="1839">
                  <c:v>100</c:v>
                </c:pt>
                <c:pt idx="1840">
                  <c:v>18</c:v>
                </c:pt>
                <c:pt idx="1841">
                  <c:v>173</c:v>
                </c:pt>
                <c:pt idx="1842">
                  <c:v>280</c:v>
                </c:pt>
                <c:pt idx="1843">
                  <c:v>12</c:v>
                </c:pt>
                <c:pt idx="1844">
                  <c:v>125</c:v>
                </c:pt>
                <c:pt idx="1845">
                  <c:v>17</c:v>
                </c:pt>
                <c:pt idx="1846">
                  <c:v>1450</c:v>
                </c:pt>
                <c:pt idx="1847">
                  <c:v>210</c:v>
                </c:pt>
                <c:pt idx="1848">
                  <c:v>90</c:v>
                </c:pt>
                <c:pt idx="1849">
                  <c:v>11</c:v>
                </c:pt>
                <c:pt idx="1850">
                  <c:v>63</c:v>
                </c:pt>
                <c:pt idx="1851">
                  <c:v>72</c:v>
                </c:pt>
                <c:pt idx="1852">
                  <c:v>25</c:v>
                </c:pt>
                <c:pt idx="1853">
                  <c:v>602</c:v>
                </c:pt>
                <c:pt idx="1854">
                  <c:v>7580</c:v>
                </c:pt>
                <c:pt idx="1855">
                  <c:v>24</c:v>
                </c:pt>
                <c:pt idx="1856">
                  <c:v>47</c:v>
                </c:pt>
                <c:pt idx="1857">
                  <c:v>252</c:v>
                </c:pt>
                <c:pt idx="1858">
                  <c:v>48</c:v>
                </c:pt>
                <c:pt idx="1859">
                  <c:v>29</c:v>
                </c:pt>
                <c:pt idx="1860">
                  <c:v>219</c:v>
                </c:pt>
                <c:pt idx="1861">
                  <c:v>134</c:v>
                </c:pt>
                <c:pt idx="1862">
                  <c:v>307</c:v>
                </c:pt>
                <c:pt idx="1863">
                  <c:v>118</c:v>
                </c:pt>
                <c:pt idx="1864">
                  <c:v>204</c:v>
                </c:pt>
                <c:pt idx="1865">
                  <c:v>76</c:v>
                </c:pt>
                <c:pt idx="1866">
                  <c:v>29</c:v>
                </c:pt>
                <c:pt idx="1867">
                  <c:v>238</c:v>
                </c:pt>
                <c:pt idx="1868">
                  <c:v>162</c:v>
                </c:pt>
                <c:pt idx="1869">
                  <c:v>708</c:v>
                </c:pt>
                <c:pt idx="1870">
                  <c:v>42</c:v>
                </c:pt>
                <c:pt idx="1871">
                  <c:v>103</c:v>
                </c:pt>
                <c:pt idx="1872">
                  <c:v>67</c:v>
                </c:pt>
                <c:pt idx="1873">
                  <c:v>38</c:v>
                </c:pt>
                <c:pt idx="1874">
                  <c:v>330</c:v>
                </c:pt>
                <c:pt idx="1875">
                  <c:v>69</c:v>
                </c:pt>
                <c:pt idx="1876">
                  <c:v>44</c:v>
                </c:pt>
                <c:pt idx="1877">
                  <c:v>289</c:v>
                </c:pt>
                <c:pt idx="1878">
                  <c:v>38</c:v>
                </c:pt>
                <c:pt idx="1879">
                  <c:v>138</c:v>
                </c:pt>
                <c:pt idx="1880">
                  <c:v>113</c:v>
                </c:pt>
                <c:pt idx="1881">
                  <c:v>232</c:v>
                </c:pt>
                <c:pt idx="1882">
                  <c:v>140</c:v>
                </c:pt>
                <c:pt idx="1883">
                  <c:v>195</c:v>
                </c:pt>
                <c:pt idx="1884">
                  <c:v>130</c:v>
                </c:pt>
                <c:pt idx="1885">
                  <c:v>39</c:v>
                </c:pt>
                <c:pt idx="1886">
                  <c:v>86</c:v>
                </c:pt>
                <c:pt idx="1887">
                  <c:v>84</c:v>
                </c:pt>
                <c:pt idx="1888">
                  <c:v>185</c:v>
                </c:pt>
                <c:pt idx="1889">
                  <c:v>566</c:v>
                </c:pt>
                <c:pt idx="1890">
                  <c:v>448</c:v>
                </c:pt>
                <c:pt idx="1891">
                  <c:v>159</c:v>
                </c:pt>
                <c:pt idx="1892">
                  <c:v>285</c:v>
                </c:pt>
                <c:pt idx="1893">
                  <c:v>41</c:v>
                </c:pt>
                <c:pt idx="1894">
                  <c:v>124</c:v>
                </c:pt>
                <c:pt idx="1895">
                  <c:v>141</c:v>
                </c:pt>
                <c:pt idx="1896">
                  <c:v>337</c:v>
                </c:pt>
                <c:pt idx="1897">
                  <c:v>93</c:v>
                </c:pt>
                <c:pt idx="1898">
                  <c:v>46</c:v>
                </c:pt>
                <c:pt idx="1899">
                  <c:v>365</c:v>
                </c:pt>
                <c:pt idx="1900">
                  <c:v>234</c:v>
                </c:pt>
                <c:pt idx="1901">
                  <c:v>84</c:v>
                </c:pt>
                <c:pt idx="1902">
                  <c:v>98</c:v>
                </c:pt>
                <c:pt idx="1903">
                  <c:v>64</c:v>
                </c:pt>
                <c:pt idx="1904">
                  <c:v>61</c:v>
                </c:pt>
                <c:pt idx="1905">
                  <c:v>113</c:v>
                </c:pt>
                <c:pt idx="1906">
                  <c:v>1474</c:v>
                </c:pt>
                <c:pt idx="1907">
                  <c:v>103</c:v>
                </c:pt>
                <c:pt idx="1908">
                  <c:v>50</c:v>
                </c:pt>
                <c:pt idx="1909">
                  <c:v>637</c:v>
                </c:pt>
                <c:pt idx="1910">
                  <c:v>187</c:v>
                </c:pt>
                <c:pt idx="1911">
                  <c:v>228</c:v>
                </c:pt>
                <c:pt idx="1912">
                  <c:v>29</c:v>
                </c:pt>
                <c:pt idx="1913">
                  <c:v>38</c:v>
                </c:pt>
                <c:pt idx="1914">
                  <c:v>95</c:v>
                </c:pt>
                <c:pt idx="1915">
                  <c:v>59</c:v>
                </c:pt>
                <c:pt idx="1916">
                  <c:v>1109</c:v>
                </c:pt>
                <c:pt idx="1917">
                  <c:v>1288</c:v>
                </c:pt>
                <c:pt idx="1918">
                  <c:v>126</c:v>
                </c:pt>
                <c:pt idx="1919">
                  <c:v>97</c:v>
                </c:pt>
                <c:pt idx="1920">
                  <c:v>246</c:v>
                </c:pt>
                <c:pt idx="1921">
                  <c:v>118</c:v>
                </c:pt>
                <c:pt idx="1922">
                  <c:v>43</c:v>
                </c:pt>
                <c:pt idx="1923">
                  <c:v>38</c:v>
                </c:pt>
                <c:pt idx="1924">
                  <c:v>67</c:v>
                </c:pt>
                <c:pt idx="1925">
                  <c:v>333</c:v>
                </c:pt>
                <c:pt idx="1926">
                  <c:v>422</c:v>
                </c:pt>
                <c:pt idx="1927">
                  <c:v>179</c:v>
                </c:pt>
                <c:pt idx="1928">
                  <c:v>1426</c:v>
                </c:pt>
                <c:pt idx="1929">
                  <c:v>86</c:v>
                </c:pt>
                <c:pt idx="1930">
                  <c:v>2420</c:v>
                </c:pt>
                <c:pt idx="1931">
                  <c:v>154</c:v>
                </c:pt>
                <c:pt idx="1932">
                  <c:v>83</c:v>
                </c:pt>
                <c:pt idx="1933">
                  <c:v>252</c:v>
                </c:pt>
                <c:pt idx="1934">
                  <c:v>671</c:v>
                </c:pt>
                <c:pt idx="1935">
                  <c:v>78</c:v>
                </c:pt>
                <c:pt idx="1936">
                  <c:v>1514</c:v>
                </c:pt>
                <c:pt idx="1937">
                  <c:v>29</c:v>
                </c:pt>
                <c:pt idx="1938">
                  <c:v>1102</c:v>
                </c:pt>
                <c:pt idx="1939">
                  <c:v>238</c:v>
                </c:pt>
                <c:pt idx="1940">
                  <c:v>254</c:v>
                </c:pt>
                <c:pt idx="1941">
                  <c:v>20</c:v>
                </c:pt>
                <c:pt idx="1942">
                  <c:v>399</c:v>
                </c:pt>
                <c:pt idx="1943">
                  <c:v>166</c:v>
                </c:pt>
                <c:pt idx="1944">
                  <c:v>991</c:v>
                </c:pt>
                <c:pt idx="1945">
                  <c:v>838</c:v>
                </c:pt>
                <c:pt idx="1946">
                  <c:v>253</c:v>
                </c:pt>
                <c:pt idx="1947">
                  <c:v>29</c:v>
                </c:pt>
                <c:pt idx="1948">
                  <c:v>75</c:v>
                </c:pt>
                <c:pt idx="1949">
                  <c:v>394</c:v>
                </c:pt>
                <c:pt idx="1950">
                  <c:v>315</c:v>
                </c:pt>
                <c:pt idx="1951">
                  <c:v>76</c:v>
                </c:pt>
                <c:pt idx="1952">
                  <c:v>355</c:v>
                </c:pt>
                <c:pt idx="1953">
                  <c:v>1125</c:v>
                </c:pt>
                <c:pt idx="1954">
                  <c:v>76</c:v>
                </c:pt>
                <c:pt idx="1955">
                  <c:v>261</c:v>
                </c:pt>
                <c:pt idx="1956">
                  <c:v>1037</c:v>
                </c:pt>
                <c:pt idx="1957">
                  <c:v>46</c:v>
                </c:pt>
                <c:pt idx="1958">
                  <c:v>170</c:v>
                </c:pt>
                <c:pt idx="1959">
                  <c:v>57</c:v>
                </c:pt>
                <c:pt idx="1960">
                  <c:v>274</c:v>
                </c:pt>
                <c:pt idx="1961">
                  <c:v>1645</c:v>
                </c:pt>
                <c:pt idx="1962">
                  <c:v>38</c:v>
                </c:pt>
                <c:pt idx="1963">
                  <c:v>1016</c:v>
                </c:pt>
                <c:pt idx="1964">
                  <c:v>481</c:v>
                </c:pt>
                <c:pt idx="1965">
                  <c:v>155</c:v>
                </c:pt>
                <c:pt idx="1966">
                  <c:v>35</c:v>
                </c:pt>
                <c:pt idx="1967">
                  <c:v>80</c:v>
                </c:pt>
                <c:pt idx="1968">
                  <c:v>173</c:v>
                </c:pt>
                <c:pt idx="1969">
                  <c:v>42</c:v>
                </c:pt>
                <c:pt idx="1970">
                  <c:v>32</c:v>
                </c:pt>
                <c:pt idx="1971">
                  <c:v>310</c:v>
                </c:pt>
                <c:pt idx="1972">
                  <c:v>286</c:v>
                </c:pt>
                <c:pt idx="1973">
                  <c:v>250</c:v>
                </c:pt>
                <c:pt idx="1974">
                  <c:v>24</c:v>
                </c:pt>
                <c:pt idx="1975">
                  <c:v>170</c:v>
                </c:pt>
                <c:pt idx="1976">
                  <c:v>96</c:v>
                </c:pt>
                <c:pt idx="1977">
                  <c:v>899</c:v>
                </c:pt>
                <c:pt idx="1978">
                  <c:v>18</c:v>
                </c:pt>
                <c:pt idx="1979">
                  <c:v>481</c:v>
                </c:pt>
                <c:pt idx="1980">
                  <c:v>32</c:v>
                </c:pt>
                <c:pt idx="1981">
                  <c:v>65</c:v>
                </c:pt>
                <c:pt idx="1982">
                  <c:v>49</c:v>
                </c:pt>
                <c:pt idx="1983">
                  <c:v>28</c:v>
                </c:pt>
                <c:pt idx="1984">
                  <c:v>122</c:v>
                </c:pt>
                <c:pt idx="1985">
                  <c:v>39</c:v>
                </c:pt>
                <c:pt idx="1986">
                  <c:v>96</c:v>
                </c:pt>
                <c:pt idx="1987">
                  <c:v>46</c:v>
                </c:pt>
                <c:pt idx="1988">
                  <c:v>84</c:v>
                </c:pt>
                <c:pt idx="1989">
                  <c:v>74</c:v>
                </c:pt>
                <c:pt idx="1990">
                  <c:v>424</c:v>
                </c:pt>
                <c:pt idx="1991">
                  <c:v>72</c:v>
                </c:pt>
                <c:pt idx="1992">
                  <c:v>47</c:v>
                </c:pt>
                <c:pt idx="1993">
                  <c:v>1119</c:v>
                </c:pt>
                <c:pt idx="1994">
                  <c:v>74</c:v>
                </c:pt>
                <c:pt idx="1995">
                  <c:v>12</c:v>
                </c:pt>
                <c:pt idx="1996">
                  <c:v>96</c:v>
                </c:pt>
                <c:pt idx="1997">
                  <c:v>1118</c:v>
                </c:pt>
                <c:pt idx="1998">
                  <c:v>41</c:v>
                </c:pt>
                <c:pt idx="1999">
                  <c:v>66</c:v>
                </c:pt>
                <c:pt idx="2000">
                  <c:v>95</c:v>
                </c:pt>
                <c:pt idx="2001">
                  <c:v>103</c:v>
                </c:pt>
                <c:pt idx="2002">
                  <c:v>46</c:v>
                </c:pt>
                <c:pt idx="2003">
                  <c:v>234</c:v>
                </c:pt>
                <c:pt idx="2004">
                  <c:v>29</c:v>
                </c:pt>
                <c:pt idx="2005">
                  <c:v>426</c:v>
                </c:pt>
                <c:pt idx="2006">
                  <c:v>82</c:v>
                </c:pt>
                <c:pt idx="2007">
                  <c:v>537</c:v>
                </c:pt>
                <c:pt idx="2008">
                  <c:v>321</c:v>
                </c:pt>
                <c:pt idx="2009">
                  <c:v>16</c:v>
                </c:pt>
                <c:pt idx="2010">
                  <c:v>1669</c:v>
                </c:pt>
                <c:pt idx="2011">
                  <c:v>29</c:v>
                </c:pt>
                <c:pt idx="2012">
                  <c:v>120</c:v>
                </c:pt>
                <c:pt idx="2013">
                  <c:v>59</c:v>
                </c:pt>
                <c:pt idx="2014">
                  <c:v>171</c:v>
                </c:pt>
                <c:pt idx="2015">
                  <c:v>43</c:v>
                </c:pt>
                <c:pt idx="2016">
                  <c:v>57</c:v>
                </c:pt>
                <c:pt idx="2017">
                  <c:v>119</c:v>
                </c:pt>
                <c:pt idx="2018">
                  <c:v>378</c:v>
                </c:pt>
                <c:pt idx="2019">
                  <c:v>306</c:v>
                </c:pt>
                <c:pt idx="2020">
                  <c:v>71</c:v>
                </c:pt>
                <c:pt idx="2021">
                  <c:v>111</c:v>
                </c:pt>
                <c:pt idx="2022">
                  <c:v>70</c:v>
                </c:pt>
                <c:pt idx="2023">
                  <c:v>96</c:v>
                </c:pt>
                <c:pt idx="2024">
                  <c:v>229</c:v>
                </c:pt>
                <c:pt idx="2025">
                  <c:v>34</c:v>
                </c:pt>
                <c:pt idx="2026">
                  <c:v>264</c:v>
                </c:pt>
                <c:pt idx="2027">
                  <c:v>146</c:v>
                </c:pt>
                <c:pt idx="2028">
                  <c:v>257</c:v>
                </c:pt>
                <c:pt idx="2029">
                  <c:v>24</c:v>
                </c:pt>
                <c:pt idx="2030">
                  <c:v>163</c:v>
                </c:pt>
                <c:pt idx="2031">
                  <c:v>217</c:v>
                </c:pt>
                <c:pt idx="2032">
                  <c:v>192</c:v>
                </c:pt>
                <c:pt idx="2033">
                  <c:v>217</c:v>
                </c:pt>
                <c:pt idx="2034">
                  <c:v>239</c:v>
                </c:pt>
                <c:pt idx="2035">
                  <c:v>105</c:v>
                </c:pt>
                <c:pt idx="2036">
                  <c:v>1796</c:v>
                </c:pt>
                <c:pt idx="2037">
                  <c:v>106</c:v>
                </c:pt>
                <c:pt idx="2038">
                  <c:v>565</c:v>
                </c:pt>
                <c:pt idx="2039">
                  <c:v>98</c:v>
                </c:pt>
                <c:pt idx="2040">
                  <c:v>21</c:v>
                </c:pt>
                <c:pt idx="2041">
                  <c:v>169</c:v>
                </c:pt>
                <c:pt idx="2042">
                  <c:v>55</c:v>
                </c:pt>
                <c:pt idx="2043">
                  <c:v>130</c:v>
                </c:pt>
                <c:pt idx="2044">
                  <c:v>115</c:v>
                </c:pt>
                <c:pt idx="2045">
                  <c:v>124</c:v>
                </c:pt>
                <c:pt idx="2046">
                  <c:v>233</c:v>
                </c:pt>
                <c:pt idx="2047">
                  <c:v>36</c:v>
                </c:pt>
                <c:pt idx="2048">
                  <c:v>24</c:v>
                </c:pt>
                <c:pt idx="2049">
                  <c:v>48</c:v>
                </c:pt>
                <c:pt idx="2050">
                  <c:v>148</c:v>
                </c:pt>
                <c:pt idx="2051">
                  <c:v>95</c:v>
                </c:pt>
                <c:pt idx="2052">
                  <c:v>400</c:v>
                </c:pt>
                <c:pt idx="2053">
                  <c:v>72</c:v>
                </c:pt>
                <c:pt idx="2054">
                  <c:v>62</c:v>
                </c:pt>
                <c:pt idx="2055">
                  <c:v>85</c:v>
                </c:pt>
                <c:pt idx="2056">
                  <c:v>277</c:v>
                </c:pt>
                <c:pt idx="2057">
                  <c:v>97</c:v>
                </c:pt>
                <c:pt idx="2058">
                  <c:v>36</c:v>
                </c:pt>
                <c:pt idx="2059">
                  <c:v>21</c:v>
                </c:pt>
                <c:pt idx="2060">
                  <c:v>231</c:v>
                </c:pt>
                <c:pt idx="2061">
                  <c:v>70</c:v>
                </c:pt>
                <c:pt idx="2062">
                  <c:v>230</c:v>
                </c:pt>
                <c:pt idx="2063">
                  <c:v>62</c:v>
                </c:pt>
                <c:pt idx="2064">
                  <c:v>95</c:v>
                </c:pt>
                <c:pt idx="2065">
                  <c:v>124</c:v>
                </c:pt>
                <c:pt idx="2066">
                  <c:v>52</c:v>
                </c:pt>
                <c:pt idx="2067">
                  <c:v>104</c:v>
                </c:pt>
                <c:pt idx="2068">
                  <c:v>256</c:v>
                </c:pt>
                <c:pt idx="2069">
                  <c:v>398</c:v>
                </c:pt>
                <c:pt idx="2070">
                  <c:v>56</c:v>
                </c:pt>
                <c:pt idx="2071">
                  <c:v>197</c:v>
                </c:pt>
                <c:pt idx="2072">
                  <c:v>22</c:v>
                </c:pt>
                <c:pt idx="2073">
                  <c:v>34</c:v>
                </c:pt>
                <c:pt idx="2074">
                  <c:v>20</c:v>
                </c:pt>
                <c:pt idx="2075">
                  <c:v>281</c:v>
                </c:pt>
                <c:pt idx="2076">
                  <c:v>290</c:v>
                </c:pt>
                <c:pt idx="2077">
                  <c:v>450</c:v>
                </c:pt>
                <c:pt idx="2078">
                  <c:v>48</c:v>
                </c:pt>
                <c:pt idx="2079">
                  <c:v>24</c:v>
                </c:pt>
                <c:pt idx="2080">
                  <c:v>503</c:v>
                </c:pt>
                <c:pt idx="2081">
                  <c:v>78</c:v>
                </c:pt>
                <c:pt idx="2082">
                  <c:v>95</c:v>
                </c:pt>
                <c:pt idx="2083">
                  <c:v>44</c:v>
                </c:pt>
                <c:pt idx="2084">
                  <c:v>254</c:v>
                </c:pt>
                <c:pt idx="2085">
                  <c:v>77</c:v>
                </c:pt>
                <c:pt idx="2086">
                  <c:v>106</c:v>
                </c:pt>
                <c:pt idx="2087">
                  <c:v>126</c:v>
                </c:pt>
                <c:pt idx="2088">
                  <c:v>133</c:v>
                </c:pt>
                <c:pt idx="2089">
                  <c:v>1080</c:v>
                </c:pt>
                <c:pt idx="2090">
                  <c:v>1400</c:v>
                </c:pt>
                <c:pt idx="2091">
                  <c:v>438</c:v>
                </c:pt>
                <c:pt idx="2092">
                  <c:v>273</c:v>
                </c:pt>
                <c:pt idx="2093">
                  <c:v>108</c:v>
                </c:pt>
                <c:pt idx="2094">
                  <c:v>63</c:v>
                </c:pt>
                <c:pt idx="2095">
                  <c:v>99</c:v>
                </c:pt>
                <c:pt idx="2096">
                  <c:v>60</c:v>
                </c:pt>
                <c:pt idx="2097">
                  <c:v>317</c:v>
                </c:pt>
                <c:pt idx="2098">
                  <c:v>58</c:v>
                </c:pt>
                <c:pt idx="2099">
                  <c:v>536</c:v>
                </c:pt>
                <c:pt idx="2100">
                  <c:v>137</c:v>
                </c:pt>
                <c:pt idx="2101">
                  <c:v>240</c:v>
                </c:pt>
                <c:pt idx="2102">
                  <c:v>38</c:v>
                </c:pt>
                <c:pt idx="2103">
                  <c:v>29</c:v>
                </c:pt>
                <c:pt idx="2104">
                  <c:v>114</c:v>
                </c:pt>
                <c:pt idx="2105">
                  <c:v>19</c:v>
                </c:pt>
                <c:pt idx="2106">
                  <c:v>17</c:v>
                </c:pt>
                <c:pt idx="2107">
                  <c:v>9</c:v>
                </c:pt>
                <c:pt idx="2108">
                  <c:v>49</c:v>
                </c:pt>
                <c:pt idx="2109">
                  <c:v>162</c:v>
                </c:pt>
                <c:pt idx="2110">
                  <c:v>241</c:v>
                </c:pt>
                <c:pt idx="2111">
                  <c:v>227</c:v>
                </c:pt>
                <c:pt idx="2112">
                  <c:v>48</c:v>
                </c:pt>
                <c:pt idx="2113">
                  <c:v>71</c:v>
                </c:pt>
                <c:pt idx="2114">
                  <c:v>213</c:v>
                </c:pt>
                <c:pt idx="2115">
                  <c:v>544</c:v>
                </c:pt>
                <c:pt idx="2116">
                  <c:v>62</c:v>
                </c:pt>
                <c:pt idx="2117">
                  <c:v>225</c:v>
                </c:pt>
                <c:pt idx="2118">
                  <c:v>126</c:v>
                </c:pt>
                <c:pt idx="2119">
                  <c:v>1109</c:v>
                </c:pt>
                <c:pt idx="2120">
                  <c:v>88</c:v>
                </c:pt>
                <c:pt idx="2121">
                  <c:v>46</c:v>
                </c:pt>
                <c:pt idx="2122">
                  <c:v>89</c:v>
                </c:pt>
                <c:pt idx="2123">
                  <c:v>48</c:v>
                </c:pt>
                <c:pt idx="2124">
                  <c:v>419</c:v>
                </c:pt>
                <c:pt idx="2125">
                  <c:v>1186</c:v>
                </c:pt>
                <c:pt idx="2126">
                  <c:v>102</c:v>
                </c:pt>
                <c:pt idx="2127">
                  <c:v>35</c:v>
                </c:pt>
                <c:pt idx="2128">
                  <c:v>10</c:v>
                </c:pt>
                <c:pt idx="2129">
                  <c:v>168</c:v>
                </c:pt>
                <c:pt idx="2130">
                  <c:v>39</c:v>
                </c:pt>
                <c:pt idx="2131">
                  <c:v>95</c:v>
                </c:pt>
                <c:pt idx="2132">
                  <c:v>327</c:v>
                </c:pt>
                <c:pt idx="2133">
                  <c:v>71</c:v>
                </c:pt>
                <c:pt idx="2134">
                  <c:v>127</c:v>
                </c:pt>
                <c:pt idx="2135">
                  <c:v>133</c:v>
                </c:pt>
                <c:pt idx="2136">
                  <c:v>372</c:v>
                </c:pt>
                <c:pt idx="2137">
                  <c:v>24</c:v>
                </c:pt>
                <c:pt idx="2138">
                  <c:v>3903</c:v>
                </c:pt>
                <c:pt idx="2139">
                  <c:v>38</c:v>
                </c:pt>
                <c:pt idx="2140">
                  <c:v>38</c:v>
                </c:pt>
                <c:pt idx="2141">
                  <c:v>70</c:v>
                </c:pt>
                <c:pt idx="2142">
                  <c:v>161</c:v>
                </c:pt>
                <c:pt idx="2143">
                  <c:v>62</c:v>
                </c:pt>
                <c:pt idx="2144">
                  <c:v>26</c:v>
                </c:pt>
                <c:pt idx="2145">
                  <c:v>226</c:v>
                </c:pt>
                <c:pt idx="2146">
                  <c:v>218</c:v>
                </c:pt>
                <c:pt idx="2147">
                  <c:v>24</c:v>
                </c:pt>
                <c:pt idx="2148">
                  <c:v>24</c:v>
                </c:pt>
                <c:pt idx="2149">
                  <c:v>74</c:v>
                </c:pt>
                <c:pt idx="2150">
                  <c:v>529</c:v>
                </c:pt>
                <c:pt idx="2151">
                  <c:v>1754</c:v>
                </c:pt>
                <c:pt idx="2152">
                  <c:v>123</c:v>
                </c:pt>
                <c:pt idx="2153">
                  <c:v>289</c:v>
                </c:pt>
                <c:pt idx="2154">
                  <c:v>72</c:v>
                </c:pt>
                <c:pt idx="2155">
                  <c:v>19</c:v>
                </c:pt>
                <c:pt idx="2156">
                  <c:v>228</c:v>
                </c:pt>
                <c:pt idx="2157">
                  <c:v>30225</c:v>
                </c:pt>
                <c:pt idx="2158">
                  <c:v>29</c:v>
                </c:pt>
                <c:pt idx="2159">
                  <c:v>8375</c:v>
                </c:pt>
                <c:pt idx="2160">
                  <c:v>76</c:v>
                </c:pt>
                <c:pt idx="2161">
                  <c:v>190</c:v>
                </c:pt>
                <c:pt idx="2162">
                  <c:v>48</c:v>
                </c:pt>
                <c:pt idx="2163">
                  <c:v>178</c:v>
                </c:pt>
                <c:pt idx="2164">
                  <c:v>432</c:v>
                </c:pt>
                <c:pt idx="2165">
                  <c:v>63</c:v>
                </c:pt>
                <c:pt idx="2166">
                  <c:v>44</c:v>
                </c:pt>
                <c:pt idx="2167">
                  <c:v>1701</c:v>
                </c:pt>
                <c:pt idx="2168">
                  <c:v>35</c:v>
                </c:pt>
                <c:pt idx="2169">
                  <c:v>368</c:v>
                </c:pt>
                <c:pt idx="2170">
                  <c:v>348</c:v>
                </c:pt>
                <c:pt idx="2171">
                  <c:v>129</c:v>
                </c:pt>
                <c:pt idx="2172">
                  <c:v>9</c:v>
                </c:pt>
                <c:pt idx="2173">
                  <c:v>283</c:v>
                </c:pt>
                <c:pt idx="2174">
                  <c:v>131</c:v>
                </c:pt>
                <c:pt idx="2175">
                  <c:v>44</c:v>
                </c:pt>
                <c:pt idx="2176">
                  <c:v>48</c:v>
                </c:pt>
                <c:pt idx="2177">
                  <c:v>477</c:v>
                </c:pt>
                <c:pt idx="2178">
                  <c:v>34</c:v>
                </c:pt>
                <c:pt idx="2179">
                  <c:v>87</c:v>
                </c:pt>
                <c:pt idx="2180">
                  <c:v>149</c:v>
                </c:pt>
                <c:pt idx="2181">
                  <c:v>187</c:v>
                </c:pt>
                <c:pt idx="2182">
                  <c:v>46</c:v>
                </c:pt>
                <c:pt idx="2183">
                  <c:v>77</c:v>
                </c:pt>
                <c:pt idx="2184">
                  <c:v>65</c:v>
                </c:pt>
                <c:pt idx="2185">
                  <c:v>391</c:v>
                </c:pt>
                <c:pt idx="2186">
                  <c:v>294</c:v>
                </c:pt>
                <c:pt idx="2187">
                  <c:v>816</c:v>
                </c:pt>
                <c:pt idx="2188">
                  <c:v>1160</c:v>
                </c:pt>
                <c:pt idx="2189">
                  <c:v>134</c:v>
                </c:pt>
                <c:pt idx="2190">
                  <c:v>99</c:v>
                </c:pt>
                <c:pt idx="2191">
                  <c:v>233</c:v>
                </c:pt>
                <c:pt idx="2192">
                  <c:v>363</c:v>
                </c:pt>
                <c:pt idx="2193">
                  <c:v>924</c:v>
                </c:pt>
                <c:pt idx="2194">
                  <c:v>70</c:v>
                </c:pt>
                <c:pt idx="2195">
                  <c:v>171</c:v>
                </c:pt>
                <c:pt idx="2196">
                  <c:v>42</c:v>
                </c:pt>
                <c:pt idx="2197">
                  <c:v>39</c:v>
                </c:pt>
                <c:pt idx="2198">
                  <c:v>748</c:v>
                </c:pt>
                <c:pt idx="2199">
                  <c:v>105</c:v>
                </c:pt>
                <c:pt idx="2200">
                  <c:v>784</c:v>
                </c:pt>
                <c:pt idx="2201">
                  <c:v>208</c:v>
                </c:pt>
                <c:pt idx="2202">
                  <c:v>71</c:v>
                </c:pt>
                <c:pt idx="2203">
                  <c:v>71</c:v>
                </c:pt>
                <c:pt idx="2204">
                  <c:v>63</c:v>
                </c:pt>
                <c:pt idx="2205">
                  <c:v>300</c:v>
                </c:pt>
                <c:pt idx="2206">
                  <c:v>116</c:v>
                </c:pt>
                <c:pt idx="2207">
                  <c:v>24</c:v>
                </c:pt>
                <c:pt idx="2208">
                  <c:v>83</c:v>
                </c:pt>
                <c:pt idx="2209">
                  <c:v>131</c:v>
                </c:pt>
                <c:pt idx="2210">
                  <c:v>266</c:v>
                </c:pt>
                <c:pt idx="2211">
                  <c:v>38</c:v>
                </c:pt>
                <c:pt idx="2212">
                  <c:v>42</c:v>
                </c:pt>
                <c:pt idx="2213">
                  <c:v>84</c:v>
                </c:pt>
                <c:pt idx="2214">
                  <c:v>709</c:v>
                </c:pt>
                <c:pt idx="2215">
                  <c:v>4609</c:v>
                </c:pt>
                <c:pt idx="2216">
                  <c:v>196</c:v>
                </c:pt>
                <c:pt idx="2217">
                  <c:v>1162</c:v>
                </c:pt>
                <c:pt idx="2218">
                  <c:v>117</c:v>
                </c:pt>
                <c:pt idx="2219">
                  <c:v>152</c:v>
                </c:pt>
                <c:pt idx="2220">
                  <c:v>86</c:v>
                </c:pt>
                <c:pt idx="2221">
                  <c:v>33</c:v>
                </c:pt>
                <c:pt idx="2222">
                  <c:v>40</c:v>
                </c:pt>
                <c:pt idx="2223">
                  <c:v>25</c:v>
                </c:pt>
                <c:pt idx="2224">
                  <c:v>81</c:v>
                </c:pt>
                <c:pt idx="2225">
                  <c:v>228</c:v>
                </c:pt>
                <c:pt idx="2226">
                  <c:v>76</c:v>
                </c:pt>
                <c:pt idx="2227">
                  <c:v>54</c:v>
                </c:pt>
                <c:pt idx="2228">
                  <c:v>537</c:v>
                </c:pt>
                <c:pt idx="2229">
                  <c:v>187</c:v>
                </c:pt>
                <c:pt idx="2230">
                  <c:v>54</c:v>
                </c:pt>
                <c:pt idx="2231">
                  <c:v>80</c:v>
                </c:pt>
                <c:pt idx="2232">
                  <c:v>113</c:v>
                </c:pt>
                <c:pt idx="2233">
                  <c:v>152</c:v>
                </c:pt>
                <c:pt idx="2234">
                  <c:v>35</c:v>
                </c:pt>
                <c:pt idx="2235">
                  <c:v>38</c:v>
                </c:pt>
                <c:pt idx="2236">
                  <c:v>38</c:v>
                </c:pt>
                <c:pt idx="2237">
                  <c:v>238</c:v>
                </c:pt>
                <c:pt idx="2238">
                  <c:v>22</c:v>
                </c:pt>
                <c:pt idx="2239">
                  <c:v>95</c:v>
                </c:pt>
                <c:pt idx="2240">
                  <c:v>432</c:v>
                </c:pt>
                <c:pt idx="2241">
                  <c:v>75</c:v>
                </c:pt>
                <c:pt idx="2242">
                  <c:v>29</c:v>
                </c:pt>
                <c:pt idx="2243">
                  <c:v>38</c:v>
                </c:pt>
                <c:pt idx="2244">
                  <c:v>173</c:v>
                </c:pt>
                <c:pt idx="2245">
                  <c:v>366</c:v>
                </c:pt>
                <c:pt idx="2246">
                  <c:v>191</c:v>
                </c:pt>
                <c:pt idx="2247">
                  <c:v>293</c:v>
                </c:pt>
                <c:pt idx="2248">
                  <c:v>512</c:v>
                </c:pt>
                <c:pt idx="2249">
                  <c:v>190</c:v>
                </c:pt>
                <c:pt idx="2250">
                  <c:v>30</c:v>
                </c:pt>
                <c:pt idx="2251">
                  <c:v>164</c:v>
                </c:pt>
                <c:pt idx="2252">
                  <c:v>212</c:v>
                </c:pt>
                <c:pt idx="2253">
                  <c:v>24</c:v>
                </c:pt>
                <c:pt idx="2254">
                  <c:v>468</c:v>
                </c:pt>
                <c:pt idx="2255">
                  <c:v>147</c:v>
                </c:pt>
                <c:pt idx="2256">
                  <c:v>247</c:v>
                </c:pt>
                <c:pt idx="2257">
                  <c:v>120</c:v>
                </c:pt>
                <c:pt idx="2258">
                  <c:v>119</c:v>
                </c:pt>
                <c:pt idx="2259">
                  <c:v>757</c:v>
                </c:pt>
                <c:pt idx="2260">
                  <c:v>139</c:v>
                </c:pt>
                <c:pt idx="2261">
                  <c:v>149</c:v>
                </c:pt>
                <c:pt idx="2262">
                  <c:v>691</c:v>
                </c:pt>
                <c:pt idx="2263">
                  <c:v>314</c:v>
                </c:pt>
                <c:pt idx="2264">
                  <c:v>273</c:v>
                </c:pt>
                <c:pt idx="2265">
                  <c:v>242</c:v>
                </c:pt>
                <c:pt idx="2266">
                  <c:v>72</c:v>
                </c:pt>
                <c:pt idx="2267">
                  <c:v>172</c:v>
                </c:pt>
                <c:pt idx="2268">
                  <c:v>376</c:v>
                </c:pt>
                <c:pt idx="2269">
                  <c:v>245</c:v>
                </c:pt>
                <c:pt idx="2270">
                  <c:v>98</c:v>
                </c:pt>
                <c:pt idx="2271">
                  <c:v>29</c:v>
                </c:pt>
                <c:pt idx="2272">
                  <c:v>76</c:v>
                </c:pt>
                <c:pt idx="2273">
                  <c:v>144</c:v>
                </c:pt>
                <c:pt idx="2274">
                  <c:v>84</c:v>
                </c:pt>
                <c:pt idx="2275">
                  <c:v>52</c:v>
                </c:pt>
                <c:pt idx="2276">
                  <c:v>52</c:v>
                </c:pt>
                <c:pt idx="2277">
                  <c:v>29</c:v>
                </c:pt>
                <c:pt idx="2278">
                  <c:v>36</c:v>
                </c:pt>
                <c:pt idx="2279">
                  <c:v>125</c:v>
                </c:pt>
                <c:pt idx="2280">
                  <c:v>326</c:v>
                </c:pt>
                <c:pt idx="2281">
                  <c:v>29</c:v>
                </c:pt>
                <c:pt idx="2282">
                  <c:v>99</c:v>
                </c:pt>
                <c:pt idx="2283">
                  <c:v>56</c:v>
                </c:pt>
                <c:pt idx="2284">
                  <c:v>270</c:v>
                </c:pt>
                <c:pt idx="2285">
                  <c:v>72</c:v>
                </c:pt>
                <c:pt idx="2286">
                  <c:v>72</c:v>
                </c:pt>
                <c:pt idx="2287">
                  <c:v>162</c:v>
                </c:pt>
                <c:pt idx="2288">
                  <c:v>79</c:v>
                </c:pt>
                <c:pt idx="2289">
                  <c:v>98</c:v>
                </c:pt>
                <c:pt idx="2290">
                  <c:v>2509</c:v>
                </c:pt>
                <c:pt idx="2291">
                  <c:v>203</c:v>
                </c:pt>
                <c:pt idx="2292">
                  <c:v>301</c:v>
                </c:pt>
                <c:pt idx="2293">
                  <c:v>66</c:v>
                </c:pt>
                <c:pt idx="2294">
                  <c:v>57</c:v>
                </c:pt>
                <c:pt idx="2295">
                  <c:v>223</c:v>
                </c:pt>
                <c:pt idx="2296">
                  <c:v>22</c:v>
                </c:pt>
                <c:pt idx="2297">
                  <c:v>29</c:v>
                </c:pt>
                <c:pt idx="2298">
                  <c:v>100</c:v>
                </c:pt>
                <c:pt idx="2299">
                  <c:v>300</c:v>
                </c:pt>
                <c:pt idx="2300">
                  <c:v>274</c:v>
                </c:pt>
                <c:pt idx="2301">
                  <c:v>101</c:v>
                </c:pt>
                <c:pt idx="2302">
                  <c:v>89</c:v>
                </c:pt>
                <c:pt idx="2303">
                  <c:v>161</c:v>
                </c:pt>
                <c:pt idx="2304">
                  <c:v>178</c:v>
                </c:pt>
                <c:pt idx="2305">
                  <c:v>729</c:v>
                </c:pt>
                <c:pt idx="2306">
                  <c:v>308</c:v>
                </c:pt>
                <c:pt idx="2307">
                  <c:v>103</c:v>
                </c:pt>
                <c:pt idx="2308">
                  <c:v>112</c:v>
                </c:pt>
                <c:pt idx="2309">
                  <c:v>1788</c:v>
                </c:pt>
                <c:pt idx="2310">
                  <c:v>48</c:v>
                </c:pt>
                <c:pt idx="2311">
                  <c:v>67</c:v>
                </c:pt>
                <c:pt idx="2312">
                  <c:v>48</c:v>
                </c:pt>
                <c:pt idx="2313">
                  <c:v>71</c:v>
                </c:pt>
                <c:pt idx="2314">
                  <c:v>62</c:v>
                </c:pt>
                <c:pt idx="2315">
                  <c:v>86</c:v>
                </c:pt>
                <c:pt idx="2316">
                  <c:v>39</c:v>
                </c:pt>
                <c:pt idx="2317">
                  <c:v>38</c:v>
                </c:pt>
                <c:pt idx="2318">
                  <c:v>84</c:v>
                </c:pt>
                <c:pt idx="2319">
                  <c:v>57</c:v>
                </c:pt>
                <c:pt idx="2320">
                  <c:v>219</c:v>
                </c:pt>
                <c:pt idx="2321">
                  <c:v>190</c:v>
                </c:pt>
                <c:pt idx="2322">
                  <c:v>38</c:v>
                </c:pt>
                <c:pt idx="2323">
                  <c:v>32</c:v>
                </c:pt>
                <c:pt idx="2324">
                  <c:v>270</c:v>
                </c:pt>
                <c:pt idx="2325">
                  <c:v>52</c:v>
                </c:pt>
                <c:pt idx="2326">
                  <c:v>645</c:v>
                </c:pt>
                <c:pt idx="2327">
                  <c:v>105</c:v>
                </c:pt>
                <c:pt idx="2328">
                  <c:v>40</c:v>
                </c:pt>
                <c:pt idx="2329">
                  <c:v>539</c:v>
                </c:pt>
                <c:pt idx="2330">
                  <c:v>269</c:v>
                </c:pt>
                <c:pt idx="2331">
                  <c:v>160</c:v>
                </c:pt>
                <c:pt idx="2332">
                  <c:v>28</c:v>
                </c:pt>
                <c:pt idx="2333">
                  <c:v>11048</c:v>
                </c:pt>
                <c:pt idx="2334">
                  <c:v>126</c:v>
                </c:pt>
                <c:pt idx="2335">
                  <c:v>284</c:v>
                </c:pt>
                <c:pt idx="2336">
                  <c:v>85</c:v>
                </c:pt>
                <c:pt idx="2337">
                  <c:v>322</c:v>
                </c:pt>
                <c:pt idx="2338">
                  <c:v>126</c:v>
                </c:pt>
                <c:pt idx="2339">
                  <c:v>32</c:v>
                </c:pt>
                <c:pt idx="2340">
                  <c:v>1271</c:v>
                </c:pt>
                <c:pt idx="2341">
                  <c:v>100</c:v>
                </c:pt>
                <c:pt idx="2342">
                  <c:v>341</c:v>
                </c:pt>
                <c:pt idx="2343">
                  <c:v>566</c:v>
                </c:pt>
                <c:pt idx="2344">
                  <c:v>423</c:v>
                </c:pt>
                <c:pt idx="2345">
                  <c:v>38</c:v>
                </c:pt>
                <c:pt idx="2346">
                  <c:v>88</c:v>
                </c:pt>
                <c:pt idx="2347">
                  <c:v>76</c:v>
                </c:pt>
                <c:pt idx="2348">
                  <c:v>99</c:v>
                </c:pt>
                <c:pt idx="2349">
                  <c:v>139</c:v>
                </c:pt>
                <c:pt idx="2350">
                  <c:v>184</c:v>
                </c:pt>
                <c:pt idx="2351">
                  <c:v>187</c:v>
                </c:pt>
                <c:pt idx="2352">
                  <c:v>215</c:v>
                </c:pt>
                <c:pt idx="2353">
                  <c:v>76</c:v>
                </c:pt>
                <c:pt idx="2354">
                  <c:v>341</c:v>
                </c:pt>
                <c:pt idx="2355">
                  <c:v>38</c:v>
                </c:pt>
                <c:pt idx="2356">
                  <c:v>91</c:v>
                </c:pt>
                <c:pt idx="2357">
                  <c:v>412</c:v>
                </c:pt>
                <c:pt idx="2358">
                  <c:v>22</c:v>
                </c:pt>
                <c:pt idx="2359">
                  <c:v>210</c:v>
                </c:pt>
                <c:pt idx="2360">
                  <c:v>121</c:v>
                </c:pt>
                <c:pt idx="2361">
                  <c:v>542</c:v>
                </c:pt>
                <c:pt idx="2362">
                  <c:v>34</c:v>
                </c:pt>
                <c:pt idx="2363">
                  <c:v>29</c:v>
                </c:pt>
                <c:pt idx="2364">
                  <c:v>49</c:v>
                </c:pt>
                <c:pt idx="2365">
                  <c:v>98</c:v>
                </c:pt>
                <c:pt idx="2366">
                  <c:v>204</c:v>
                </c:pt>
                <c:pt idx="2367">
                  <c:v>1328</c:v>
                </c:pt>
                <c:pt idx="2368">
                  <c:v>175</c:v>
                </c:pt>
                <c:pt idx="2369">
                  <c:v>465</c:v>
                </c:pt>
                <c:pt idx="2370">
                  <c:v>232</c:v>
                </c:pt>
                <c:pt idx="2371">
                  <c:v>158</c:v>
                </c:pt>
                <c:pt idx="2372">
                  <c:v>124</c:v>
                </c:pt>
                <c:pt idx="2373">
                  <c:v>150</c:v>
                </c:pt>
                <c:pt idx="2374">
                  <c:v>909</c:v>
                </c:pt>
                <c:pt idx="2375">
                  <c:v>152</c:v>
                </c:pt>
                <c:pt idx="2376">
                  <c:v>797</c:v>
                </c:pt>
                <c:pt idx="2377">
                  <c:v>207</c:v>
                </c:pt>
                <c:pt idx="2378">
                  <c:v>38</c:v>
                </c:pt>
                <c:pt idx="2379">
                  <c:v>60</c:v>
                </c:pt>
                <c:pt idx="2380">
                  <c:v>24</c:v>
                </c:pt>
                <c:pt idx="2381">
                  <c:v>249</c:v>
                </c:pt>
                <c:pt idx="2382">
                  <c:v>118</c:v>
                </c:pt>
                <c:pt idx="2383">
                  <c:v>53</c:v>
                </c:pt>
                <c:pt idx="2384">
                  <c:v>184</c:v>
                </c:pt>
                <c:pt idx="2385">
                  <c:v>34</c:v>
                </c:pt>
                <c:pt idx="2386">
                  <c:v>152</c:v>
                </c:pt>
                <c:pt idx="2387">
                  <c:v>27</c:v>
                </c:pt>
                <c:pt idx="2388">
                  <c:v>124</c:v>
                </c:pt>
                <c:pt idx="2389">
                  <c:v>590</c:v>
                </c:pt>
                <c:pt idx="2390">
                  <c:v>1140</c:v>
                </c:pt>
                <c:pt idx="2391">
                  <c:v>76</c:v>
                </c:pt>
                <c:pt idx="2392">
                  <c:v>107</c:v>
                </c:pt>
                <c:pt idx="2393">
                  <c:v>62</c:v>
                </c:pt>
                <c:pt idx="2394">
                  <c:v>309</c:v>
                </c:pt>
                <c:pt idx="2395">
                  <c:v>105</c:v>
                </c:pt>
                <c:pt idx="2396">
                  <c:v>98</c:v>
                </c:pt>
                <c:pt idx="2397">
                  <c:v>571</c:v>
                </c:pt>
                <c:pt idx="2398">
                  <c:v>29</c:v>
                </c:pt>
                <c:pt idx="2399">
                  <c:v>86</c:v>
                </c:pt>
                <c:pt idx="2400">
                  <c:v>493</c:v>
                </c:pt>
                <c:pt idx="2401">
                  <c:v>80</c:v>
                </c:pt>
                <c:pt idx="2402">
                  <c:v>26</c:v>
                </c:pt>
                <c:pt idx="2403">
                  <c:v>457</c:v>
                </c:pt>
                <c:pt idx="2404">
                  <c:v>128</c:v>
                </c:pt>
                <c:pt idx="2405">
                  <c:v>95</c:v>
                </c:pt>
                <c:pt idx="2406">
                  <c:v>104</c:v>
                </c:pt>
                <c:pt idx="2407">
                  <c:v>651</c:v>
                </c:pt>
                <c:pt idx="2408">
                  <c:v>172</c:v>
                </c:pt>
                <c:pt idx="2409">
                  <c:v>245</c:v>
                </c:pt>
                <c:pt idx="2410">
                  <c:v>88</c:v>
                </c:pt>
                <c:pt idx="2411">
                  <c:v>327</c:v>
                </c:pt>
                <c:pt idx="2412">
                  <c:v>232</c:v>
                </c:pt>
                <c:pt idx="2413">
                  <c:v>38</c:v>
                </c:pt>
                <c:pt idx="2414">
                  <c:v>34</c:v>
                </c:pt>
                <c:pt idx="2415">
                  <c:v>116</c:v>
                </c:pt>
                <c:pt idx="2416">
                  <c:v>57</c:v>
                </c:pt>
                <c:pt idx="2417">
                  <c:v>233</c:v>
                </c:pt>
                <c:pt idx="2418">
                  <c:v>209</c:v>
                </c:pt>
                <c:pt idx="2419">
                  <c:v>944</c:v>
                </c:pt>
                <c:pt idx="2420">
                  <c:v>30</c:v>
                </c:pt>
                <c:pt idx="2421">
                  <c:v>448</c:v>
                </c:pt>
                <c:pt idx="2422">
                  <c:v>84</c:v>
                </c:pt>
                <c:pt idx="2423">
                  <c:v>96</c:v>
                </c:pt>
                <c:pt idx="2424">
                  <c:v>68</c:v>
                </c:pt>
                <c:pt idx="2425">
                  <c:v>30</c:v>
                </c:pt>
                <c:pt idx="2426">
                  <c:v>314</c:v>
                </c:pt>
                <c:pt idx="2427">
                  <c:v>147</c:v>
                </c:pt>
                <c:pt idx="2428">
                  <c:v>154</c:v>
                </c:pt>
                <c:pt idx="2429">
                  <c:v>263</c:v>
                </c:pt>
                <c:pt idx="2430">
                  <c:v>96</c:v>
                </c:pt>
                <c:pt idx="2431">
                  <c:v>634</c:v>
                </c:pt>
                <c:pt idx="2432">
                  <c:v>285</c:v>
                </c:pt>
                <c:pt idx="2433">
                  <c:v>229</c:v>
                </c:pt>
                <c:pt idx="2434">
                  <c:v>19</c:v>
                </c:pt>
                <c:pt idx="2435">
                  <c:v>64</c:v>
                </c:pt>
                <c:pt idx="2436">
                  <c:v>90</c:v>
                </c:pt>
                <c:pt idx="2437">
                  <c:v>184</c:v>
                </c:pt>
                <c:pt idx="2438">
                  <c:v>38</c:v>
                </c:pt>
                <c:pt idx="2439">
                  <c:v>38</c:v>
                </c:pt>
                <c:pt idx="2440">
                  <c:v>674</c:v>
                </c:pt>
                <c:pt idx="2441">
                  <c:v>142</c:v>
                </c:pt>
                <c:pt idx="2442">
                  <c:v>158</c:v>
                </c:pt>
                <c:pt idx="2443">
                  <c:v>143</c:v>
                </c:pt>
                <c:pt idx="2444">
                  <c:v>431</c:v>
                </c:pt>
                <c:pt idx="2445">
                  <c:v>14</c:v>
                </c:pt>
                <c:pt idx="2446">
                  <c:v>58</c:v>
                </c:pt>
                <c:pt idx="2447">
                  <c:v>111</c:v>
                </c:pt>
                <c:pt idx="2448">
                  <c:v>80</c:v>
                </c:pt>
                <c:pt idx="2449">
                  <c:v>269</c:v>
                </c:pt>
                <c:pt idx="2450">
                  <c:v>62</c:v>
                </c:pt>
                <c:pt idx="2451">
                  <c:v>1318</c:v>
                </c:pt>
                <c:pt idx="2452">
                  <c:v>117</c:v>
                </c:pt>
                <c:pt idx="2453">
                  <c:v>36</c:v>
                </c:pt>
                <c:pt idx="2454">
                  <c:v>30</c:v>
                </c:pt>
                <c:pt idx="2455">
                  <c:v>515</c:v>
                </c:pt>
                <c:pt idx="2456">
                  <c:v>459</c:v>
                </c:pt>
                <c:pt idx="2457">
                  <c:v>209</c:v>
                </c:pt>
                <c:pt idx="2458">
                  <c:v>88</c:v>
                </c:pt>
                <c:pt idx="2459">
                  <c:v>48</c:v>
                </c:pt>
                <c:pt idx="2460">
                  <c:v>143</c:v>
                </c:pt>
                <c:pt idx="2461">
                  <c:v>27</c:v>
                </c:pt>
                <c:pt idx="2462">
                  <c:v>118</c:v>
                </c:pt>
                <c:pt idx="2463">
                  <c:v>729</c:v>
                </c:pt>
                <c:pt idx="2464">
                  <c:v>124</c:v>
                </c:pt>
                <c:pt idx="2465">
                  <c:v>45</c:v>
                </c:pt>
                <c:pt idx="2466">
                  <c:v>21</c:v>
                </c:pt>
                <c:pt idx="2467">
                  <c:v>383</c:v>
                </c:pt>
                <c:pt idx="2468">
                  <c:v>163</c:v>
                </c:pt>
                <c:pt idx="2469">
                  <c:v>57</c:v>
                </c:pt>
                <c:pt idx="2470">
                  <c:v>95</c:v>
                </c:pt>
                <c:pt idx="2471">
                  <c:v>328</c:v>
                </c:pt>
                <c:pt idx="2472">
                  <c:v>49</c:v>
                </c:pt>
                <c:pt idx="2473">
                  <c:v>202</c:v>
                </c:pt>
                <c:pt idx="2474">
                  <c:v>190</c:v>
                </c:pt>
                <c:pt idx="2475">
                  <c:v>29</c:v>
                </c:pt>
                <c:pt idx="2476">
                  <c:v>144</c:v>
                </c:pt>
                <c:pt idx="2477">
                  <c:v>131</c:v>
                </c:pt>
                <c:pt idx="2478">
                  <c:v>31</c:v>
                </c:pt>
                <c:pt idx="2479">
                  <c:v>114</c:v>
                </c:pt>
                <c:pt idx="2480">
                  <c:v>130</c:v>
                </c:pt>
                <c:pt idx="2481">
                  <c:v>362</c:v>
                </c:pt>
                <c:pt idx="2482">
                  <c:v>24</c:v>
                </c:pt>
                <c:pt idx="2483">
                  <c:v>68</c:v>
                </c:pt>
                <c:pt idx="2484">
                  <c:v>34</c:v>
                </c:pt>
                <c:pt idx="2485">
                  <c:v>114</c:v>
                </c:pt>
                <c:pt idx="2486">
                  <c:v>69</c:v>
                </c:pt>
                <c:pt idx="2487">
                  <c:v>444</c:v>
                </c:pt>
                <c:pt idx="2488">
                  <c:v>134</c:v>
                </c:pt>
                <c:pt idx="2489">
                  <c:v>582</c:v>
                </c:pt>
                <c:pt idx="2490">
                  <c:v>196</c:v>
                </c:pt>
                <c:pt idx="2491">
                  <c:v>1194</c:v>
                </c:pt>
                <c:pt idx="2492">
                  <c:v>120</c:v>
                </c:pt>
                <c:pt idx="2493">
                  <c:v>495</c:v>
                </c:pt>
                <c:pt idx="2494">
                  <c:v>133</c:v>
                </c:pt>
                <c:pt idx="2495">
                  <c:v>89</c:v>
                </c:pt>
                <c:pt idx="2496">
                  <c:v>249</c:v>
                </c:pt>
                <c:pt idx="2497">
                  <c:v>42</c:v>
                </c:pt>
                <c:pt idx="2498">
                  <c:v>479</c:v>
                </c:pt>
                <c:pt idx="2499">
                  <c:v>143</c:v>
                </c:pt>
                <c:pt idx="2500">
                  <c:v>86</c:v>
                </c:pt>
                <c:pt idx="2501">
                  <c:v>4344</c:v>
                </c:pt>
                <c:pt idx="2502">
                  <c:v>426</c:v>
                </c:pt>
                <c:pt idx="2503">
                  <c:v>68</c:v>
                </c:pt>
                <c:pt idx="2504">
                  <c:v>335</c:v>
                </c:pt>
                <c:pt idx="2505">
                  <c:v>747</c:v>
                </c:pt>
                <c:pt idx="2506">
                  <c:v>29</c:v>
                </c:pt>
                <c:pt idx="2507">
                  <c:v>95</c:v>
                </c:pt>
                <c:pt idx="2508">
                  <c:v>328</c:v>
                </c:pt>
                <c:pt idx="2509">
                  <c:v>440</c:v>
                </c:pt>
                <c:pt idx="2510">
                  <c:v>160</c:v>
                </c:pt>
                <c:pt idx="2511">
                  <c:v>112</c:v>
                </c:pt>
                <c:pt idx="2512">
                  <c:v>191</c:v>
                </c:pt>
                <c:pt idx="2513">
                  <c:v>293</c:v>
                </c:pt>
                <c:pt idx="2514">
                  <c:v>290</c:v>
                </c:pt>
                <c:pt idx="2515">
                  <c:v>105</c:v>
                </c:pt>
                <c:pt idx="2516">
                  <c:v>308</c:v>
                </c:pt>
                <c:pt idx="2517">
                  <c:v>77</c:v>
                </c:pt>
                <c:pt idx="2518">
                  <c:v>91</c:v>
                </c:pt>
                <c:pt idx="2519">
                  <c:v>35</c:v>
                </c:pt>
                <c:pt idx="2520">
                  <c:v>89</c:v>
                </c:pt>
                <c:pt idx="2521">
                  <c:v>121</c:v>
                </c:pt>
                <c:pt idx="2522">
                  <c:v>523</c:v>
                </c:pt>
                <c:pt idx="2523">
                  <c:v>141</c:v>
                </c:pt>
                <c:pt idx="2524">
                  <c:v>226</c:v>
                </c:pt>
                <c:pt idx="2525">
                  <c:v>92</c:v>
                </c:pt>
                <c:pt idx="2526">
                  <c:v>72</c:v>
                </c:pt>
                <c:pt idx="2527">
                  <c:v>85</c:v>
                </c:pt>
                <c:pt idx="2528">
                  <c:v>108</c:v>
                </c:pt>
                <c:pt idx="2529">
                  <c:v>88</c:v>
                </c:pt>
                <c:pt idx="2530">
                  <c:v>1943</c:v>
                </c:pt>
                <c:pt idx="2531">
                  <c:v>189</c:v>
                </c:pt>
                <c:pt idx="2532">
                  <c:v>229</c:v>
                </c:pt>
                <c:pt idx="2533">
                  <c:v>143</c:v>
                </c:pt>
                <c:pt idx="2534">
                  <c:v>5176</c:v>
                </c:pt>
                <c:pt idx="2535">
                  <c:v>102</c:v>
                </c:pt>
                <c:pt idx="2536">
                  <c:v>29</c:v>
                </c:pt>
                <c:pt idx="2537">
                  <c:v>38</c:v>
                </c:pt>
                <c:pt idx="2538">
                  <c:v>380</c:v>
                </c:pt>
                <c:pt idx="2539">
                  <c:v>76</c:v>
                </c:pt>
                <c:pt idx="2540">
                  <c:v>271</c:v>
                </c:pt>
                <c:pt idx="2541">
                  <c:v>49</c:v>
                </c:pt>
                <c:pt idx="2542">
                  <c:v>77</c:v>
                </c:pt>
                <c:pt idx="2543">
                  <c:v>132</c:v>
                </c:pt>
                <c:pt idx="2544">
                  <c:v>148</c:v>
                </c:pt>
                <c:pt idx="2545">
                  <c:v>67</c:v>
                </c:pt>
                <c:pt idx="2546">
                  <c:v>2389</c:v>
                </c:pt>
                <c:pt idx="2547">
                  <c:v>16</c:v>
                </c:pt>
                <c:pt idx="2548">
                  <c:v>296</c:v>
                </c:pt>
                <c:pt idx="2549">
                  <c:v>36</c:v>
                </c:pt>
                <c:pt idx="2550">
                  <c:v>115</c:v>
                </c:pt>
                <c:pt idx="2551">
                  <c:v>354</c:v>
                </c:pt>
                <c:pt idx="2552">
                  <c:v>742</c:v>
                </c:pt>
                <c:pt idx="2553">
                  <c:v>63</c:v>
                </c:pt>
                <c:pt idx="2554">
                  <c:v>38</c:v>
                </c:pt>
                <c:pt idx="2555">
                  <c:v>17</c:v>
                </c:pt>
                <c:pt idx="2556">
                  <c:v>9469</c:v>
                </c:pt>
                <c:pt idx="2557">
                  <c:v>65</c:v>
                </c:pt>
                <c:pt idx="2558">
                  <c:v>101</c:v>
                </c:pt>
                <c:pt idx="2559">
                  <c:v>545</c:v>
                </c:pt>
                <c:pt idx="2560">
                  <c:v>321</c:v>
                </c:pt>
                <c:pt idx="2561">
                  <c:v>268</c:v>
                </c:pt>
                <c:pt idx="2562">
                  <c:v>133</c:v>
                </c:pt>
                <c:pt idx="2563">
                  <c:v>93</c:v>
                </c:pt>
                <c:pt idx="2564">
                  <c:v>65</c:v>
                </c:pt>
                <c:pt idx="2565">
                  <c:v>67</c:v>
                </c:pt>
                <c:pt idx="2566">
                  <c:v>24</c:v>
                </c:pt>
                <c:pt idx="2567">
                  <c:v>226</c:v>
                </c:pt>
                <c:pt idx="2568">
                  <c:v>29</c:v>
                </c:pt>
                <c:pt idx="2569">
                  <c:v>814</c:v>
                </c:pt>
                <c:pt idx="2570">
                  <c:v>35</c:v>
                </c:pt>
                <c:pt idx="2571">
                  <c:v>272</c:v>
                </c:pt>
                <c:pt idx="2572">
                  <c:v>62</c:v>
                </c:pt>
                <c:pt idx="2573">
                  <c:v>110</c:v>
                </c:pt>
                <c:pt idx="2574">
                  <c:v>741</c:v>
                </c:pt>
                <c:pt idx="2575">
                  <c:v>1743</c:v>
                </c:pt>
                <c:pt idx="2576">
                  <c:v>1766</c:v>
                </c:pt>
                <c:pt idx="2577">
                  <c:v>67</c:v>
                </c:pt>
                <c:pt idx="2578">
                  <c:v>84</c:v>
                </c:pt>
                <c:pt idx="2579">
                  <c:v>115</c:v>
                </c:pt>
                <c:pt idx="2580">
                  <c:v>1841</c:v>
                </c:pt>
                <c:pt idx="2581">
                  <c:v>29</c:v>
                </c:pt>
                <c:pt idx="2582">
                  <c:v>380</c:v>
                </c:pt>
                <c:pt idx="2583">
                  <c:v>410</c:v>
                </c:pt>
                <c:pt idx="2584">
                  <c:v>616</c:v>
                </c:pt>
                <c:pt idx="2585">
                  <c:v>1440</c:v>
                </c:pt>
                <c:pt idx="2586">
                  <c:v>181</c:v>
                </c:pt>
                <c:pt idx="2587">
                  <c:v>232</c:v>
                </c:pt>
                <c:pt idx="2588">
                  <c:v>48</c:v>
                </c:pt>
                <c:pt idx="2589">
                  <c:v>210</c:v>
                </c:pt>
                <c:pt idx="2590">
                  <c:v>152</c:v>
                </c:pt>
                <c:pt idx="2591">
                  <c:v>133</c:v>
                </c:pt>
                <c:pt idx="2592">
                  <c:v>77</c:v>
                </c:pt>
                <c:pt idx="2593">
                  <c:v>77</c:v>
                </c:pt>
                <c:pt idx="2594">
                  <c:v>29</c:v>
                </c:pt>
                <c:pt idx="2595">
                  <c:v>122</c:v>
                </c:pt>
                <c:pt idx="2596">
                  <c:v>1190</c:v>
                </c:pt>
                <c:pt idx="2597">
                  <c:v>240</c:v>
                </c:pt>
                <c:pt idx="2598">
                  <c:v>62</c:v>
                </c:pt>
                <c:pt idx="2599">
                  <c:v>70</c:v>
                </c:pt>
                <c:pt idx="2600">
                  <c:v>24</c:v>
                </c:pt>
                <c:pt idx="2601">
                  <c:v>212</c:v>
                </c:pt>
                <c:pt idx="2602">
                  <c:v>251</c:v>
                </c:pt>
                <c:pt idx="2603">
                  <c:v>435</c:v>
                </c:pt>
                <c:pt idx="2604">
                  <c:v>946</c:v>
                </c:pt>
                <c:pt idx="2605">
                  <c:v>114</c:v>
                </c:pt>
                <c:pt idx="2606">
                  <c:v>96</c:v>
                </c:pt>
                <c:pt idx="2607">
                  <c:v>40</c:v>
                </c:pt>
                <c:pt idx="2608">
                  <c:v>40</c:v>
                </c:pt>
                <c:pt idx="2609">
                  <c:v>153</c:v>
                </c:pt>
                <c:pt idx="2610">
                  <c:v>743</c:v>
                </c:pt>
                <c:pt idx="2611">
                  <c:v>1064</c:v>
                </c:pt>
                <c:pt idx="2612">
                  <c:v>76</c:v>
                </c:pt>
                <c:pt idx="2613">
                  <c:v>151</c:v>
                </c:pt>
                <c:pt idx="2614">
                  <c:v>126</c:v>
                </c:pt>
                <c:pt idx="2615">
                  <c:v>134</c:v>
                </c:pt>
                <c:pt idx="2616">
                  <c:v>274</c:v>
                </c:pt>
                <c:pt idx="2617">
                  <c:v>1554</c:v>
                </c:pt>
                <c:pt idx="2618">
                  <c:v>371</c:v>
                </c:pt>
                <c:pt idx="2619">
                  <c:v>65</c:v>
                </c:pt>
                <c:pt idx="2620">
                  <c:v>132</c:v>
                </c:pt>
                <c:pt idx="2621">
                  <c:v>221</c:v>
                </c:pt>
                <c:pt idx="2622">
                  <c:v>64</c:v>
                </c:pt>
                <c:pt idx="2623">
                  <c:v>206</c:v>
                </c:pt>
                <c:pt idx="2624">
                  <c:v>804</c:v>
                </c:pt>
                <c:pt idx="2625">
                  <c:v>76</c:v>
                </c:pt>
                <c:pt idx="2626">
                  <c:v>78</c:v>
                </c:pt>
                <c:pt idx="2627">
                  <c:v>24</c:v>
                </c:pt>
                <c:pt idx="2628">
                  <c:v>1402</c:v>
                </c:pt>
                <c:pt idx="2629">
                  <c:v>110</c:v>
                </c:pt>
                <c:pt idx="2630">
                  <c:v>56</c:v>
                </c:pt>
                <c:pt idx="2631">
                  <c:v>81</c:v>
                </c:pt>
                <c:pt idx="2632">
                  <c:v>214</c:v>
                </c:pt>
                <c:pt idx="2633">
                  <c:v>641</c:v>
                </c:pt>
                <c:pt idx="2634">
                  <c:v>36</c:v>
                </c:pt>
                <c:pt idx="2635">
                  <c:v>247</c:v>
                </c:pt>
                <c:pt idx="2636">
                  <c:v>211</c:v>
                </c:pt>
                <c:pt idx="2637">
                  <c:v>89</c:v>
                </c:pt>
                <c:pt idx="2638">
                  <c:v>149</c:v>
                </c:pt>
                <c:pt idx="2639">
                  <c:v>207</c:v>
                </c:pt>
                <c:pt idx="2640">
                  <c:v>74</c:v>
                </c:pt>
                <c:pt idx="2641">
                  <c:v>51</c:v>
                </c:pt>
                <c:pt idx="2642">
                  <c:v>70</c:v>
                </c:pt>
                <c:pt idx="2643">
                  <c:v>77</c:v>
                </c:pt>
                <c:pt idx="2644">
                  <c:v>145</c:v>
                </c:pt>
                <c:pt idx="2645">
                  <c:v>235</c:v>
                </c:pt>
                <c:pt idx="2646">
                  <c:v>84</c:v>
                </c:pt>
                <c:pt idx="2647">
                  <c:v>213</c:v>
                </c:pt>
                <c:pt idx="2648">
                  <c:v>26</c:v>
                </c:pt>
                <c:pt idx="2649">
                  <c:v>452</c:v>
                </c:pt>
                <c:pt idx="2650">
                  <c:v>37</c:v>
                </c:pt>
                <c:pt idx="2651">
                  <c:v>59</c:v>
                </c:pt>
                <c:pt idx="2652">
                  <c:v>32</c:v>
                </c:pt>
                <c:pt idx="2653">
                  <c:v>1689</c:v>
                </c:pt>
                <c:pt idx="2654">
                  <c:v>53</c:v>
                </c:pt>
                <c:pt idx="2655">
                  <c:v>15</c:v>
                </c:pt>
                <c:pt idx="2656">
                  <c:v>144</c:v>
                </c:pt>
                <c:pt idx="2657">
                  <c:v>56</c:v>
                </c:pt>
                <c:pt idx="2658">
                  <c:v>7862</c:v>
                </c:pt>
                <c:pt idx="2659">
                  <c:v>56</c:v>
                </c:pt>
                <c:pt idx="2660">
                  <c:v>86</c:v>
                </c:pt>
                <c:pt idx="2661">
                  <c:v>44</c:v>
                </c:pt>
                <c:pt idx="2662">
                  <c:v>106</c:v>
                </c:pt>
                <c:pt idx="2663">
                  <c:v>567</c:v>
                </c:pt>
                <c:pt idx="2664">
                  <c:v>67</c:v>
                </c:pt>
                <c:pt idx="2665">
                  <c:v>4354</c:v>
                </c:pt>
                <c:pt idx="2666">
                  <c:v>433</c:v>
                </c:pt>
                <c:pt idx="2667">
                  <c:v>224</c:v>
                </c:pt>
                <c:pt idx="2668">
                  <c:v>42</c:v>
                </c:pt>
                <c:pt idx="2669">
                  <c:v>160</c:v>
                </c:pt>
                <c:pt idx="2670">
                  <c:v>140</c:v>
                </c:pt>
                <c:pt idx="2671">
                  <c:v>56</c:v>
                </c:pt>
                <c:pt idx="2672">
                  <c:v>29</c:v>
                </c:pt>
                <c:pt idx="2673">
                  <c:v>76</c:v>
                </c:pt>
                <c:pt idx="2674">
                  <c:v>109</c:v>
                </c:pt>
                <c:pt idx="2675">
                  <c:v>336</c:v>
                </c:pt>
                <c:pt idx="2676">
                  <c:v>257</c:v>
                </c:pt>
                <c:pt idx="2677">
                  <c:v>266</c:v>
                </c:pt>
                <c:pt idx="2678">
                  <c:v>199</c:v>
                </c:pt>
                <c:pt idx="2679">
                  <c:v>52</c:v>
                </c:pt>
                <c:pt idx="2680">
                  <c:v>392</c:v>
                </c:pt>
                <c:pt idx="2681">
                  <c:v>446</c:v>
                </c:pt>
                <c:pt idx="2682">
                  <c:v>782</c:v>
                </c:pt>
                <c:pt idx="2683">
                  <c:v>883</c:v>
                </c:pt>
                <c:pt idx="2684">
                  <c:v>2686</c:v>
                </c:pt>
                <c:pt idx="2685">
                  <c:v>49</c:v>
                </c:pt>
                <c:pt idx="2686">
                  <c:v>93</c:v>
                </c:pt>
                <c:pt idx="2687">
                  <c:v>24</c:v>
                </c:pt>
                <c:pt idx="2688">
                  <c:v>58</c:v>
                </c:pt>
                <c:pt idx="2689">
                  <c:v>29</c:v>
                </c:pt>
                <c:pt idx="2690">
                  <c:v>609</c:v>
                </c:pt>
                <c:pt idx="2691">
                  <c:v>95</c:v>
                </c:pt>
                <c:pt idx="2692">
                  <c:v>231</c:v>
                </c:pt>
                <c:pt idx="2693">
                  <c:v>130</c:v>
                </c:pt>
                <c:pt idx="2694">
                  <c:v>117</c:v>
                </c:pt>
                <c:pt idx="2695">
                  <c:v>98</c:v>
                </c:pt>
                <c:pt idx="2696">
                  <c:v>29</c:v>
                </c:pt>
                <c:pt idx="2697">
                  <c:v>48</c:v>
                </c:pt>
                <c:pt idx="2698">
                  <c:v>58</c:v>
                </c:pt>
                <c:pt idx="2699">
                  <c:v>24</c:v>
                </c:pt>
                <c:pt idx="2700">
                  <c:v>132</c:v>
                </c:pt>
                <c:pt idx="2701">
                  <c:v>88</c:v>
                </c:pt>
                <c:pt idx="2702">
                  <c:v>114</c:v>
                </c:pt>
                <c:pt idx="2703">
                  <c:v>76</c:v>
                </c:pt>
                <c:pt idx="2704">
                  <c:v>120</c:v>
                </c:pt>
                <c:pt idx="2705">
                  <c:v>157</c:v>
                </c:pt>
                <c:pt idx="2706">
                  <c:v>82</c:v>
                </c:pt>
                <c:pt idx="2707">
                  <c:v>57</c:v>
                </c:pt>
                <c:pt idx="2708">
                  <c:v>733</c:v>
                </c:pt>
                <c:pt idx="2709">
                  <c:v>190</c:v>
                </c:pt>
                <c:pt idx="2710">
                  <c:v>470</c:v>
                </c:pt>
                <c:pt idx="2711">
                  <c:v>125</c:v>
                </c:pt>
                <c:pt idx="2712">
                  <c:v>114</c:v>
                </c:pt>
                <c:pt idx="2713">
                  <c:v>25</c:v>
                </c:pt>
                <c:pt idx="2714">
                  <c:v>250</c:v>
                </c:pt>
                <c:pt idx="2715">
                  <c:v>44</c:v>
                </c:pt>
                <c:pt idx="2716">
                  <c:v>150</c:v>
                </c:pt>
                <c:pt idx="2717">
                  <c:v>174</c:v>
                </c:pt>
                <c:pt idx="2718">
                  <c:v>37</c:v>
                </c:pt>
                <c:pt idx="2719">
                  <c:v>133</c:v>
                </c:pt>
                <c:pt idx="2720">
                  <c:v>149</c:v>
                </c:pt>
                <c:pt idx="2721">
                  <c:v>27</c:v>
                </c:pt>
                <c:pt idx="2722">
                  <c:v>48</c:v>
                </c:pt>
                <c:pt idx="2723">
                  <c:v>77</c:v>
                </c:pt>
                <c:pt idx="2724">
                  <c:v>32</c:v>
                </c:pt>
                <c:pt idx="2725">
                  <c:v>126</c:v>
                </c:pt>
                <c:pt idx="2726">
                  <c:v>42</c:v>
                </c:pt>
                <c:pt idx="2727">
                  <c:v>60</c:v>
                </c:pt>
                <c:pt idx="2728">
                  <c:v>68</c:v>
                </c:pt>
                <c:pt idx="2729">
                  <c:v>26</c:v>
                </c:pt>
                <c:pt idx="2730">
                  <c:v>97</c:v>
                </c:pt>
                <c:pt idx="2731">
                  <c:v>74</c:v>
                </c:pt>
                <c:pt idx="2732">
                  <c:v>154</c:v>
                </c:pt>
                <c:pt idx="2733">
                  <c:v>889</c:v>
                </c:pt>
                <c:pt idx="2734">
                  <c:v>180</c:v>
                </c:pt>
                <c:pt idx="2735">
                  <c:v>19</c:v>
                </c:pt>
                <c:pt idx="2736">
                  <c:v>18</c:v>
                </c:pt>
                <c:pt idx="2737">
                  <c:v>208</c:v>
                </c:pt>
                <c:pt idx="2738">
                  <c:v>616</c:v>
                </c:pt>
                <c:pt idx="2739">
                  <c:v>31</c:v>
                </c:pt>
                <c:pt idx="2740">
                  <c:v>75</c:v>
                </c:pt>
                <c:pt idx="2741">
                  <c:v>389</c:v>
                </c:pt>
                <c:pt idx="2742">
                  <c:v>144</c:v>
                </c:pt>
                <c:pt idx="2743">
                  <c:v>62</c:v>
                </c:pt>
                <c:pt idx="2744">
                  <c:v>43</c:v>
                </c:pt>
                <c:pt idx="2745">
                  <c:v>496</c:v>
                </c:pt>
                <c:pt idx="2746">
                  <c:v>152</c:v>
                </c:pt>
                <c:pt idx="2747">
                  <c:v>273</c:v>
                </c:pt>
                <c:pt idx="2748">
                  <c:v>38</c:v>
                </c:pt>
                <c:pt idx="2749">
                  <c:v>87</c:v>
                </c:pt>
                <c:pt idx="2750">
                  <c:v>38</c:v>
                </c:pt>
                <c:pt idx="2751">
                  <c:v>21</c:v>
                </c:pt>
                <c:pt idx="2752">
                  <c:v>67</c:v>
                </c:pt>
                <c:pt idx="2753">
                  <c:v>1373</c:v>
                </c:pt>
                <c:pt idx="2754">
                  <c:v>95</c:v>
                </c:pt>
                <c:pt idx="2755">
                  <c:v>29</c:v>
                </c:pt>
                <c:pt idx="2756">
                  <c:v>43</c:v>
                </c:pt>
                <c:pt idx="2757">
                  <c:v>44</c:v>
                </c:pt>
                <c:pt idx="2758">
                  <c:v>213</c:v>
                </c:pt>
                <c:pt idx="2759">
                  <c:v>1231</c:v>
                </c:pt>
                <c:pt idx="2760">
                  <c:v>29</c:v>
                </c:pt>
                <c:pt idx="2761">
                  <c:v>76</c:v>
                </c:pt>
                <c:pt idx="2762">
                  <c:v>1842</c:v>
                </c:pt>
                <c:pt idx="2763">
                  <c:v>74</c:v>
                </c:pt>
                <c:pt idx="2764">
                  <c:v>48</c:v>
                </c:pt>
                <c:pt idx="2765">
                  <c:v>242</c:v>
                </c:pt>
                <c:pt idx="2766">
                  <c:v>173</c:v>
                </c:pt>
                <c:pt idx="2767">
                  <c:v>110</c:v>
                </c:pt>
                <c:pt idx="2768">
                  <c:v>32</c:v>
                </c:pt>
                <c:pt idx="2769">
                  <c:v>349</c:v>
                </c:pt>
                <c:pt idx="2770">
                  <c:v>256</c:v>
                </c:pt>
                <c:pt idx="2771">
                  <c:v>66</c:v>
                </c:pt>
                <c:pt idx="2772">
                  <c:v>165</c:v>
                </c:pt>
                <c:pt idx="2773">
                  <c:v>144</c:v>
                </c:pt>
                <c:pt idx="2774">
                  <c:v>69</c:v>
                </c:pt>
                <c:pt idx="2775">
                  <c:v>23</c:v>
                </c:pt>
                <c:pt idx="2776">
                  <c:v>341</c:v>
                </c:pt>
                <c:pt idx="2777">
                  <c:v>68</c:v>
                </c:pt>
                <c:pt idx="2778">
                  <c:v>90</c:v>
                </c:pt>
                <c:pt idx="2779">
                  <c:v>9</c:v>
                </c:pt>
                <c:pt idx="2780">
                  <c:v>85</c:v>
                </c:pt>
                <c:pt idx="2781">
                  <c:v>27</c:v>
                </c:pt>
                <c:pt idx="2782">
                  <c:v>96</c:v>
                </c:pt>
                <c:pt idx="2783">
                  <c:v>303</c:v>
                </c:pt>
                <c:pt idx="2784">
                  <c:v>105</c:v>
                </c:pt>
                <c:pt idx="2785">
                  <c:v>188</c:v>
                </c:pt>
                <c:pt idx="2786">
                  <c:v>47</c:v>
                </c:pt>
                <c:pt idx="2787">
                  <c:v>788</c:v>
                </c:pt>
                <c:pt idx="2788">
                  <c:v>21</c:v>
                </c:pt>
                <c:pt idx="2789">
                  <c:v>96</c:v>
                </c:pt>
                <c:pt idx="2790">
                  <c:v>44</c:v>
                </c:pt>
                <c:pt idx="2791">
                  <c:v>38</c:v>
                </c:pt>
                <c:pt idx="2792">
                  <c:v>44</c:v>
                </c:pt>
                <c:pt idx="2793">
                  <c:v>26</c:v>
                </c:pt>
                <c:pt idx="2794">
                  <c:v>156</c:v>
                </c:pt>
                <c:pt idx="2795">
                  <c:v>88</c:v>
                </c:pt>
                <c:pt idx="2796">
                  <c:v>53</c:v>
                </c:pt>
                <c:pt idx="2797">
                  <c:v>38</c:v>
                </c:pt>
                <c:pt idx="2798">
                  <c:v>92</c:v>
                </c:pt>
                <c:pt idx="2799">
                  <c:v>75</c:v>
                </c:pt>
                <c:pt idx="2800">
                  <c:v>62</c:v>
                </c:pt>
                <c:pt idx="2801">
                  <c:v>364</c:v>
                </c:pt>
                <c:pt idx="2802">
                  <c:v>314</c:v>
                </c:pt>
                <c:pt idx="2803">
                  <c:v>2583</c:v>
                </c:pt>
                <c:pt idx="2804">
                  <c:v>52</c:v>
                </c:pt>
                <c:pt idx="2805">
                  <c:v>166</c:v>
                </c:pt>
                <c:pt idx="2806">
                  <c:v>131</c:v>
                </c:pt>
                <c:pt idx="2807">
                  <c:v>265</c:v>
                </c:pt>
                <c:pt idx="2808">
                  <c:v>1173</c:v>
                </c:pt>
                <c:pt idx="2809">
                  <c:v>67</c:v>
                </c:pt>
                <c:pt idx="2810">
                  <c:v>961</c:v>
                </c:pt>
                <c:pt idx="2811">
                  <c:v>29</c:v>
                </c:pt>
                <c:pt idx="2812">
                  <c:v>597</c:v>
                </c:pt>
                <c:pt idx="2813">
                  <c:v>411</c:v>
                </c:pt>
                <c:pt idx="2814">
                  <c:v>48</c:v>
                </c:pt>
                <c:pt idx="2815">
                  <c:v>102</c:v>
                </c:pt>
                <c:pt idx="2816">
                  <c:v>835</c:v>
                </c:pt>
                <c:pt idx="2817">
                  <c:v>69</c:v>
                </c:pt>
                <c:pt idx="2818">
                  <c:v>117</c:v>
                </c:pt>
                <c:pt idx="2819">
                  <c:v>135</c:v>
                </c:pt>
                <c:pt idx="2820">
                  <c:v>48</c:v>
                </c:pt>
                <c:pt idx="2821">
                  <c:v>206</c:v>
                </c:pt>
                <c:pt idx="2822">
                  <c:v>351</c:v>
                </c:pt>
                <c:pt idx="2823">
                  <c:v>610</c:v>
                </c:pt>
                <c:pt idx="2824">
                  <c:v>70</c:v>
                </c:pt>
                <c:pt idx="2825">
                  <c:v>141</c:v>
                </c:pt>
                <c:pt idx="2826">
                  <c:v>62</c:v>
                </c:pt>
                <c:pt idx="2827">
                  <c:v>184</c:v>
                </c:pt>
                <c:pt idx="2828">
                  <c:v>48</c:v>
                </c:pt>
                <c:pt idx="2829">
                  <c:v>71</c:v>
                </c:pt>
                <c:pt idx="2830">
                  <c:v>38</c:v>
                </c:pt>
                <c:pt idx="2831">
                  <c:v>120</c:v>
                </c:pt>
                <c:pt idx="2832">
                  <c:v>4151</c:v>
                </c:pt>
                <c:pt idx="2833">
                  <c:v>136</c:v>
                </c:pt>
                <c:pt idx="2834">
                  <c:v>42</c:v>
                </c:pt>
                <c:pt idx="2835">
                  <c:v>46</c:v>
                </c:pt>
                <c:pt idx="2836">
                  <c:v>537</c:v>
                </c:pt>
                <c:pt idx="2837">
                  <c:v>244</c:v>
                </c:pt>
                <c:pt idx="2838">
                  <c:v>21</c:v>
                </c:pt>
                <c:pt idx="2839">
                  <c:v>29</c:v>
                </c:pt>
                <c:pt idx="2840">
                  <c:v>36</c:v>
                </c:pt>
                <c:pt idx="2841">
                  <c:v>33</c:v>
                </c:pt>
                <c:pt idx="2842">
                  <c:v>51</c:v>
                </c:pt>
                <c:pt idx="2843">
                  <c:v>80</c:v>
                </c:pt>
                <c:pt idx="2844">
                  <c:v>46</c:v>
                </c:pt>
                <c:pt idx="2845">
                  <c:v>86</c:v>
                </c:pt>
                <c:pt idx="2846">
                  <c:v>57</c:v>
                </c:pt>
                <c:pt idx="2847">
                  <c:v>123</c:v>
                </c:pt>
                <c:pt idx="2848">
                  <c:v>97</c:v>
                </c:pt>
                <c:pt idx="2849">
                  <c:v>174</c:v>
                </c:pt>
                <c:pt idx="2850">
                  <c:v>186</c:v>
                </c:pt>
                <c:pt idx="2851">
                  <c:v>457</c:v>
                </c:pt>
                <c:pt idx="2852">
                  <c:v>168</c:v>
                </c:pt>
                <c:pt idx="2853">
                  <c:v>116</c:v>
                </c:pt>
                <c:pt idx="2854">
                  <c:v>108</c:v>
                </c:pt>
                <c:pt idx="2855">
                  <c:v>307</c:v>
                </c:pt>
                <c:pt idx="2856">
                  <c:v>56</c:v>
                </c:pt>
                <c:pt idx="2857">
                  <c:v>48</c:v>
                </c:pt>
                <c:pt idx="2858">
                  <c:v>754</c:v>
                </c:pt>
                <c:pt idx="2859">
                  <c:v>96</c:v>
                </c:pt>
                <c:pt idx="2860">
                  <c:v>1291</c:v>
                </c:pt>
                <c:pt idx="2861">
                  <c:v>25</c:v>
                </c:pt>
                <c:pt idx="2862">
                  <c:v>49</c:v>
                </c:pt>
                <c:pt idx="2863">
                  <c:v>86</c:v>
                </c:pt>
                <c:pt idx="2864">
                  <c:v>97</c:v>
                </c:pt>
                <c:pt idx="2865">
                  <c:v>334</c:v>
                </c:pt>
                <c:pt idx="2866">
                  <c:v>39</c:v>
                </c:pt>
                <c:pt idx="2867">
                  <c:v>118</c:v>
                </c:pt>
                <c:pt idx="2868">
                  <c:v>193</c:v>
                </c:pt>
                <c:pt idx="2869">
                  <c:v>256</c:v>
                </c:pt>
                <c:pt idx="2870">
                  <c:v>57</c:v>
                </c:pt>
                <c:pt idx="2871">
                  <c:v>72</c:v>
                </c:pt>
                <c:pt idx="2872">
                  <c:v>129</c:v>
                </c:pt>
                <c:pt idx="2873">
                  <c:v>76</c:v>
                </c:pt>
                <c:pt idx="2874">
                  <c:v>444</c:v>
                </c:pt>
                <c:pt idx="2875">
                  <c:v>42</c:v>
                </c:pt>
                <c:pt idx="2876">
                  <c:v>303</c:v>
                </c:pt>
                <c:pt idx="2877">
                  <c:v>39</c:v>
                </c:pt>
                <c:pt idx="2878">
                  <c:v>413</c:v>
                </c:pt>
                <c:pt idx="2879">
                  <c:v>38</c:v>
                </c:pt>
                <c:pt idx="2880">
                  <c:v>48</c:v>
                </c:pt>
                <c:pt idx="2881">
                  <c:v>38</c:v>
                </c:pt>
                <c:pt idx="2882">
                  <c:v>114</c:v>
                </c:pt>
                <c:pt idx="2883">
                  <c:v>457</c:v>
                </c:pt>
                <c:pt idx="2884">
                  <c:v>140</c:v>
                </c:pt>
                <c:pt idx="2885">
                  <c:v>29</c:v>
                </c:pt>
                <c:pt idx="2886">
                  <c:v>323</c:v>
                </c:pt>
                <c:pt idx="2887">
                  <c:v>212</c:v>
                </c:pt>
                <c:pt idx="2888">
                  <c:v>172</c:v>
                </c:pt>
                <c:pt idx="2889">
                  <c:v>1743</c:v>
                </c:pt>
                <c:pt idx="2890">
                  <c:v>29</c:v>
                </c:pt>
                <c:pt idx="2891">
                  <c:v>764</c:v>
                </c:pt>
                <c:pt idx="2892">
                  <c:v>445</c:v>
                </c:pt>
                <c:pt idx="2893">
                  <c:v>99</c:v>
                </c:pt>
                <c:pt idx="2894">
                  <c:v>890</c:v>
                </c:pt>
                <c:pt idx="2895">
                  <c:v>170</c:v>
                </c:pt>
                <c:pt idx="2896">
                  <c:v>149</c:v>
                </c:pt>
                <c:pt idx="2897">
                  <c:v>95</c:v>
                </c:pt>
                <c:pt idx="2898">
                  <c:v>1596</c:v>
                </c:pt>
                <c:pt idx="2899">
                  <c:v>33</c:v>
                </c:pt>
                <c:pt idx="2900">
                  <c:v>67</c:v>
                </c:pt>
                <c:pt idx="2901">
                  <c:v>38</c:v>
                </c:pt>
                <c:pt idx="2902">
                  <c:v>38</c:v>
                </c:pt>
                <c:pt idx="2903">
                  <c:v>127</c:v>
                </c:pt>
                <c:pt idx="2904">
                  <c:v>380</c:v>
                </c:pt>
                <c:pt idx="2905">
                  <c:v>154</c:v>
                </c:pt>
                <c:pt idx="2906">
                  <c:v>65</c:v>
                </c:pt>
                <c:pt idx="2907">
                  <c:v>29</c:v>
                </c:pt>
                <c:pt idx="2908">
                  <c:v>28</c:v>
                </c:pt>
                <c:pt idx="2909">
                  <c:v>123</c:v>
                </c:pt>
                <c:pt idx="2910">
                  <c:v>53</c:v>
                </c:pt>
                <c:pt idx="2911">
                  <c:v>385</c:v>
                </c:pt>
                <c:pt idx="2912">
                  <c:v>108</c:v>
                </c:pt>
                <c:pt idx="2913">
                  <c:v>25</c:v>
                </c:pt>
                <c:pt idx="2914">
                  <c:v>354</c:v>
                </c:pt>
                <c:pt idx="2915">
                  <c:v>291</c:v>
                </c:pt>
                <c:pt idx="2916">
                  <c:v>88</c:v>
                </c:pt>
                <c:pt idx="2917">
                  <c:v>86</c:v>
                </c:pt>
                <c:pt idx="2918">
                  <c:v>416</c:v>
                </c:pt>
                <c:pt idx="2919">
                  <c:v>190</c:v>
                </c:pt>
                <c:pt idx="2920">
                  <c:v>220</c:v>
                </c:pt>
                <c:pt idx="2921">
                  <c:v>1222</c:v>
                </c:pt>
                <c:pt idx="2922">
                  <c:v>186</c:v>
                </c:pt>
                <c:pt idx="2923">
                  <c:v>164</c:v>
                </c:pt>
                <c:pt idx="2924">
                  <c:v>81</c:v>
                </c:pt>
                <c:pt idx="2925">
                  <c:v>11</c:v>
                </c:pt>
                <c:pt idx="2926">
                  <c:v>48</c:v>
                </c:pt>
                <c:pt idx="2927">
                  <c:v>721</c:v>
                </c:pt>
                <c:pt idx="2928">
                  <c:v>796</c:v>
                </c:pt>
                <c:pt idx="2929">
                  <c:v>36</c:v>
                </c:pt>
                <c:pt idx="2930">
                  <c:v>239</c:v>
                </c:pt>
                <c:pt idx="2931">
                  <c:v>48</c:v>
                </c:pt>
                <c:pt idx="2932">
                  <c:v>48</c:v>
                </c:pt>
                <c:pt idx="2933">
                  <c:v>375</c:v>
                </c:pt>
                <c:pt idx="2934">
                  <c:v>185</c:v>
                </c:pt>
                <c:pt idx="2935">
                  <c:v>99</c:v>
                </c:pt>
                <c:pt idx="2936">
                  <c:v>80</c:v>
                </c:pt>
                <c:pt idx="2937">
                  <c:v>29</c:v>
                </c:pt>
                <c:pt idx="2938">
                  <c:v>117</c:v>
                </c:pt>
                <c:pt idx="2939">
                  <c:v>48</c:v>
                </c:pt>
                <c:pt idx="2940">
                  <c:v>504</c:v>
                </c:pt>
                <c:pt idx="2941">
                  <c:v>108</c:v>
                </c:pt>
                <c:pt idx="2942">
                  <c:v>75</c:v>
                </c:pt>
                <c:pt idx="2943">
                  <c:v>139</c:v>
                </c:pt>
                <c:pt idx="2944">
                  <c:v>36</c:v>
                </c:pt>
                <c:pt idx="2945">
                  <c:v>9</c:v>
                </c:pt>
                <c:pt idx="2946">
                  <c:v>59</c:v>
                </c:pt>
                <c:pt idx="2947">
                  <c:v>48</c:v>
                </c:pt>
                <c:pt idx="2948">
                  <c:v>491</c:v>
                </c:pt>
                <c:pt idx="2949">
                  <c:v>160</c:v>
                </c:pt>
                <c:pt idx="2950">
                  <c:v>57</c:v>
                </c:pt>
                <c:pt idx="2951">
                  <c:v>96</c:v>
                </c:pt>
                <c:pt idx="2952">
                  <c:v>159</c:v>
                </c:pt>
                <c:pt idx="2953">
                  <c:v>27</c:v>
                </c:pt>
                <c:pt idx="2954">
                  <c:v>57</c:v>
                </c:pt>
                <c:pt idx="2955">
                  <c:v>295</c:v>
                </c:pt>
                <c:pt idx="2956">
                  <c:v>287</c:v>
                </c:pt>
                <c:pt idx="2957">
                  <c:v>615</c:v>
                </c:pt>
                <c:pt idx="2958">
                  <c:v>127</c:v>
                </c:pt>
                <c:pt idx="2959">
                  <c:v>190</c:v>
                </c:pt>
                <c:pt idx="2960">
                  <c:v>17</c:v>
                </c:pt>
                <c:pt idx="2961">
                  <c:v>27</c:v>
                </c:pt>
                <c:pt idx="2962">
                  <c:v>162</c:v>
                </c:pt>
                <c:pt idx="2963">
                  <c:v>48</c:v>
                </c:pt>
                <c:pt idx="2964">
                  <c:v>591</c:v>
                </c:pt>
                <c:pt idx="2965">
                  <c:v>21</c:v>
                </c:pt>
                <c:pt idx="2966">
                  <c:v>56</c:v>
                </c:pt>
                <c:pt idx="2967">
                  <c:v>146</c:v>
                </c:pt>
                <c:pt idx="2968">
                  <c:v>68</c:v>
                </c:pt>
                <c:pt idx="2969">
                  <c:v>234</c:v>
                </c:pt>
                <c:pt idx="2970">
                  <c:v>48</c:v>
                </c:pt>
                <c:pt idx="2971">
                  <c:v>132</c:v>
                </c:pt>
                <c:pt idx="2972">
                  <c:v>72</c:v>
                </c:pt>
                <c:pt idx="2973">
                  <c:v>55</c:v>
                </c:pt>
                <c:pt idx="2974">
                  <c:v>38</c:v>
                </c:pt>
                <c:pt idx="2975">
                  <c:v>146</c:v>
                </c:pt>
                <c:pt idx="2976">
                  <c:v>29</c:v>
                </c:pt>
                <c:pt idx="2977">
                  <c:v>211</c:v>
                </c:pt>
                <c:pt idx="2978">
                  <c:v>48</c:v>
                </c:pt>
                <c:pt idx="2979">
                  <c:v>986</c:v>
                </c:pt>
                <c:pt idx="2980">
                  <c:v>134</c:v>
                </c:pt>
                <c:pt idx="2981">
                  <c:v>48</c:v>
                </c:pt>
                <c:pt idx="2982">
                  <c:v>91</c:v>
                </c:pt>
                <c:pt idx="2983">
                  <c:v>1359</c:v>
                </c:pt>
                <c:pt idx="2984">
                  <c:v>295</c:v>
                </c:pt>
                <c:pt idx="2985">
                  <c:v>70</c:v>
                </c:pt>
                <c:pt idx="2986">
                  <c:v>82</c:v>
                </c:pt>
                <c:pt idx="2987">
                  <c:v>27</c:v>
                </c:pt>
                <c:pt idx="2988">
                  <c:v>147</c:v>
                </c:pt>
                <c:pt idx="2989">
                  <c:v>168</c:v>
                </c:pt>
                <c:pt idx="2990">
                  <c:v>6012</c:v>
                </c:pt>
                <c:pt idx="2991">
                  <c:v>57</c:v>
                </c:pt>
                <c:pt idx="2992">
                  <c:v>36</c:v>
                </c:pt>
                <c:pt idx="2993">
                  <c:v>190</c:v>
                </c:pt>
                <c:pt idx="2994">
                  <c:v>37</c:v>
                </c:pt>
                <c:pt idx="2995">
                  <c:v>57</c:v>
                </c:pt>
                <c:pt idx="2996">
                  <c:v>122</c:v>
                </c:pt>
                <c:pt idx="2997">
                  <c:v>35</c:v>
                </c:pt>
                <c:pt idx="2998">
                  <c:v>27</c:v>
                </c:pt>
                <c:pt idx="2999">
                  <c:v>709</c:v>
                </c:pt>
                <c:pt idx="3000">
                  <c:v>667</c:v>
                </c:pt>
                <c:pt idx="3001">
                  <c:v>236</c:v>
                </c:pt>
                <c:pt idx="3002">
                  <c:v>133</c:v>
                </c:pt>
                <c:pt idx="3003">
                  <c:v>38</c:v>
                </c:pt>
                <c:pt idx="3004">
                  <c:v>179</c:v>
                </c:pt>
                <c:pt idx="3005">
                  <c:v>148</c:v>
                </c:pt>
                <c:pt idx="3006">
                  <c:v>33</c:v>
                </c:pt>
                <c:pt idx="3007">
                  <c:v>130</c:v>
                </c:pt>
                <c:pt idx="3008">
                  <c:v>244</c:v>
                </c:pt>
                <c:pt idx="3009">
                  <c:v>48</c:v>
                </c:pt>
                <c:pt idx="3010">
                  <c:v>241</c:v>
                </c:pt>
                <c:pt idx="3011">
                  <c:v>4105</c:v>
                </c:pt>
                <c:pt idx="3012">
                  <c:v>186</c:v>
                </c:pt>
                <c:pt idx="3013">
                  <c:v>24</c:v>
                </c:pt>
                <c:pt idx="3014">
                  <c:v>135</c:v>
                </c:pt>
                <c:pt idx="3015">
                  <c:v>48</c:v>
                </c:pt>
                <c:pt idx="3016">
                  <c:v>35</c:v>
                </c:pt>
                <c:pt idx="3017">
                  <c:v>216</c:v>
                </c:pt>
                <c:pt idx="3018">
                  <c:v>124</c:v>
                </c:pt>
                <c:pt idx="3019">
                  <c:v>144</c:v>
                </c:pt>
                <c:pt idx="3020">
                  <c:v>945</c:v>
                </c:pt>
                <c:pt idx="3021">
                  <c:v>24</c:v>
                </c:pt>
                <c:pt idx="3022">
                  <c:v>413</c:v>
                </c:pt>
                <c:pt idx="3023">
                  <c:v>133</c:v>
                </c:pt>
                <c:pt idx="3024">
                  <c:v>302</c:v>
                </c:pt>
                <c:pt idx="3025">
                  <c:v>72</c:v>
                </c:pt>
                <c:pt idx="3026">
                  <c:v>263</c:v>
                </c:pt>
                <c:pt idx="3027">
                  <c:v>86</c:v>
                </c:pt>
                <c:pt idx="3028">
                  <c:v>225</c:v>
                </c:pt>
                <c:pt idx="3029">
                  <c:v>353</c:v>
                </c:pt>
                <c:pt idx="3030">
                  <c:v>135</c:v>
                </c:pt>
                <c:pt idx="3031">
                  <c:v>68</c:v>
                </c:pt>
                <c:pt idx="3032">
                  <c:v>141</c:v>
                </c:pt>
                <c:pt idx="3033">
                  <c:v>36</c:v>
                </c:pt>
                <c:pt idx="3034">
                  <c:v>513</c:v>
                </c:pt>
                <c:pt idx="3035">
                  <c:v>104</c:v>
                </c:pt>
                <c:pt idx="3036">
                  <c:v>38</c:v>
                </c:pt>
                <c:pt idx="3037">
                  <c:v>671</c:v>
                </c:pt>
                <c:pt idx="3038">
                  <c:v>67</c:v>
                </c:pt>
                <c:pt idx="3039">
                  <c:v>112</c:v>
                </c:pt>
                <c:pt idx="3040">
                  <c:v>102</c:v>
                </c:pt>
                <c:pt idx="3041">
                  <c:v>283</c:v>
                </c:pt>
                <c:pt idx="3042">
                  <c:v>1032</c:v>
                </c:pt>
                <c:pt idx="3043">
                  <c:v>38</c:v>
                </c:pt>
                <c:pt idx="3044">
                  <c:v>38</c:v>
                </c:pt>
                <c:pt idx="3045">
                  <c:v>176</c:v>
                </c:pt>
                <c:pt idx="3046">
                  <c:v>289</c:v>
                </c:pt>
                <c:pt idx="3047">
                  <c:v>18</c:v>
                </c:pt>
                <c:pt idx="3048">
                  <c:v>90</c:v>
                </c:pt>
                <c:pt idx="3049">
                  <c:v>188</c:v>
                </c:pt>
                <c:pt idx="3050">
                  <c:v>103</c:v>
                </c:pt>
                <c:pt idx="3051">
                  <c:v>446</c:v>
                </c:pt>
                <c:pt idx="3052">
                  <c:v>15</c:v>
                </c:pt>
                <c:pt idx="3053">
                  <c:v>74</c:v>
                </c:pt>
                <c:pt idx="3054">
                  <c:v>85</c:v>
                </c:pt>
                <c:pt idx="3055">
                  <c:v>42</c:v>
                </c:pt>
                <c:pt idx="3056">
                  <c:v>1037</c:v>
                </c:pt>
                <c:pt idx="3057">
                  <c:v>192</c:v>
                </c:pt>
                <c:pt idx="3058">
                  <c:v>29</c:v>
                </c:pt>
                <c:pt idx="3059">
                  <c:v>11</c:v>
                </c:pt>
                <c:pt idx="3060">
                  <c:v>94</c:v>
                </c:pt>
                <c:pt idx="3061">
                  <c:v>18</c:v>
                </c:pt>
                <c:pt idx="3062">
                  <c:v>199</c:v>
                </c:pt>
                <c:pt idx="3063">
                  <c:v>36</c:v>
                </c:pt>
                <c:pt idx="3064">
                  <c:v>236</c:v>
                </c:pt>
                <c:pt idx="3065">
                  <c:v>450</c:v>
                </c:pt>
                <c:pt idx="3066">
                  <c:v>397</c:v>
                </c:pt>
                <c:pt idx="3067">
                  <c:v>28</c:v>
                </c:pt>
                <c:pt idx="3068">
                  <c:v>490</c:v>
                </c:pt>
                <c:pt idx="3069">
                  <c:v>693</c:v>
                </c:pt>
                <c:pt idx="3070">
                  <c:v>29</c:v>
                </c:pt>
                <c:pt idx="3071">
                  <c:v>103</c:v>
                </c:pt>
                <c:pt idx="3072">
                  <c:v>61</c:v>
                </c:pt>
                <c:pt idx="3073">
                  <c:v>33</c:v>
                </c:pt>
                <c:pt idx="3074">
                  <c:v>36</c:v>
                </c:pt>
                <c:pt idx="3075">
                  <c:v>140</c:v>
                </c:pt>
                <c:pt idx="3076">
                  <c:v>58</c:v>
                </c:pt>
                <c:pt idx="3077">
                  <c:v>186</c:v>
                </c:pt>
                <c:pt idx="3078">
                  <c:v>113</c:v>
                </c:pt>
                <c:pt idx="3079">
                  <c:v>45</c:v>
                </c:pt>
                <c:pt idx="3080">
                  <c:v>469</c:v>
                </c:pt>
                <c:pt idx="3081">
                  <c:v>233</c:v>
                </c:pt>
                <c:pt idx="3082">
                  <c:v>369</c:v>
                </c:pt>
                <c:pt idx="3083">
                  <c:v>313</c:v>
                </c:pt>
                <c:pt idx="3084">
                  <c:v>35</c:v>
                </c:pt>
                <c:pt idx="3085">
                  <c:v>1239</c:v>
                </c:pt>
                <c:pt idx="3086">
                  <c:v>1165</c:v>
                </c:pt>
                <c:pt idx="3087">
                  <c:v>19</c:v>
                </c:pt>
                <c:pt idx="3088">
                  <c:v>293</c:v>
                </c:pt>
                <c:pt idx="3089">
                  <c:v>27</c:v>
                </c:pt>
                <c:pt idx="3090">
                  <c:v>1998</c:v>
                </c:pt>
                <c:pt idx="3091">
                  <c:v>148</c:v>
                </c:pt>
                <c:pt idx="3092">
                  <c:v>83</c:v>
                </c:pt>
                <c:pt idx="3093">
                  <c:v>29</c:v>
                </c:pt>
                <c:pt idx="3094">
                  <c:v>87</c:v>
                </c:pt>
                <c:pt idx="3095">
                  <c:v>39</c:v>
                </c:pt>
                <c:pt idx="3096">
                  <c:v>253</c:v>
                </c:pt>
                <c:pt idx="3097">
                  <c:v>50</c:v>
                </c:pt>
                <c:pt idx="3098">
                  <c:v>216</c:v>
                </c:pt>
                <c:pt idx="3099">
                  <c:v>115</c:v>
                </c:pt>
                <c:pt idx="3100">
                  <c:v>27</c:v>
                </c:pt>
                <c:pt idx="3101">
                  <c:v>32</c:v>
                </c:pt>
                <c:pt idx="3102">
                  <c:v>48</c:v>
                </c:pt>
                <c:pt idx="3103">
                  <c:v>83</c:v>
                </c:pt>
                <c:pt idx="3104">
                  <c:v>290</c:v>
                </c:pt>
                <c:pt idx="3105">
                  <c:v>38</c:v>
                </c:pt>
                <c:pt idx="3106">
                  <c:v>70</c:v>
                </c:pt>
                <c:pt idx="3107">
                  <c:v>1073</c:v>
                </c:pt>
                <c:pt idx="3108">
                  <c:v>28</c:v>
                </c:pt>
                <c:pt idx="3109">
                  <c:v>66</c:v>
                </c:pt>
                <c:pt idx="3110">
                  <c:v>210</c:v>
                </c:pt>
                <c:pt idx="3111">
                  <c:v>277</c:v>
                </c:pt>
                <c:pt idx="3112">
                  <c:v>24</c:v>
                </c:pt>
                <c:pt idx="3113">
                  <c:v>26</c:v>
                </c:pt>
                <c:pt idx="3114">
                  <c:v>25</c:v>
                </c:pt>
                <c:pt idx="3115">
                  <c:v>77</c:v>
                </c:pt>
                <c:pt idx="3116">
                  <c:v>115</c:v>
                </c:pt>
                <c:pt idx="3117">
                  <c:v>220</c:v>
                </c:pt>
                <c:pt idx="3118">
                  <c:v>204</c:v>
                </c:pt>
                <c:pt idx="3119">
                  <c:v>126</c:v>
                </c:pt>
                <c:pt idx="3120">
                  <c:v>110</c:v>
                </c:pt>
                <c:pt idx="3121">
                  <c:v>70</c:v>
                </c:pt>
                <c:pt idx="3122">
                  <c:v>280</c:v>
                </c:pt>
                <c:pt idx="3123">
                  <c:v>122</c:v>
                </c:pt>
                <c:pt idx="3124">
                  <c:v>118</c:v>
                </c:pt>
                <c:pt idx="3125">
                  <c:v>97</c:v>
                </c:pt>
                <c:pt idx="3126">
                  <c:v>38</c:v>
                </c:pt>
                <c:pt idx="3127">
                  <c:v>29</c:v>
                </c:pt>
                <c:pt idx="3128">
                  <c:v>609</c:v>
                </c:pt>
                <c:pt idx="3129">
                  <c:v>325</c:v>
                </c:pt>
                <c:pt idx="3130">
                  <c:v>258</c:v>
                </c:pt>
                <c:pt idx="3131">
                  <c:v>238</c:v>
                </c:pt>
                <c:pt idx="3132">
                  <c:v>36</c:v>
                </c:pt>
                <c:pt idx="3133">
                  <c:v>40</c:v>
                </c:pt>
                <c:pt idx="3134">
                  <c:v>163</c:v>
                </c:pt>
                <c:pt idx="3135">
                  <c:v>65</c:v>
                </c:pt>
                <c:pt idx="3136">
                  <c:v>4</c:v>
                </c:pt>
                <c:pt idx="3137">
                  <c:v>566</c:v>
                </c:pt>
                <c:pt idx="3138">
                  <c:v>159</c:v>
                </c:pt>
                <c:pt idx="3139">
                  <c:v>39</c:v>
                </c:pt>
                <c:pt idx="3140">
                  <c:v>24</c:v>
                </c:pt>
                <c:pt idx="3141">
                  <c:v>241</c:v>
                </c:pt>
                <c:pt idx="3142">
                  <c:v>659</c:v>
                </c:pt>
                <c:pt idx="3143">
                  <c:v>188</c:v>
                </c:pt>
                <c:pt idx="3144">
                  <c:v>276</c:v>
                </c:pt>
                <c:pt idx="3145">
                  <c:v>64</c:v>
                </c:pt>
                <c:pt idx="3146">
                  <c:v>24</c:v>
                </c:pt>
                <c:pt idx="3147">
                  <c:v>88</c:v>
                </c:pt>
                <c:pt idx="3148">
                  <c:v>212</c:v>
                </c:pt>
                <c:pt idx="3149">
                  <c:v>50</c:v>
                </c:pt>
                <c:pt idx="3150">
                  <c:v>982</c:v>
                </c:pt>
                <c:pt idx="3151">
                  <c:v>38</c:v>
                </c:pt>
                <c:pt idx="3152">
                  <c:v>141</c:v>
                </c:pt>
                <c:pt idx="3153">
                  <c:v>610</c:v>
                </c:pt>
                <c:pt idx="3154">
                  <c:v>126</c:v>
                </c:pt>
                <c:pt idx="3155">
                  <c:v>533</c:v>
                </c:pt>
                <c:pt idx="3156">
                  <c:v>237</c:v>
                </c:pt>
                <c:pt idx="3157">
                  <c:v>58</c:v>
                </c:pt>
                <c:pt idx="3158">
                  <c:v>2253</c:v>
                </c:pt>
                <c:pt idx="3159">
                  <c:v>4</c:v>
                </c:pt>
                <c:pt idx="3160">
                  <c:v>38</c:v>
                </c:pt>
                <c:pt idx="3161">
                  <c:v>640</c:v>
                </c:pt>
                <c:pt idx="3162">
                  <c:v>301</c:v>
                </c:pt>
                <c:pt idx="3163">
                  <c:v>108</c:v>
                </c:pt>
                <c:pt idx="3164">
                  <c:v>162</c:v>
                </c:pt>
                <c:pt idx="3165">
                  <c:v>45</c:v>
                </c:pt>
                <c:pt idx="3166">
                  <c:v>5</c:v>
                </c:pt>
                <c:pt idx="3167">
                  <c:v>22</c:v>
                </c:pt>
                <c:pt idx="3168">
                  <c:v>37</c:v>
                </c:pt>
                <c:pt idx="3169">
                  <c:v>315</c:v>
                </c:pt>
                <c:pt idx="3170">
                  <c:v>8</c:v>
                </c:pt>
                <c:pt idx="3171">
                  <c:v>38</c:v>
                </c:pt>
                <c:pt idx="3172">
                  <c:v>171</c:v>
                </c:pt>
                <c:pt idx="3173">
                  <c:v>108</c:v>
                </c:pt>
                <c:pt idx="3174">
                  <c:v>34</c:v>
                </c:pt>
                <c:pt idx="3175">
                  <c:v>358</c:v>
                </c:pt>
                <c:pt idx="3176">
                  <c:v>63</c:v>
                </c:pt>
                <c:pt idx="3177">
                  <c:v>93</c:v>
                </c:pt>
                <c:pt idx="3178">
                  <c:v>18</c:v>
                </c:pt>
                <c:pt idx="3179">
                  <c:v>136</c:v>
                </c:pt>
                <c:pt idx="3180">
                  <c:v>26</c:v>
                </c:pt>
                <c:pt idx="3181">
                  <c:v>8</c:v>
                </c:pt>
                <c:pt idx="3182">
                  <c:v>1005</c:v>
                </c:pt>
                <c:pt idx="3183">
                  <c:v>672</c:v>
                </c:pt>
                <c:pt idx="3184">
                  <c:v>45</c:v>
                </c:pt>
                <c:pt idx="3185">
                  <c:v>15</c:v>
                </c:pt>
                <c:pt idx="3186">
                  <c:v>169</c:v>
                </c:pt>
                <c:pt idx="3187">
                  <c:v>43</c:v>
                </c:pt>
                <c:pt idx="3188">
                  <c:v>357</c:v>
                </c:pt>
                <c:pt idx="3189">
                  <c:v>24</c:v>
                </c:pt>
                <c:pt idx="3190">
                  <c:v>29</c:v>
                </c:pt>
                <c:pt idx="3191">
                  <c:v>184</c:v>
                </c:pt>
                <c:pt idx="3192">
                  <c:v>64</c:v>
                </c:pt>
                <c:pt idx="3193">
                  <c:v>141</c:v>
                </c:pt>
                <c:pt idx="3194">
                  <c:v>82</c:v>
                </c:pt>
                <c:pt idx="3195">
                  <c:v>161</c:v>
                </c:pt>
                <c:pt idx="3196">
                  <c:v>544</c:v>
                </c:pt>
                <c:pt idx="3197">
                  <c:v>149</c:v>
                </c:pt>
                <c:pt idx="3198">
                  <c:v>20</c:v>
                </c:pt>
                <c:pt idx="3199">
                  <c:v>373</c:v>
                </c:pt>
                <c:pt idx="3200">
                  <c:v>38</c:v>
                </c:pt>
                <c:pt idx="3201">
                  <c:v>20</c:v>
                </c:pt>
                <c:pt idx="3202">
                  <c:v>465</c:v>
                </c:pt>
                <c:pt idx="3203">
                  <c:v>118</c:v>
                </c:pt>
                <c:pt idx="3204">
                  <c:v>4882</c:v>
                </c:pt>
                <c:pt idx="3205">
                  <c:v>86</c:v>
                </c:pt>
                <c:pt idx="3206">
                  <c:v>25</c:v>
                </c:pt>
                <c:pt idx="3207">
                  <c:v>9</c:v>
                </c:pt>
                <c:pt idx="3208">
                  <c:v>94</c:v>
                </c:pt>
                <c:pt idx="3209">
                  <c:v>332</c:v>
                </c:pt>
                <c:pt idx="3210">
                  <c:v>1019</c:v>
                </c:pt>
                <c:pt idx="3211">
                  <c:v>80</c:v>
                </c:pt>
                <c:pt idx="3212">
                  <c:v>303</c:v>
                </c:pt>
                <c:pt idx="3213">
                  <c:v>147</c:v>
                </c:pt>
                <c:pt idx="3214">
                  <c:v>218</c:v>
                </c:pt>
                <c:pt idx="3215">
                  <c:v>980</c:v>
                </c:pt>
                <c:pt idx="3216">
                  <c:v>38</c:v>
                </c:pt>
                <c:pt idx="3217">
                  <c:v>94</c:v>
                </c:pt>
                <c:pt idx="3218">
                  <c:v>580</c:v>
                </c:pt>
                <c:pt idx="3219">
                  <c:v>54</c:v>
                </c:pt>
                <c:pt idx="3220">
                  <c:v>60</c:v>
                </c:pt>
                <c:pt idx="3221">
                  <c:v>152</c:v>
                </c:pt>
                <c:pt idx="3222">
                  <c:v>145</c:v>
                </c:pt>
                <c:pt idx="3223">
                  <c:v>143</c:v>
                </c:pt>
                <c:pt idx="3224">
                  <c:v>42</c:v>
                </c:pt>
                <c:pt idx="3225">
                  <c:v>179</c:v>
                </c:pt>
                <c:pt idx="3226">
                  <c:v>114</c:v>
                </c:pt>
                <c:pt idx="3227">
                  <c:v>114</c:v>
                </c:pt>
                <c:pt idx="3228">
                  <c:v>117</c:v>
                </c:pt>
                <c:pt idx="3229">
                  <c:v>44</c:v>
                </c:pt>
                <c:pt idx="3230">
                  <c:v>38</c:v>
                </c:pt>
                <c:pt idx="3231">
                  <c:v>107</c:v>
                </c:pt>
                <c:pt idx="3232">
                  <c:v>105</c:v>
                </c:pt>
                <c:pt idx="3233">
                  <c:v>159</c:v>
                </c:pt>
                <c:pt idx="3234">
                  <c:v>289</c:v>
                </c:pt>
                <c:pt idx="3235">
                  <c:v>171</c:v>
                </c:pt>
                <c:pt idx="3236">
                  <c:v>155</c:v>
                </c:pt>
                <c:pt idx="3237">
                  <c:v>516</c:v>
                </c:pt>
                <c:pt idx="3238">
                  <c:v>131</c:v>
                </c:pt>
                <c:pt idx="3239">
                  <c:v>52</c:v>
                </c:pt>
                <c:pt idx="3240">
                  <c:v>27</c:v>
                </c:pt>
                <c:pt idx="3241">
                  <c:v>270</c:v>
                </c:pt>
                <c:pt idx="3242">
                  <c:v>184</c:v>
                </c:pt>
                <c:pt idx="3243">
                  <c:v>56</c:v>
                </c:pt>
                <c:pt idx="3244">
                  <c:v>38</c:v>
                </c:pt>
                <c:pt idx="3245">
                  <c:v>54</c:v>
                </c:pt>
                <c:pt idx="3246">
                  <c:v>370</c:v>
                </c:pt>
                <c:pt idx="3247">
                  <c:v>52</c:v>
                </c:pt>
                <c:pt idx="3248">
                  <c:v>57</c:v>
                </c:pt>
                <c:pt idx="3249">
                  <c:v>242</c:v>
                </c:pt>
                <c:pt idx="3250">
                  <c:v>24</c:v>
                </c:pt>
                <c:pt idx="3251">
                  <c:v>56</c:v>
                </c:pt>
                <c:pt idx="3252">
                  <c:v>104</c:v>
                </c:pt>
                <c:pt idx="3253">
                  <c:v>161</c:v>
                </c:pt>
                <c:pt idx="3254">
                  <c:v>89</c:v>
                </c:pt>
                <c:pt idx="3255">
                  <c:v>251</c:v>
                </c:pt>
                <c:pt idx="3256">
                  <c:v>38</c:v>
                </c:pt>
                <c:pt idx="3257">
                  <c:v>46</c:v>
                </c:pt>
                <c:pt idx="3258">
                  <c:v>47</c:v>
                </c:pt>
                <c:pt idx="3259">
                  <c:v>58</c:v>
                </c:pt>
                <c:pt idx="3260">
                  <c:v>22</c:v>
                </c:pt>
                <c:pt idx="3261">
                  <c:v>88</c:v>
                </c:pt>
                <c:pt idx="3262">
                  <c:v>1041</c:v>
                </c:pt>
                <c:pt idx="3263">
                  <c:v>971</c:v>
                </c:pt>
                <c:pt idx="3264">
                  <c:v>504</c:v>
                </c:pt>
                <c:pt idx="3265">
                  <c:v>38</c:v>
                </c:pt>
                <c:pt idx="3266">
                  <c:v>119</c:v>
                </c:pt>
                <c:pt idx="3267">
                  <c:v>74</c:v>
                </c:pt>
                <c:pt idx="3268">
                  <c:v>22</c:v>
                </c:pt>
                <c:pt idx="3269">
                  <c:v>167</c:v>
                </c:pt>
                <c:pt idx="3270">
                  <c:v>53</c:v>
                </c:pt>
                <c:pt idx="3271">
                  <c:v>871</c:v>
                </c:pt>
                <c:pt idx="3272">
                  <c:v>24</c:v>
                </c:pt>
                <c:pt idx="3273">
                  <c:v>83</c:v>
                </c:pt>
                <c:pt idx="3274">
                  <c:v>14</c:v>
                </c:pt>
                <c:pt idx="3275">
                  <c:v>87</c:v>
                </c:pt>
                <c:pt idx="3276">
                  <c:v>38</c:v>
                </c:pt>
                <c:pt idx="3277">
                  <c:v>235</c:v>
                </c:pt>
                <c:pt idx="3278">
                  <c:v>248</c:v>
                </c:pt>
                <c:pt idx="3279">
                  <c:v>26</c:v>
                </c:pt>
                <c:pt idx="3280">
                  <c:v>90</c:v>
                </c:pt>
                <c:pt idx="3281">
                  <c:v>188</c:v>
                </c:pt>
                <c:pt idx="3282">
                  <c:v>465</c:v>
                </c:pt>
                <c:pt idx="3283">
                  <c:v>1343</c:v>
                </c:pt>
                <c:pt idx="3284">
                  <c:v>149</c:v>
                </c:pt>
                <c:pt idx="3285">
                  <c:v>87</c:v>
                </c:pt>
                <c:pt idx="3286">
                  <c:v>253</c:v>
                </c:pt>
                <c:pt idx="3287">
                  <c:v>48</c:v>
                </c:pt>
                <c:pt idx="3288">
                  <c:v>164</c:v>
                </c:pt>
                <c:pt idx="3289">
                  <c:v>72</c:v>
                </c:pt>
                <c:pt idx="3290">
                  <c:v>12</c:v>
                </c:pt>
                <c:pt idx="3291">
                  <c:v>47</c:v>
                </c:pt>
                <c:pt idx="3292">
                  <c:v>22</c:v>
                </c:pt>
                <c:pt idx="3293">
                  <c:v>193</c:v>
                </c:pt>
                <c:pt idx="3294">
                  <c:v>63</c:v>
                </c:pt>
                <c:pt idx="3295">
                  <c:v>58</c:v>
                </c:pt>
                <c:pt idx="3296">
                  <c:v>37</c:v>
                </c:pt>
                <c:pt idx="3297">
                  <c:v>124</c:v>
                </c:pt>
                <c:pt idx="3298">
                  <c:v>297</c:v>
                </c:pt>
                <c:pt idx="3299">
                  <c:v>45</c:v>
                </c:pt>
                <c:pt idx="3300">
                  <c:v>1291</c:v>
                </c:pt>
                <c:pt idx="3301">
                  <c:v>49</c:v>
                </c:pt>
                <c:pt idx="3302">
                  <c:v>42</c:v>
                </c:pt>
                <c:pt idx="3303">
                  <c:v>22</c:v>
                </c:pt>
                <c:pt idx="3304">
                  <c:v>73</c:v>
                </c:pt>
                <c:pt idx="3305">
                  <c:v>211</c:v>
                </c:pt>
                <c:pt idx="3306">
                  <c:v>90</c:v>
                </c:pt>
                <c:pt idx="3307">
                  <c:v>1251</c:v>
                </c:pt>
                <c:pt idx="3308">
                  <c:v>206</c:v>
                </c:pt>
                <c:pt idx="3309">
                  <c:v>107</c:v>
                </c:pt>
                <c:pt idx="3310">
                  <c:v>90</c:v>
                </c:pt>
                <c:pt idx="3311">
                  <c:v>438</c:v>
                </c:pt>
                <c:pt idx="3312">
                  <c:v>313</c:v>
                </c:pt>
                <c:pt idx="3313">
                  <c:v>22</c:v>
                </c:pt>
                <c:pt idx="3314">
                  <c:v>366</c:v>
                </c:pt>
                <c:pt idx="3315">
                  <c:v>161</c:v>
                </c:pt>
                <c:pt idx="3316">
                  <c:v>1985</c:v>
                </c:pt>
                <c:pt idx="3317">
                  <c:v>253</c:v>
                </c:pt>
                <c:pt idx="3318">
                  <c:v>52</c:v>
                </c:pt>
                <c:pt idx="3319">
                  <c:v>112</c:v>
                </c:pt>
                <c:pt idx="3320">
                  <c:v>136</c:v>
                </c:pt>
                <c:pt idx="3321">
                  <c:v>83</c:v>
                </c:pt>
                <c:pt idx="3322">
                  <c:v>595</c:v>
                </c:pt>
                <c:pt idx="3323">
                  <c:v>57</c:v>
                </c:pt>
                <c:pt idx="3324">
                  <c:v>333</c:v>
                </c:pt>
                <c:pt idx="3325">
                  <c:v>580</c:v>
                </c:pt>
                <c:pt idx="3326">
                  <c:v>332</c:v>
                </c:pt>
                <c:pt idx="3327">
                  <c:v>107</c:v>
                </c:pt>
                <c:pt idx="3328">
                  <c:v>33</c:v>
                </c:pt>
                <c:pt idx="3329">
                  <c:v>145</c:v>
                </c:pt>
                <c:pt idx="3330">
                  <c:v>98</c:v>
                </c:pt>
                <c:pt idx="3331">
                  <c:v>57</c:v>
                </c:pt>
                <c:pt idx="3332">
                  <c:v>37</c:v>
                </c:pt>
                <c:pt idx="3333">
                  <c:v>123</c:v>
                </c:pt>
                <c:pt idx="3334">
                  <c:v>49</c:v>
                </c:pt>
                <c:pt idx="3335">
                  <c:v>114</c:v>
                </c:pt>
                <c:pt idx="3336">
                  <c:v>299</c:v>
                </c:pt>
                <c:pt idx="3337">
                  <c:v>797</c:v>
                </c:pt>
                <c:pt idx="3338">
                  <c:v>450</c:v>
                </c:pt>
                <c:pt idx="3339">
                  <c:v>38</c:v>
                </c:pt>
                <c:pt idx="3340">
                  <c:v>27</c:v>
                </c:pt>
                <c:pt idx="3341">
                  <c:v>321</c:v>
                </c:pt>
                <c:pt idx="3342">
                  <c:v>103</c:v>
                </c:pt>
                <c:pt idx="3343">
                  <c:v>143</c:v>
                </c:pt>
                <c:pt idx="3344">
                  <c:v>81</c:v>
                </c:pt>
                <c:pt idx="3345">
                  <c:v>71</c:v>
                </c:pt>
                <c:pt idx="3346">
                  <c:v>172</c:v>
                </c:pt>
                <c:pt idx="3347">
                  <c:v>394</c:v>
                </c:pt>
                <c:pt idx="3348">
                  <c:v>28</c:v>
                </c:pt>
                <c:pt idx="3349">
                  <c:v>36</c:v>
                </c:pt>
                <c:pt idx="3350">
                  <c:v>62</c:v>
                </c:pt>
                <c:pt idx="3351">
                  <c:v>113</c:v>
                </c:pt>
                <c:pt idx="3352">
                  <c:v>75</c:v>
                </c:pt>
                <c:pt idx="3353">
                  <c:v>24</c:v>
                </c:pt>
                <c:pt idx="3354">
                  <c:v>85</c:v>
                </c:pt>
                <c:pt idx="3355">
                  <c:v>222</c:v>
                </c:pt>
                <c:pt idx="3356">
                  <c:v>50</c:v>
                </c:pt>
                <c:pt idx="3357">
                  <c:v>81</c:v>
                </c:pt>
                <c:pt idx="3358">
                  <c:v>109</c:v>
                </c:pt>
                <c:pt idx="3359">
                  <c:v>28</c:v>
                </c:pt>
                <c:pt idx="3360">
                  <c:v>36</c:v>
                </c:pt>
                <c:pt idx="3361">
                  <c:v>42</c:v>
                </c:pt>
                <c:pt idx="3362">
                  <c:v>1044</c:v>
                </c:pt>
                <c:pt idx="3363">
                  <c:v>129</c:v>
                </c:pt>
                <c:pt idx="3364">
                  <c:v>60</c:v>
                </c:pt>
                <c:pt idx="3365">
                  <c:v>76</c:v>
                </c:pt>
                <c:pt idx="3366">
                  <c:v>585</c:v>
                </c:pt>
                <c:pt idx="3367">
                  <c:v>191</c:v>
                </c:pt>
                <c:pt idx="3368">
                  <c:v>104</c:v>
                </c:pt>
                <c:pt idx="3369">
                  <c:v>29</c:v>
                </c:pt>
                <c:pt idx="3370">
                  <c:v>200</c:v>
                </c:pt>
                <c:pt idx="3371">
                  <c:v>299</c:v>
                </c:pt>
                <c:pt idx="3372">
                  <c:v>253</c:v>
                </c:pt>
                <c:pt idx="3373">
                  <c:v>243</c:v>
                </c:pt>
                <c:pt idx="3374">
                  <c:v>22</c:v>
                </c:pt>
                <c:pt idx="3375">
                  <c:v>77</c:v>
                </c:pt>
                <c:pt idx="3376">
                  <c:v>179</c:v>
                </c:pt>
                <c:pt idx="3377">
                  <c:v>24</c:v>
                </c:pt>
                <c:pt idx="3378">
                  <c:v>90</c:v>
                </c:pt>
                <c:pt idx="3379">
                  <c:v>44</c:v>
                </c:pt>
                <c:pt idx="3380">
                  <c:v>398</c:v>
                </c:pt>
                <c:pt idx="3381">
                  <c:v>164</c:v>
                </c:pt>
                <c:pt idx="3382">
                  <c:v>48</c:v>
                </c:pt>
                <c:pt idx="3383">
                  <c:v>36</c:v>
                </c:pt>
                <c:pt idx="3384">
                  <c:v>132</c:v>
                </c:pt>
                <c:pt idx="3385">
                  <c:v>65</c:v>
                </c:pt>
                <c:pt idx="3386">
                  <c:v>1090</c:v>
                </c:pt>
                <c:pt idx="3387">
                  <c:v>215</c:v>
                </c:pt>
                <c:pt idx="3388">
                  <c:v>53</c:v>
                </c:pt>
                <c:pt idx="3389">
                  <c:v>173</c:v>
                </c:pt>
                <c:pt idx="3390">
                  <c:v>2756</c:v>
                </c:pt>
                <c:pt idx="3391">
                  <c:v>239</c:v>
                </c:pt>
                <c:pt idx="3392">
                  <c:v>27</c:v>
                </c:pt>
                <c:pt idx="3393">
                  <c:v>200</c:v>
                </c:pt>
                <c:pt idx="3394">
                  <c:v>76</c:v>
                </c:pt>
                <c:pt idx="3395">
                  <c:v>56</c:v>
                </c:pt>
                <c:pt idx="3396">
                  <c:v>597</c:v>
                </c:pt>
                <c:pt idx="3397">
                  <c:v>115</c:v>
                </c:pt>
                <c:pt idx="3398">
                  <c:v>38</c:v>
                </c:pt>
                <c:pt idx="3399">
                  <c:v>27</c:v>
                </c:pt>
                <c:pt idx="3400">
                  <c:v>76</c:v>
                </c:pt>
                <c:pt idx="3401">
                  <c:v>464</c:v>
                </c:pt>
                <c:pt idx="3402">
                  <c:v>53</c:v>
                </c:pt>
                <c:pt idx="3403">
                  <c:v>115</c:v>
                </c:pt>
                <c:pt idx="3404">
                  <c:v>31</c:v>
                </c:pt>
                <c:pt idx="3405">
                  <c:v>91</c:v>
                </c:pt>
                <c:pt idx="3406">
                  <c:v>42</c:v>
                </c:pt>
                <c:pt idx="3407">
                  <c:v>116</c:v>
                </c:pt>
                <c:pt idx="3408">
                  <c:v>85</c:v>
                </c:pt>
                <c:pt idx="3409">
                  <c:v>119</c:v>
                </c:pt>
                <c:pt idx="3410">
                  <c:v>18</c:v>
                </c:pt>
                <c:pt idx="3411">
                  <c:v>594</c:v>
                </c:pt>
                <c:pt idx="3412">
                  <c:v>9</c:v>
                </c:pt>
                <c:pt idx="3413">
                  <c:v>18</c:v>
                </c:pt>
                <c:pt idx="3414">
                  <c:v>652</c:v>
                </c:pt>
                <c:pt idx="3415">
                  <c:v>428</c:v>
                </c:pt>
                <c:pt idx="3416">
                  <c:v>1001</c:v>
                </c:pt>
                <c:pt idx="3417">
                  <c:v>84</c:v>
                </c:pt>
                <c:pt idx="3418">
                  <c:v>36</c:v>
                </c:pt>
                <c:pt idx="3419">
                  <c:v>176</c:v>
                </c:pt>
                <c:pt idx="3420">
                  <c:v>126</c:v>
                </c:pt>
                <c:pt idx="3421">
                  <c:v>243</c:v>
                </c:pt>
                <c:pt idx="3422">
                  <c:v>50</c:v>
                </c:pt>
                <c:pt idx="3423">
                  <c:v>223</c:v>
                </c:pt>
                <c:pt idx="3424">
                  <c:v>86</c:v>
                </c:pt>
                <c:pt idx="3425">
                  <c:v>1389</c:v>
                </c:pt>
                <c:pt idx="3426">
                  <c:v>156</c:v>
                </c:pt>
                <c:pt idx="3427">
                  <c:v>96</c:v>
                </c:pt>
                <c:pt idx="3428">
                  <c:v>20</c:v>
                </c:pt>
                <c:pt idx="3429">
                  <c:v>195</c:v>
                </c:pt>
                <c:pt idx="3430">
                  <c:v>53</c:v>
                </c:pt>
                <c:pt idx="3431">
                  <c:v>187</c:v>
                </c:pt>
                <c:pt idx="3432">
                  <c:v>34</c:v>
                </c:pt>
                <c:pt idx="3433">
                  <c:v>124</c:v>
                </c:pt>
                <c:pt idx="3434">
                  <c:v>54</c:v>
                </c:pt>
                <c:pt idx="3435">
                  <c:v>18</c:v>
                </c:pt>
                <c:pt idx="3436">
                  <c:v>392</c:v>
                </c:pt>
                <c:pt idx="3437">
                  <c:v>28</c:v>
                </c:pt>
                <c:pt idx="3438">
                  <c:v>101</c:v>
                </c:pt>
                <c:pt idx="3439">
                  <c:v>64</c:v>
                </c:pt>
                <c:pt idx="3440">
                  <c:v>88</c:v>
                </c:pt>
                <c:pt idx="3441">
                  <c:v>124</c:v>
                </c:pt>
                <c:pt idx="3442">
                  <c:v>29</c:v>
                </c:pt>
                <c:pt idx="3443">
                  <c:v>155</c:v>
                </c:pt>
                <c:pt idx="3444">
                  <c:v>28</c:v>
                </c:pt>
                <c:pt idx="3445">
                  <c:v>205</c:v>
                </c:pt>
                <c:pt idx="3446">
                  <c:v>72</c:v>
                </c:pt>
                <c:pt idx="3447">
                  <c:v>22</c:v>
                </c:pt>
                <c:pt idx="3448">
                  <c:v>109</c:v>
                </c:pt>
                <c:pt idx="3449">
                  <c:v>44</c:v>
                </c:pt>
                <c:pt idx="3450">
                  <c:v>133</c:v>
                </c:pt>
                <c:pt idx="3451">
                  <c:v>50</c:v>
                </c:pt>
                <c:pt idx="3452">
                  <c:v>83</c:v>
                </c:pt>
                <c:pt idx="3453">
                  <c:v>148</c:v>
                </c:pt>
                <c:pt idx="3454">
                  <c:v>62</c:v>
                </c:pt>
                <c:pt idx="3455">
                  <c:v>434</c:v>
                </c:pt>
                <c:pt idx="3456">
                  <c:v>76</c:v>
                </c:pt>
                <c:pt idx="3457">
                  <c:v>99</c:v>
                </c:pt>
                <c:pt idx="3458">
                  <c:v>768</c:v>
                </c:pt>
                <c:pt idx="3459">
                  <c:v>187</c:v>
                </c:pt>
                <c:pt idx="3460">
                  <c:v>27</c:v>
                </c:pt>
                <c:pt idx="3461">
                  <c:v>8</c:v>
                </c:pt>
                <c:pt idx="3462">
                  <c:v>111</c:v>
                </c:pt>
                <c:pt idx="3463">
                  <c:v>56</c:v>
                </c:pt>
                <c:pt idx="3464">
                  <c:v>1355</c:v>
                </c:pt>
                <c:pt idx="3465">
                  <c:v>61</c:v>
                </c:pt>
                <c:pt idx="3466">
                  <c:v>181</c:v>
                </c:pt>
                <c:pt idx="3467">
                  <c:v>48</c:v>
                </c:pt>
                <c:pt idx="3468">
                  <c:v>1056</c:v>
                </c:pt>
                <c:pt idx="3469">
                  <c:v>76</c:v>
                </c:pt>
                <c:pt idx="3470">
                  <c:v>28</c:v>
                </c:pt>
                <c:pt idx="3471">
                  <c:v>182</c:v>
                </c:pt>
                <c:pt idx="3472">
                  <c:v>311</c:v>
                </c:pt>
                <c:pt idx="3473">
                  <c:v>210</c:v>
                </c:pt>
                <c:pt idx="3474">
                  <c:v>84</c:v>
                </c:pt>
                <c:pt idx="3475">
                  <c:v>5</c:v>
                </c:pt>
                <c:pt idx="3476">
                  <c:v>38</c:v>
                </c:pt>
                <c:pt idx="3477">
                  <c:v>29</c:v>
                </c:pt>
                <c:pt idx="3478">
                  <c:v>237</c:v>
                </c:pt>
                <c:pt idx="3479">
                  <c:v>460</c:v>
                </c:pt>
                <c:pt idx="3480">
                  <c:v>54</c:v>
                </c:pt>
                <c:pt idx="3481">
                  <c:v>539</c:v>
                </c:pt>
                <c:pt idx="3482">
                  <c:v>67</c:v>
                </c:pt>
                <c:pt idx="3483">
                  <c:v>23</c:v>
                </c:pt>
                <c:pt idx="3484">
                  <c:v>111</c:v>
                </c:pt>
                <c:pt idx="3485">
                  <c:v>205</c:v>
                </c:pt>
                <c:pt idx="3486">
                  <c:v>169</c:v>
                </c:pt>
                <c:pt idx="3487">
                  <c:v>34</c:v>
                </c:pt>
                <c:pt idx="3488">
                  <c:v>176</c:v>
                </c:pt>
                <c:pt idx="3489">
                  <c:v>360</c:v>
                </c:pt>
                <c:pt idx="3490">
                  <c:v>406</c:v>
                </c:pt>
                <c:pt idx="3491">
                  <c:v>39</c:v>
                </c:pt>
                <c:pt idx="3492">
                  <c:v>81</c:v>
                </c:pt>
                <c:pt idx="3493">
                  <c:v>120</c:v>
                </c:pt>
                <c:pt idx="3494">
                  <c:v>570</c:v>
                </c:pt>
                <c:pt idx="3495">
                  <c:v>165</c:v>
                </c:pt>
                <c:pt idx="3496">
                  <c:v>34</c:v>
                </c:pt>
                <c:pt idx="3497">
                  <c:v>71</c:v>
                </c:pt>
                <c:pt idx="3498">
                  <c:v>710</c:v>
                </c:pt>
                <c:pt idx="3499">
                  <c:v>1317</c:v>
                </c:pt>
                <c:pt idx="3500">
                  <c:v>460</c:v>
                </c:pt>
                <c:pt idx="3501">
                  <c:v>230</c:v>
                </c:pt>
                <c:pt idx="3502">
                  <c:v>496</c:v>
                </c:pt>
                <c:pt idx="3503">
                  <c:v>48</c:v>
                </c:pt>
                <c:pt idx="3504">
                  <c:v>384</c:v>
                </c:pt>
                <c:pt idx="3505">
                  <c:v>410</c:v>
                </c:pt>
                <c:pt idx="3506">
                  <c:v>337</c:v>
                </c:pt>
                <c:pt idx="3507">
                  <c:v>375</c:v>
                </c:pt>
                <c:pt idx="3508">
                  <c:v>342</c:v>
                </c:pt>
                <c:pt idx="3509">
                  <c:v>29</c:v>
                </c:pt>
                <c:pt idx="3510">
                  <c:v>266</c:v>
                </c:pt>
                <c:pt idx="3511">
                  <c:v>29</c:v>
                </c:pt>
                <c:pt idx="3512">
                  <c:v>47</c:v>
                </c:pt>
                <c:pt idx="3513">
                  <c:v>47</c:v>
                </c:pt>
                <c:pt idx="3514">
                  <c:v>38</c:v>
                </c:pt>
                <c:pt idx="3515">
                  <c:v>18</c:v>
                </c:pt>
                <c:pt idx="3516">
                  <c:v>49</c:v>
                </c:pt>
                <c:pt idx="3517">
                  <c:v>231</c:v>
                </c:pt>
                <c:pt idx="3518">
                  <c:v>131</c:v>
                </c:pt>
                <c:pt idx="3519">
                  <c:v>259</c:v>
                </c:pt>
                <c:pt idx="3520">
                  <c:v>257</c:v>
                </c:pt>
                <c:pt idx="3521">
                  <c:v>245</c:v>
                </c:pt>
                <c:pt idx="3522">
                  <c:v>51</c:v>
                </c:pt>
                <c:pt idx="3523">
                  <c:v>36</c:v>
                </c:pt>
                <c:pt idx="3524">
                  <c:v>34</c:v>
                </c:pt>
                <c:pt idx="3525">
                  <c:v>307</c:v>
                </c:pt>
                <c:pt idx="3526">
                  <c:v>86</c:v>
                </c:pt>
                <c:pt idx="3527">
                  <c:v>84</c:v>
                </c:pt>
                <c:pt idx="3528">
                  <c:v>618</c:v>
                </c:pt>
                <c:pt idx="3529">
                  <c:v>26</c:v>
                </c:pt>
                <c:pt idx="3530">
                  <c:v>937</c:v>
                </c:pt>
                <c:pt idx="3531">
                  <c:v>373</c:v>
                </c:pt>
                <c:pt idx="3532">
                  <c:v>125</c:v>
                </c:pt>
                <c:pt idx="3533">
                  <c:v>72</c:v>
                </c:pt>
                <c:pt idx="3534">
                  <c:v>194</c:v>
                </c:pt>
                <c:pt idx="3535">
                  <c:v>49</c:v>
                </c:pt>
                <c:pt idx="3536">
                  <c:v>92</c:v>
                </c:pt>
                <c:pt idx="3537">
                  <c:v>360</c:v>
                </c:pt>
                <c:pt idx="3538">
                  <c:v>29</c:v>
                </c:pt>
                <c:pt idx="3539">
                  <c:v>308</c:v>
                </c:pt>
                <c:pt idx="3540">
                  <c:v>202</c:v>
                </c:pt>
                <c:pt idx="3541">
                  <c:v>82</c:v>
                </c:pt>
                <c:pt idx="3542">
                  <c:v>98</c:v>
                </c:pt>
                <c:pt idx="3543">
                  <c:v>73</c:v>
                </c:pt>
                <c:pt idx="3544">
                  <c:v>145</c:v>
                </c:pt>
                <c:pt idx="3545">
                  <c:v>29</c:v>
                </c:pt>
                <c:pt idx="3546">
                  <c:v>95</c:v>
                </c:pt>
                <c:pt idx="3547">
                  <c:v>5</c:v>
                </c:pt>
                <c:pt idx="3548">
                  <c:v>232</c:v>
                </c:pt>
                <c:pt idx="3549">
                  <c:v>38</c:v>
                </c:pt>
                <c:pt idx="3550">
                  <c:v>49</c:v>
                </c:pt>
                <c:pt idx="3551">
                  <c:v>11</c:v>
                </c:pt>
                <c:pt idx="3552">
                  <c:v>161</c:v>
                </c:pt>
                <c:pt idx="3553">
                  <c:v>38</c:v>
                </c:pt>
                <c:pt idx="3554">
                  <c:v>27</c:v>
                </c:pt>
                <c:pt idx="3555">
                  <c:v>98</c:v>
                </c:pt>
                <c:pt idx="3556">
                  <c:v>464</c:v>
                </c:pt>
                <c:pt idx="3557">
                  <c:v>73</c:v>
                </c:pt>
                <c:pt idx="3558">
                  <c:v>632</c:v>
                </c:pt>
                <c:pt idx="3559">
                  <c:v>517</c:v>
                </c:pt>
                <c:pt idx="3560">
                  <c:v>145</c:v>
                </c:pt>
                <c:pt idx="3561">
                  <c:v>94</c:v>
                </c:pt>
                <c:pt idx="3562">
                  <c:v>66</c:v>
                </c:pt>
                <c:pt idx="3563">
                  <c:v>112</c:v>
                </c:pt>
                <c:pt idx="3564">
                  <c:v>693</c:v>
                </c:pt>
                <c:pt idx="3565">
                  <c:v>1963</c:v>
                </c:pt>
                <c:pt idx="3566">
                  <c:v>18</c:v>
                </c:pt>
                <c:pt idx="3567">
                  <c:v>21</c:v>
                </c:pt>
                <c:pt idx="3568">
                  <c:v>153</c:v>
                </c:pt>
                <c:pt idx="3569">
                  <c:v>92</c:v>
                </c:pt>
                <c:pt idx="3570">
                  <c:v>95</c:v>
                </c:pt>
                <c:pt idx="3571">
                  <c:v>8</c:v>
                </c:pt>
                <c:pt idx="3572">
                  <c:v>133</c:v>
                </c:pt>
                <c:pt idx="3573">
                  <c:v>423</c:v>
                </c:pt>
                <c:pt idx="3574">
                  <c:v>56</c:v>
                </c:pt>
                <c:pt idx="3575">
                  <c:v>48</c:v>
                </c:pt>
                <c:pt idx="3576">
                  <c:v>41</c:v>
                </c:pt>
                <c:pt idx="3577">
                  <c:v>335</c:v>
                </c:pt>
                <c:pt idx="3578">
                  <c:v>56</c:v>
                </c:pt>
                <c:pt idx="3579">
                  <c:v>67</c:v>
                </c:pt>
                <c:pt idx="3580">
                  <c:v>25</c:v>
                </c:pt>
                <c:pt idx="3581">
                  <c:v>148</c:v>
                </c:pt>
                <c:pt idx="3582">
                  <c:v>70</c:v>
                </c:pt>
                <c:pt idx="3583">
                  <c:v>140</c:v>
                </c:pt>
                <c:pt idx="3584">
                  <c:v>192</c:v>
                </c:pt>
                <c:pt idx="3585">
                  <c:v>112</c:v>
                </c:pt>
                <c:pt idx="3586">
                  <c:v>380</c:v>
                </c:pt>
                <c:pt idx="3587">
                  <c:v>167</c:v>
                </c:pt>
                <c:pt idx="3588">
                  <c:v>53</c:v>
                </c:pt>
                <c:pt idx="3589">
                  <c:v>44</c:v>
                </c:pt>
                <c:pt idx="3590">
                  <c:v>19</c:v>
                </c:pt>
                <c:pt idx="3591">
                  <c:v>201</c:v>
                </c:pt>
                <c:pt idx="3592">
                  <c:v>52</c:v>
                </c:pt>
                <c:pt idx="3593">
                  <c:v>49</c:v>
                </c:pt>
                <c:pt idx="3594">
                  <c:v>344</c:v>
                </c:pt>
                <c:pt idx="3595">
                  <c:v>15</c:v>
                </c:pt>
                <c:pt idx="3596">
                  <c:v>102</c:v>
                </c:pt>
                <c:pt idx="3597">
                  <c:v>65</c:v>
                </c:pt>
                <c:pt idx="3598">
                  <c:v>363</c:v>
                </c:pt>
                <c:pt idx="3599">
                  <c:v>65</c:v>
                </c:pt>
                <c:pt idx="3600">
                  <c:v>190</c:v>
                </c:pt>
                <c:pt idx="3601">
                  <c:v>37</c:v>
                </c:pt>
                <c:pt idx="3602">
                  <c:v>219</c:v>
                </c:pt>
                <c:pt idx="3603">
                  <c:v>154</c:v>
                </c:pt>
                <c:pt idx="3604">
                  <c:v>369</c:v>
                </c:pt>
                <c:pt idx="3605">
                  <c:v>191</c:v>
                </c:pt>
                <c:pt idx="3606">
                  <c:v>23</c:v>
                </c:pt>
                <c:pt idx="3607">
                  <c:v>485</c:v>
                </c:pt>
                <c:pt idx="3608">
                  <c:v>621</c:v>
                </c:pt>
                <c:pt idx="3609">
                  <c:v>36</c:v>
                </c:pt>
                <c:pt idx="3610">
                  <c:v>140</c:v>
                </c:pt>
                <c:pt idx="3611">
                  <c:v>541</c:v>
                </c:pt>
                <c:pt idx="3612">
                  <c:v>224</c:v>
                </c:pt>
                <c:pt idx="3613">
                  <c:v>289</c:v>
                </c:pt>
                <c:pt idx="3614">
                  <c:v>133</c:v>
                </c:pt>
                <c:pt idx="3615">
                  <c:v>219</c:v>
                </c:pt>
                <c:pt idx="3616">
                  <c:v>280</c:v>
                </c:pt>
                <c:pt idx="3617">
                  <c:v>52</c:v>
                </c:pt>
                <c:pt idx="3618">
                  <c:v>76</c:v>
                </c:pt>
                <c:pt idx="3619">
                  <c:v>51</c:v>
                </c:pt>
                <c:pt idx="3620">
                  <c:v>88</c:v>
                </c:pt>
                <c:pt idx="3621">
                  <c:v>108</c:v>
                </c:pt>
                <c:pt idx="3622">
                  <c:v>42</c:v>
                </c:pt>
                <c:pt idx="3623">
                  <c:v>224</c:v>
                </c:pt>
                <c:pt idx="3624">
                  <c:v>22</c:v>
                </c:pt>
                <c:pt idx="3625">
                  <c:v>42</c:v>
                </c:pt>
                <c:pt idx="3626">
                  <c:v>246</c:v>
                </c:pt>
                <c:pt idx="3627">
                  <c:v>1428</c:v>
                </c:pt>
                <c:pt idx="3628">
                  <c:v>1573</c:v>
                </c:pt>
                <c:pt idx="3629">
                  <c:v>34</c:v>
                </c:pt>
                <c:pt idx="3630">
                  <c:v>43</c:v>
                </c:pt>
                <c:pt idx="3631">
                  <c:v>1856</c:v>
                </c:pt>
                <c:pt idx="3632">
                  <c:v>62</c:v>
                </c:pt>
                <c:pt idx="3633">
                  <c:v>151</c:v>
                </c:pt>
                <c:pt idx="3634">
                  <c:v>11</c:v>
                </c:pt>
                <c:pt idx="3635">
                  <c:v>785</c:v>
                </c:pt>
                <c:pt idx="3636">
                  <c:v>972</c:v>
                </c:pt>
                <c:pt idx="3637">
                  <c:v>526</c:v>
                </c:pt>
                <c:pt idx="3638">
                  <c:v>81</c:v>
                </c:pt>
                <c:pt idx="3639">
                  <c:v>22</c:v>
                </c:pt>
                <c:pt idx="3640">
                  <c:v>71</c:v>
                </c:pt>
                <c:pt idx="3641">
                  <c:v>85</c:v>
                </c:pt>
                <c:pt idx="3642">
                  <c:v>644</c:v>
                </c:pt>
                <c:pt idx="3643">
                  <c:v>264</c:v>
                </c:pt>
                <c:pt idx="3644">
                  <c:v>38</c:v>
                </c:pt>
                <c:pt idx="3645">
                  <c:v>137</c:v>
                </c:pt>
                <c:pt idx="3646">
                  <c:v>96</c:v>
                </c:pt>
                <c:pt idx="3647">
                  <c:v>58</c:v>
                </c:pt>
                <c:pt idx="3648">
                  <c:v>162</c:v>
                </c:pt>
                <c:pt idx="3649">
                  <c:v>83</c:v>
                </c:pt>
                <c:pt idx="3650">
                  <c:v>423</c:v>
                </c:pt>
                <c:pt idx="3651">
                  <c:v>162</c:v>
                </c:pt>
                <c:pt idx="3652">
                  <c:v>201</c:v>
                </c:pt>
                <c:pt idx="3653">
                  <c:v>235</c:v>
                </c:pt>
                <c:pt idx="3654">
                  <c:v>136</c:v>
                </c:pt>
                <c:pt idx="3655">
                  <c:v>232</c:v>
                </c:pt>
                <c:pt idx="3656">
                  <c:v>82</c:v>
                </c:pt>
                <c:pt idx="3657">
                  <c:v>263</c:v>
                </c:pt>
                <c:pt idx="3658">
                  <c:v>109</c:v>
                </c:pt>
                <c:pt idx="3659">
                  <c:v>12</c:v>
                </c:pt>
                <c:pt idx="3660">
                  <c:v>61</c:v>
                </c:pt>
                <c:pt idx="3661">
                  <c:v>36</c:v>
                </c:pt>
                <c:pt idx="3662">
                  <c:v>138</c:v>
                </c:pt>
                <c:pt idx="3663">
                  <c:v>235</c:v>
                </c:pt>
                <c:pt idx="3664">
                  <c:v>26</c:v>
                </c:pt>
                <c:pt idx="3665">
                  <c:v>61</c:v>
                </c:pt>
                <c:pt idx="3666">
                  <c:v>62</c:v>
                </c:pt>
                <c:pt idx="3667">
                  <c:v>123</c:v>
                </c:pt>
                <c:pt idx="3668">
                  <c:v>258</c:v>
                </c:pt>
                <c:pt idx="3669">
                  <c:v>58</c:v>
                </c:pt>
                <c:pt idx="3670">
                  <c:v>51</c:v>
                </c:pt>
                <c:pt idx="3671">
                  <c:v>133</c:v>
                </c:pt>
                <c:pt idx="3672">
                  <c:v>27</c:v>
                </c:pt>
                <c:pt idx="3673">
                  <c:v>139</c:v>
                </c:pt>
                <c:pt idx="3674">
                  <c:v>195</c:v>
                </c:pt>
                <c:pt idx="3675">
                  <c:v>413</c:v>
                </c:pt>
                <c:pt idx="3676">
                  <c:v>155</c:v>
                </c:pt>
                <c:pt idx="3677">
                  <c:v>133</c:v>
                </c:pt>
                <c:pt idx="3678">
                  <c:v>46</c:v>
                </c:pt>
                <c:pt idx="3679">
                  <c:v>215</c:v>
                </c:pt>
                <c:pt idx="3680">
                  <c:v>58</c:v>
                </c:pt>
                <c:pt idx="3681">
                  <c:v>28</c:v>
                </c:pt>
                <c:pt idx="3682">
                  <c:v>1620</c:v>
                </c:pt>
                <c:pt idx="3683">
                  <c:v>86</c:v>
                </c:pt>
                <c:pt idx="3684">
                  <c:v>3309</c:v>
                </c:pt>
                <c:pt idx="3685">
                  <c:v>82</c:v>
                </c:pt>
                <c:pt idx="3686">
                  <c:v>38</c:v>
                </c:pt>
                <c:pt idx="3687">
                  <c:v>60</c:v>
                </c:pt>
                <c:pt idx="3688">
                  <c:v>83</c:v>
                </c:pt>
                <c:pt idx="3689">
                  <c:v>54</c:v>
                </c:pt>
                <c:pt idx="3690">
                  <c:v>23</c:v>
                </c:pt>
                <c:pt idx="3691">
                  <c:v>18</c:v>
                </c:pt>
                <c:pt idx="3692">
                  <c:v>37</c:v>
                </c:pt>
                <c:pt idx="3693">
                  <c:v>48</c:v>
                </c:pt>
                <c:pt idx="3694">
                  <c:v>78</c:v>
                </c:pt>
                <c:pt idx="3695">
                  <c:v>75</c:v>
                </c:pt>
                <c:pt idx="3696">
                  <c:v>371</c:v>
                </c:pt>
                <c:pt idx="3697">
                  <c:v>157</c:v>
                </c:pt>
                <c:pt idx="3698">
                  <c:v>114</c:v>
                </c:pt>
                <c:pt idx="3699">
                  <c:v>50</c:v>
                </c:pt>
                <c:pt idx="3700">
                  <c:v>8</c:v>
                </c:pt>
                <c:pt idx="3701">
                  <c:v>48</c:v>
                </c:pt>
                <c:pt idx="3702">
                  <c:v>345</c:v>
                </c:pt>
                <c:pt idx="3703">
                  <c:v>28</c:v>
                </c:pt>
                <c:pt idx="3704">
                  <c:v>28</c:v>
                </c:pt>
                <c:pt idx="3705">
                  <c:v>55</c:v>
                </c:pt>
                <c:pt idx="3706">
                  <c:v>423</c:v>
                </c:pt>
                <c:pt idx="3707">
                  <c:v>22</c:v>
                </c:pt>
                <c:pt idx="3708">
                  <c:v>84</c:v>
                </c:pt>
                <c:pt idx="3709">
                  <c:v>69</c:v>
                </c:pt>
                <c:pt idx="3710">
                  <c:v>43</c:v>
                </c:pt>
                <c:pt idx="3711">
                  <c:v>26</c:v>
                </c:pt>
                <c:pt idx="3712">
                  <c:v>35</c:v>
                </c:pt>
                <c:pt idx="3713">
                  <c:v>39</c:v>
                </c:pt>
                <c:pt idx="3714">
                  <c:v>56</c:v>
                </c:pt>
                <c:pt idx="3715">
                  <c:v>301</c:v>
                </c:pt>
                <c:pt idx="3716">
                  <c:v>135</c:v>
                </c:pt>
                <c:pt idx="3717">
                  <c:v>21</c:v>
                </c:pt>
                <c:pt idx="3718">
                  <c:v>19</c:v>
                </c:pt>
                <c:pt idx="3719">
                  <c:v>244</c:v>
                </c:pt>
                <c:pt idx="3720">
                  <c:v>29</c:v>
                </c:pt>
                <c:pt idx="3721">
                  <c:v>234</c:v>
                </c:pt>
                <c:pt idx="3722">
                  <c:v>49</c:v>
                </c:pt>
                <c:pt idx="3723">
                  <c:v>146</c:v>
                </c:pt>
                <c:pt idx="3724">
                  <c:v>104</c:v>
                </c:pt>
                <c:pt idx="3725">
                  <c:v>698</c:v>
                </c:pt>
                <c:pt idx="3726">
                  <c:v>38</c:v>
                </c:pt>
                <c:pt idx="3727">
                  <c:v>26</c:v>
                </c:pt>
                <c:pt idx="3728">
                  <c:v>758</c:v>
                </c:pt>
                <c:pt idx="3729">
                  <c:v>228</c:v>
                </c:pt>
                <c:pt idx="3730">
                  <c:v>1087</c:v>
                </c:pt>
                <c:pt idx="3731">
                  <c:v>420</c:v>
                </c:pt>
                <c:pt idx="3732">
                  <c:v>78</c:v>
                </c:pt>
                <c:pt idx="3733">
                  <c:v>67</c:v>
                </c:pt>
                <c:pt idx="3734">
                  <c:v>167</c:v>
                </c:pt>
                <c:pt idx="3735">
                  <c:v>234</c:v>
                </c:pt>
                <c:pt idx="3736">
                  <c:v>52</c:v>
                </c:pt>
                <c:pt idx="3737">
                  <c:v>29</c:v>
                </c:pt>
                <c:pt idx="3738">
                  <c:v>94</c:v>
                </c:pt>
                <c:pt idx="3739">
                  <c:v>109</c:v>
                </c:pt>
                <c:pt idx="3740">
                  <c:v>481</c:v>
                </c:pt>
                <c:pt idx="3741">
                  <c:v>38</c:v>
                </c:pt>
                <c:pt idx="3742">
                  <c:v>23</c:v>
                </c:pt>
                <c:pt idx="3743">
                  <c:v>39</c:v>
                </c:pt>
                <c:pt idx="3744">
                  <c:v>1233</c:v>
                </c:pt>
                <c:pt idx="3745">
                  <c:v>812</c:v>
                </c:pt>
                <c:pt idx="3746">
                  <c:v>222</c:v>
                </c:pt>
                <c:pt idx="3747">
                  <c:v>77</c:v>
                </c:pt>
                <c:pt idx="3748">
                  <c:v>24</c:v>
                </c:pt>
                <c:pt idx="3749">
                  <c:v>160</c:v>
                </c:pt>
                <c:pt idx="3750">
                  <c:v>32</c:v>
                </c:pt>
                <c:pt idx="3751">
                  <c:v>9</c:v>
                </c:pt>
                <c:pt idx="3752">
                  <c:v>147</c:v>
                </c:pt>
                <c:pt idx="3753">
                  <c:v>114</c:v>
                </c:pt>
                <c:pt idx="3754">
                  <c:v>38</c:v>
                </c:pt>
                <c:pt idx="3755">
                  <c:v>57</c:v>
                </c:pt>
                <c:pt idx="3756">
                  <c:v>82</c:v>
                </c:pt>
                <c:pt idx="3757">
                  <c:v>24</c:v>
                </c:pt>
                <c:pt idx="3758">
                  <c:v>940</c:v>
                </c:pt>
                <c:pt idx="3759">
                  <c:v>1541</c:v>
                </c:pt>
                <c:pt idx="3760">
                  <c:v>70</c:v>
                </c:pt>
                <c:pt idx="3761">
                  <c:v>176</c:v>
                </c:pt>
                <c:pt idx="3762">
                  <c:v>365</c:v>
                </c:pt>
                <c:pt idx="3763">
                  <c:v>28</c:v>
                </c:pt>
                <c:pt idx="3764">
                  <c:v>316</c:v>
                </c:pt>
                <c:pt idx="3765">
                  <c:v>1561</c:v>
                </c:pt>
                <c:pt idx="3766">
                  <c:v>426</c:v>
                </c:pt>
                <c:pt idx="3767">
                  <c:v>3886</c:v>
                </c:pt>
                <c:pt idx="3768">
                  <c:v>296</c:v>
                </c:pt>
                <c:pt idx="3769">
                  <c:v>134</c:v>
                </c:pt>
                <c:pt idx="3770">
                  <c:v>12</c:v>
                </c:pt>
                <c:pt idx="3771">
                  <c:v>317</c:v>
                </c:pt>
                <c:pt idx="3772">
                  <c:v>38</c:v>
                </c:pt>
                <c:pt idx="3773">
                  <c:v>40</c:v>
                </c:pt>
                <c:pt idx="3774">
                  <c:v>48</c:v>
                </c:pt>
                <c:pt idx="3775">
                  <c:v>557</c:v>
                </c:pt>
                <c:pt idx="3776">
                  <c:v>57</c:v>
                </c:pt>
                <c:pt idx="3777">
                  <c:v>45</c:v>
                </c:pt>
                <c:pt idx="3778">
                  <c:v>1209</c:v>
                </c:pt>
                <c:pt idx="3779">
                  <c:v>186</c:v>
                </c:pt>
                <c:pt idx="3780">
                  <c:v>35</c:v>
                </c:pt>
                <c:pt idx="3781">
                  <c:v>91</c:v>
                </c:pt>
                <c:pt idx="3782">
                  <c:v>66</c:v>
                </c:pt>
                <c:pt idx="3783">
                  <c:v>865</c:v>
                </c:pt>
                <c:pt idx="3784">
                  <c:v>488</c:v>
                </c:pt>
                <c:pt idx="3785">
                  <c:v>15</c:v>
                </c:pt>
                <c:pt idx="3786">
                  <c:v>780</c:v>
                </c:pt>
                <c:pt idx="3787">
                  <c:v>58</c:v>
                </c:pt>
                <c:pt idx="3788">
                  <c:v>288</c:v>
                </c:pt>
                <c:pt idx="3789">
                  <c:v>30</c:v>
                </c:pt>
                <c:pt idx="3790">
                  <c:v>165</c:v>
                </c:pt>
                <c:pt idx="3791">
                  <c:v>80</c:v>
                </c:pt>
                <c:pt idx="3792">
                  <c:v>27</c:v>
                </c:pt>
                <c:pt idx="3793">
                  <c:v>210</c:v>
                </c:pt>
                <c:pt idx="3794">
                  <c:v>434</c:v>
                </c:pt>
                <c:pt idx="3795">
                  <c:v>280</c:v>
                </c:pt>
                <c:pt idx="3796">
                  <c:v>264</c:v>
                </c:pt>
                <c:pt idx="3797">
                  <c:v>163</c:v>
                </c:pt>
                <c:pt idx="3798">
                  <c:v>269</c:v>
                </c:pt>
                <c:pt idx="3799">
                  <c:v>105</c:v>
                </c:pt>
                <c:pt idx="3800">
                  <c:v>19</c:v>
                </c:pt>
                <c:pt idx="3801">
                  <c:v>63</c:v>
                </c:pt>
                <c:pt idx="3802">
                  <c:v>140</c:v>
                </c:pt>
                <c:pt idx="3803">
                  <c:v>109</c:v>
                </c:pt>
                <c:pt idx="3804">
                  <c:v>425</c:v>
                </c:pt>
                <c:pt idx="3805">
                  <c:v>79</c:v>
                </c:pt>
                <c:pt idx="3806">
                  <c:v>819</c:v>
                </c:pt>
                <c:pt idx="3807">
                  <c:v>135</c:v>
                </c:pt>
                <c:pt idx="3808">
                  <c:v>25</c:v>
                </c:pt>
                <c:pt idx="3809">
                  <c:v>60</c:v>
                </c:pt>
                <c:pt idx="3810">
                  <c:v>94</c:v>
                </c:pt>
                <c:pt idx="3811">
                  <c:v>97</c:v>
                </c:pt>
                <c:pt idx="3812">
                  <c:v>303</c:v>
                </c:pt>
                <c:pt idx="3813">
                  <c:v>91</c:v>
                </c:pt>
                <c:pt idx="3814">
                  <c:v>224</c:v>
                </c:pt>
                <c:pt idx="3815">
                  <c:v>80</c:v>
                </c:pt>
                <c:pt idx="3816">
                  <c:v>76</c:v>
                </c:pt>
                <c:pt idx="3817">
                  <c:v>570</c:v>
                </c:pt>
                <c:pt idx="3818">
                  <c:v>42</c:v>
                </c:pt>
                <c:pt idx="3819">
                  <c:v>1553</c:v>
                </c:pt>
                <c:pt idx="3820">
                  <c:v>95</c:v>
                </c:pt>
                <c:pt idx="3821">
                  <c:v>27</c:v>
                </c:pt>
                <c:pt idx="3822">
                  <c:v>2101</c:v>
                </c:pt>
                <c:pt idx="3823">
                  <c:v>586</c:v>
                </c:pt>
                <c:pt idx="3824">
                  <c:v>37</c:v>
                </c:pt>
                <c:pt idx="3825">
                  <c:v>3082</c:v>
                </c:pt>
                <c:pt idx="3826">
                  <c:v>34</c:v>
                </c:pt>
                <c:pt idx="3827">
                  <c:v>344</c:v>
                </c:pt>
                <c:pt idx="3828">
                  <c:v>117</c:v>
                </c:pt>
                <c:pt idx="3829">
                  <c:v>2715</c:v>
                </c:pt>
                <c:pt idx="3830">
                  <c:v>560</c:v>
                </c:pt>
                <c:pt idx="3831">
                  <c:v>195</c:v>
                </c:pt>
                <c:pt idx="3832">
                  <c:v>29</c:v>
                </c:pt>
                <c:pt idx="3833">
                  <c:v>425</c:v>
                </c:pt>
                <c:pt idx="3834">
                  <c:v>404</c:v>
                </c:pt>
                <c:pt idx="3835">
                  <c:v>427</c:v>
                </c:pt>
                <c:pt idx="3836">
                  <c:v>193</c:v>
                </c:pt>
                <c:pt idx="3837">
                  <c:v>188</c:v>
                </c:pt>
                <c:pt idx="3838">
                  <c:v>228</c:v>
                </c:pt>
                <c:pt idx="3839">
                  <c:v>62</c:v>
                </c:pt>
                <c:pt idx="3840">
                  <c:v>324</c:v>
                </c:pt>
                <c:pt idx="3841">
                  <c:v>24</c:v>
                </c:pt>
                <c:pt idx="3842">
                  <c:v>65</c:v>
                </c:pt>
                <c:pt idx="3843">
                  <c:v>112</c:v>
                </c:pt>
                <c:pt idx="3844">
                  <c:v>436</c:v>
                </c:pt>
                <c:pt idx="3845">
                  <c:v>366</c:v>
                </c:pt>
                <c:pt idx="3846">
                  <c:v>7024</c:v>
                </c:pt>
                <c:pt idx="3847">
                  <c:v>580</c:v>
                </c:pt>
                <c:pt idx="3848">
                  <c:v>46</c:v>
                </c:pt>
                <c:pt idx="3849">
                  <c:v>134</c:v>
                </c:pt>
                <c:pt idx="3850">
                  <c:v>48</c:v>
                </c:pt>
                <c:pt idx="3851">
                  <c:v>199</c:v>
                </c:pt>
                <c:pt idx="3852">
                  <c:v>1543</c:v>
                </c:pt>
                <c:pt idx="3853">
                  <c:v>76</c:v>
                </c:pt>
                <c:pt idx="3854">
                  <c:v>118</c:v>
                </c:pt>
                <c:pt idx="3855">
                  <c:v>36</c:v>
                </c:pt>
                <c:pt idx="3856">
                  <c:v>74</c:v>
                </c:pt>
                <c:pt idx="3857">
                  <c:v>4376</c:v>
                </c:pt>
                <c:pt idx="3858">
                  <c:v>62</c:v>
                </c:pt>
                <c:pt idx="3859">
                  <c:v>23</c:v>
                </c:pt>
                <c:pt idx="3860">
                  <c:v>70</c:v>
                </c:pt>
                <c:pt idx="3861">
                  <c:v>38</c:v>
                </c:pt>
                <c:pt idx="3862">
                  <c:v>22</c:v>
                </c:pt>
                <c:pt idx="3863">
                  <c:v>141</c:v>
                </c:pt>
                <c:pt idx="3864">
                  <c:v>214</c:v>
                </c:pt>
                <c:pt idx="3865">
                  <c:v>113</c:v>
                </c:pt>
                <c:pt idx="3866">
                  <c:v>19</c:v>
                </c:pt>
                <c:pt idx="3867">
                  <c:v>1920</c:v>
                </c:pt>
                <c:pt idx="3868">
                  <c:v>1259</c:v>
                </c:pt>
                <c:pt idx="3869">
                  <c:v>98</c:v>
                </c:pt>
                <c:pt idx="3870">
                  <c:v>155</c:v>
                </c:pt>
                <c:pt idx="3871">
                  <c:v>67</c:v>
                </c:pt>
                <c:pt idx="3872">
                  <c:v>145</c:v>
                </c:pt>
                <c:pt idx="3873">
                  <c:v>138</c:v>
                </c:pt>
                <c:pt idx="3874">
                  <c:v>134</c:v>
                </c:pt>
                <c:pt idx="3875">
                  <c:v>38</c:v>
                </c:pt>
                <c:pt idx="3876">
                  <c:v>1034</c:v>
                </c:pt>
                <c:pt idx="3877">
                  <c:v>200</c:v>
                </c:pt>
                <c:pt idx="3878">
                  <c:v>151</c:v>
                </c:pt>
                <c:pt idx="3879">
                  <c:v>9</c:v>
                </c:pt>
                <c:pt idx="3880">
                  <c:v>159</c:v>
                </c:pt>
                <c:pt idx="3881">
                  <c:v>137</c:v>
                </c:pt>
                <c:pt idx="3882">
                  <c:v>265</c:v>
                </c:pt>
                <c:pt idx="3883">
                  <c:v>179</c:v>
                </c:pt>
                <c:pt idx="3884">
                  <c:v>40</c:v>
                </c:pt>
                <c:pt idx="3885">
                  <c:v>671</c:v>
                </c:pt>
                <c:pt idx="3886">
                  <c:v>205</c:v>
                </c:pt>
                <c:pt idx="3887">
                  <c:v>76</c:v>
                </c:pt>
                <c:pt idx="3888">
                  <c:v>143</c:v>
                </c:pt>
                <c:pt idx="3889">
                  <c:v>29</c:v>
                </c:pt>
                <c:pt idx="3890">
                  <c:v>245</c:v>
                </c:pt>
                <c:pt idx="3891">
                  <c:v>1241</c:v>
                </c:pt>
                <c:pt idx="3892">
                  <c:v>33</c:v>
                </c:pt>
                <c:pt idx="3893">
                  <c:v>908</c:v>
                </c:pt>
                <c:pt idx="3894">
                  <c:v>31</c:v>
                </c:pt>
                <c:pt idx="3895">
                  <c:v>96</c:v>
                </c:pt>
                <c:pt idx="3896">
                  <c:v>345</c:v>
                </c:pt>
                <c:pt idx="3897">
                  <c:v>88</c:v>
                </c:pt>
                <c:pt idx="3898">
                  <c:v>27</c:v>
                </c:pt>
                <c:pt idx="3899">
                  <c:v>63</c:v>
                </c:pt>
                <c:pt idx="3900">
                  <c:v>52</c:v>
                </c:pt>
                <c:pt idx="3901">
                  <c:v>88</c:v>
                </c:pt>
                <c:pt idx="3902">
                  <c:v>41</c:v>
                </c:pt>
                <c:pt idx="3903">
                  <c:v>706</c:v>
                </c:pt>
                <c:pt idx="3904">
                  <c:v>86</c:v>
                </c:pt>
                <c:pt idx="3905">
                  <c:v>436</c:v>
                </c:pt>
                <c:pt idx="3906">
                  <c:v>476</c:v>
                </c:pt>
                <c:pt idx="3907">
                  <c:v>975</c:v>
                </c:pt>
                <c:pt idx="3908">
                  <c:v>1492</c:v>
                </c:pt>
                <c:pt idx="3909">
                  <c:v>3624</c:v>
                </c:pt>
                <c:pt idx="3910">
                  <c:v>33</c:v>
                </c:pt>
                <c:pt idx="3911">
                  <c:v>48</c:v>
                </c:pt>
                <c:pt idx="3912">
                  <c:v>222</c:v>
                </c:pt>
                <c:pt idx="3913">
                  <c:v>72</c:v>
                </c:pt>
                <c:pt idx="3914">
                  <c:v>27</c:v>
                </c:pt>
                <c:pt idx="3915">
                  <c:v>2128</c:v>
                </c:pt>
                <c:pt idx="3916">
                  <c:v>70</c:v>
                </c:pt>
                <c:pt idx="3917">
                  <c:v>84</c:v>
                </c:pt>
                <c:pt idx="3918">
                  <c:v>44</c:v>
                </c:pt>
                <c:pt idx="3919">
                  <c:v>190</c:v>
                </c:pt>
                <c:pt idx="3920">
                  <c:v>132</c:v>
                </c:pt>
                <c:pt idx="3921">
                  <c:v>33</c:v>
                </c:pt>
                <c:pt idx="3922">
                  <c:v>148</c:v>
                </c:pt>
                <c:pt idx="3923">
                  <c:v>52</c:v>
                </c:pt>
                <c:pt idx="3924">
                  <c:v>21</c:v>
                </c:pt>
                <c:pt idx="3925">
                  <c:v>115</c:v>
                </c:pt>
                <c:pt idx="3926">
                  <c:v>83</c:v>
                </c:pt>
                <c:pt idx="3927">
                  <c:v>124</c:v>
                </c:pt>
                <c:pt idx="3928">
                  <c:v>105</c:v>
                </c:pt>
                <c:pt idx="3929">
                  <c:v>56</c:v>
                </c:pt>
                <c:pt idx="3930">
                  <c:v>27</c:v>
                </c:pt>
                <c:pt idx="3931">
                  <c:v>616</c:v>
                </c:pt>
                <c:pt idx="3932">
                  <c:v>462</c:v>
                </c:pt>
                <c:pt idx="3933">
                  <c:v>147</c:v>
                </c:pt>
                <c:pt idx="3934">
                  <c:v>90</c:v>
                </c:pt>
                <c:pt idx="3935">
                  <c:v>18</c:v>
                </c:pt>
                <c:pt idx="3936">
                  <c:v>128</c:v>
                </c:pt>
                <c:pt idx="3937">
                  <c:v>168</c:v>
                </c:pt>
                <c:pt idx="3938">
                  <c:v>192</c:v>
                </c:pt>
                <c:pt idx="3939">
                  <c:v>152</c:v>
                </c:pt>
                <c:pt idx="3940">
                  <c:v>26</c:v>
                </c:pt>
                <c:pt idx="3941">
                  <c:v>22</c:v>
                </c:pt>
                <c:pt idx="3942">
                  <c:v>42</c:v>
                </c:pt>
                <c:pt idx="3943">
                  <c:v>200</c:v>
                </c:pt>
                <c:pt idx="3944">
                  <c:v>60</c:v>
                </c:pt>
                <c:pt idx="3945">
                  <c:v>168</c:v>
                </c:pt>
                <c:pt idx="3946">
                  <c:v>279</c:v>
                </c:pt>
                <c:pt idx="3947">
                  <c:v>52</c:v>
                </c:pt>
                <c:pt idx="3948">
                  <c:v>63</c:v>
                </c:pt>
                <c:pt idx="3949">
                  <c:v>563</c:v>
                </c:pt>
                <c:pt idx="3950">
                  <c:v>39</c:v>
                </c:pt>
                <c:pt idx="3951">
                  <c:v>95</c:v>
                </c:pt>
                <c:pt idx="3952">
                  <c:v>63</c:v>
                </c:pt>
                <c:pt idx="3953">
                  <c:v>29</c:v>
                </c:pt>
                <c:pt idx="3954">
                  <c:v>132</c:v>
                </c:pt>
                <c:pt idx="3955">
                  <c:v>73</c:v>
                </c:pt>
                <c:pt idx="3956">
                  <c:v>114</c:v>
                </c:pt>
                <c:pt idx="3957">
                  <c:v>442</c:v>
                </c:pt>
                <c:pt idx="3958">
                  <c:v>118</c:v>
                </c:pt>
                <c:pt idx="3959">
                  <c:v>90</c:v>
                </c:pt>
                <c:pt idx="3960">
                  <c:v>78</c:v>
                </c:pt>
                <c:pt idx="3961">
                  <c:v>181</c:v>
                </c:pt>
                <c:pt idx="3962">
                  <c:v>86</c:v>
                </c:pt>
                <c:pt idx="3963">
                  <c:v>347</c:v>
                </c:pt>
                <c:pt idx="3964">
                  <c:v>48</c:v>
                </c:pt>
                <c:pt idx="3965">
                  <c:v>112</c:v>
                </c:pt>
                <c:pt idx="3966">
                  <c:v>88</c:v>
                </c:pt>
                <c:pt idx="3967">
                  <c:v>53</c:v>
                </c:pt>
                <c:pt idx="3968">
                  <c:v>671</c:v>
                </c:pt>
                <c:pt idx="3969">
                  <c:v>332</c:v>
                </c:pt>
                <c:pt idx="3970">
                  <c:v>55</c:v>
                </c:pt>
                <c:pt idx="3971">
                  <c:v>126</c:v>
                </c:pt>
                <c:pt idx="3972">
                  <c:v>67</c:v>
                </c:pt>
                <c:pt idx="3973">
                  <c:v>64</c:v>
                </c:pt>
                <c:pt idx="3974">
                  <c:v>156</c:v>
                </c:pt>
                <c:pt idx="3975">
                  <c:v>48</c:v>
                </c:pt>
                <c:pt idx="3976">
                  <c:v>123</c:v>
                </c:pt>
                <c:pt idx="3977">
                  <c:v>28</c:v>
                </c:pt>
                <c:pt idx="3978">
                  <c:v>84</c:v>
                </c:pt>
                <c:pt idx="3979">
                  <c:v>297</c:v>
                </c:pt>
                <c:pt idx="3980">
                  <c:v>114</c:v>
                </c:pt>
                <c:pt idx="3981">
                  <c:v>123</c:v>
                </c:pt>
                <c:pt idx="3982">
                  <c:v>141</c:v>
                </c:pt>
                <c:pt idx="3983">
                  <c:v>201</c:v>
                </c:pt>
                <c:pt idx="3984">
                  <c:v>76</c:v>
                </c:pt>
                <c:pt idx="3985">
                  <c:v>29</c:v>
                </c:pt>
                <c:pt idx="3986">
                  <c:v>2615</c:v>
                </c:pt>
                <c:pt idx="3987">
                  <c:v>420</c:v>
                </c:pt>
                <c:pt idx="3988">
                  <c:v>26</c:v>
                </c:pt>
                <c:pt idx="3989">
                  <c:v>33</c:v>
                </c:pt>
                <c:pt idx="3990">
                  <c:v>786</c:v>
                </c:pt>
                <c:pt idx="3991">
                  <c:v>140</c:v>
                </c:pt>
                <c:pt idx="3992">
                  <c:v>97</c:v>
                </c:pt>
                <c:pt idx="3993">
                  <c:v>73</c:v>
                </c:pt>
                <c:pt idx="3994">
                  <c:v>763</c:v>
                </c:pt>
                <c:pt idx="3995">
                  <c:v>208</c:v>
                </c:pt>
                <c:pt idx="3996">
                  <c:v>121</c:v>
                </c:pt>
                <c:pt idx="3997">
                  <c:v>72</c:v>
                </c:pt>
                <c:pt idx="3998">
                  <c:v>55</c:v>
                </c:pt>
                <c:pt idx="3999">
                  <c:v>135</c:v>
                </c:pt>
                <c:pt idx="4000">
                  <c:v>70</c:v>
                </c:pt>
                <c:pt idx="4001">
                  <c:v>48</c:v>
                </c:pt>
                <c:pt idx="4002">
                  <c:v>57</c:v>
                </c:pt>
                <c:pt idx="4003">
                  <c:v>67</c:v>
                </c:pt>
                <c:pt idx="4004">
                  <c:v>41</c:v>
                </c:pt>
                <c:pt idx="4005">
                  <c:v>72</c:v>
                </c:pt>
                <c:pt idx="4006">
                  <c:v>20</c:v>
                </c:pt>
                <c:pt idx="4007">
                  <c:v>65</c:v>
                </c:pt>
                <c:pt idx="4008">
                  <c:v>42</c:v>
                </c:pt>
                <c:pt idx="4009">
                  <c:v>250</c:v>
                </c:pt>
                <c:pt idx="4010">
                  <c:v>229</c:v>
                </c:pt>
                <c:pt idx="4011">
                  <c:v>263</c:v>
                </c:pt>
                <c:pt idx="4012">
                  <c:v>235</c:v>
                </c:pt>
                <c:pt idx="4013">
                  <c:v>308</c:v>
                </c:pt>
                <c:pt idx="4014">
                  <c:v>743</c:v>
                </c:pt>
                <c:pt idx="4015">
                  <c:v>111</c:v>
                </c:pt>
                <c:pt idx="4016">
                  <c:v>43</c:v>
                </c:pt>
                <c:pt idx="4017">
                  <c:v>35</c:v>
                </c:pt>
                <c:pt idx="4018">
                  <c:v>259</c:v>
                </c:pt>
                <c:pt idx="4019">
                  <c:v>98</c:v>
                </c:pt>
                <c:pt idx="4020">
                  <c:v>484</c:v>
                </c:pt>
                <c:pt idx="4021">
                  <c:v>242</c:v>
                </c:pt>
                <c:pt idx="4022">
                  <c:v>124</c:v>
                </c:pt>
                <c:pt idx="4023">
                  <c:v>53</c:v>
                </c:pt>
                <c:pt idx="4024">
                  <c:v>196</c:v>
                </c:pt>
                <c:pt idx="4025">
                  <c:v>352</c:v>
                </c:pt>
                <c:pt idx="4026">
                  <c:v>107</c:v>
                </c:pt>
                <c:pt idx="4027">
                  <c:v>298</c:v>
                </c:pt>
                <c:pt idx="4028">
                  <c:v>80</c:v>
                </c:pt>
                <c:pt idx="4029">
                  <c:v>411</c:v>
                </c:pt>
                <c:pt idx="4030">
                  <c:v>82</c:v>
                </c:pt>
                <c:pt idx="4031">
                  <c:v>135</c:v>
                </c:pt>
                <c:pt idx="4032">
                  <c:v>45</c:v>
                </c:pt>
                <c:pt idx="4033">
                  <c:v>35</c:v>
                </c:pt>
                <c:pt idx="4034">
                  <c:v>94</c:v>
                </c:pt>
                <c:pt idx="4035">
                  <c:v>30</c:v>
                </c:pt>
                <c:pt idx="4036">
                  <c:v>113</c:v>
                </c:pt>
                <c:pt idx="4037">
                  <c:v>389</c:v>
                </c:pt>
                <c:pt idx="4038">
                  <c:v>68</c:v>
                </c:pt>
                <c:pt idx="4039">
                  <c:v>530</c:v>
                </c:pt>
                <c:pt idx="4040">
                  <c:v>88</c:v>
                </c:pt>
                <c:pt idx="4041">
                  <c:v>2687</c:v>
                </c:pt>
                <c:pt idx="4042">
                  <c:v>45</c:v>
                </c:pt>
                <c:pt idx="4043">
                  <c:v>93</c:v>
                </c:pt>
                <c:pt idx="4044">
                  <c:v>589</c:v>
                </c:pt>
                <c:pt idx="4045">
                  <c:v>145</c:v>
                </c:pt>
                <c:pt idx="4046">
                  <c:v>133</c:v>
                </c:pt>
                <c:pt idx="4047">
                  <c:v>412</c:v>
                </c:pt>
                <c:pt idx="4048">
                  <c:v>80</c:v>
                </c:pt>
                <c:pt idx="4049">
                  <c:v>1414</c:v>
                </c:pt>
                <c:pt idx="4050">
                  <c:v>67</c:v>
                </c:pt>
                <c:pt idx="4051">
                  <c:v>81</c:v>
                </c:pt>
                <c:pt idx="4052">
                  <c:v>148</c:v>
                </c:pt>
                <c:pt idx="4053">
                  <c:v>301</c:v>
                </c:pt>
                <c:pt idx="4054">
                  <c:v>65</c:v>
                </c:pt>
                <c:pt idx="4055">
                  <c:v>8</c:v>
                </c:pt>
                <c:pt idx="4056">
                  <c:v>136</c:v>
                </c:pt>
                <c:pt idx="4057">
                  <c:v>102</c:v>
                </c:pt>
                <c:pt idx="4058">
                  <c:v>48</c:v>
                </c:pt>
                <c:pt idx="4059">
                  <c:v>301</c:v>
                </c:pt>
                <c:pt idx="4060">
                  <c:v>103</c:v>
                </c:pt>
                <c:pt idx="4061">
                  <c:v>77</c:v>
                </c:pt>
                <c:pt idx="4062">
                  <c:v>140</c:v>
                </c:pt>
                <c:pt idx="4063">
                  <c:v>278</c:v>
                </c:pt>
                <c:pt idx="4064">
                  <c:v>177</c:v>
                </c:pt>
                <c:pt idx="4065">
                  <c:v>226</c:v>
                </c:pt>
                <c:pt idx="4066">
                  <c:v>53</c:v>
                </c:pt>
                <c:pt idx="4067">
                  <c:v>96</c:v>
                </c:pt>
                <c:pt idx="4068">
                  <c:v>35</c:v>
                </c:pt>
                <c:pt idx="4069">
                  <c:v>686</c:v>
                </c:pt>
                <c:pt idx="4070">
                  <c:v>103</c:v>
                </c:pt>
                <c:pt idx="4071">
                  <c:v>750</c:v>
                </c:pt>
                <c:pt idx="4072">
                  <c:v>4</c:v>
                </c:pt>
                <c:pt idx="4073">
                  <c:v>68</c:v>
                </c:pt>
                <c:pt idx="4074">
                  <c:v>67</c:v>
                </c:pt>
                <c:pt idx="4075">
                  <c:v>1062</c:v>
                </c:pt>
                <c:pt idx="4076">
                  <c:v>74</c:v>
                </c:pt>
                <c:pt idx="4077">
                  <c:v>146</c:v>
                </c:pt>
                <c:pt idx="4078">
                  <c:v>59</c:v>
                </c:pt>
                <c:pt idx="4079">
                  <c:v>259</c:v>
                </c:pt>
                <c:pt idx="4080">
                  <c:v>250</c:v>
                </c:pt>
                <c:pt idx="4081">
                  <c:v>42</c:v>
                </c:pt>
                <c:pt idx="4082">
                  <c:v>65</c:v>
                </c:pt>
                <c:pt idx="4083">
                  <c:v>107</c:v>
                </c:pt>
                <c:pt idx="4084">
                  <c:v>44</c:v>
                </c:pt>
                <c:pt idx="4085">
                  <c:v>285</c:v>
                </c:pt>
                <c:pt idx="4086">
                  <c:v>139</c:v>
                </c:pt>
                <c:pt idx="4087">
                  <c:v>510</c:v>
                </c:pt>
                <c:pt idx="4088">
                  <c:v>1288</c:v>
                </c:pt>
                <c:pt idx="4089">
                  <c:v>370</c:v>
                </c:pt>
                <c:pt idx="4090">
                  <c:v>70</c:v>
                </c:pt>
                <c:pt idx="4091">
                  <c:v>816</c:v>
                </c:pt>
                <c:pt idx="4092">
                  <c:v>86</c:v>
                </c:pt>
                <c:pt idx="4093">
                  <c:v>130</c:v>
                </c:pt>
                <c:pt idx="4094">
                  <c:v>240</c:v>
                </c:pt>
                <c:pt idx="4095">
                  <c:v>38</c:v>
                </c:pt>
                <c:pt idx="4096">
                  <c:v>90</c:v>
                </c:pt>
                <c:pt idx="4097">
                  <c:v>200</c:v>
                </c:pt>
                <c:pt idx="4098">
                  <c:v>259</c:v>
                </c:pt>
                <c:pt idx="4099">
                  <c:v>38</c:v>
                </c:pt>
                <c:pt idx="4100">
                  <c:v>82</c:v>
                </c:pt>
                <c:pt idx="4101">
                  <c:v>42</c:v>
                </c:pt>
                <c:pt idx="4102">
                  <c:v>10</c:v>
                </c:pt>
                <c:pt idx="4103">
                  <c:v>31</c:v>
                </c:pt>
                <c:pt idx="4104">
                  <c:v>59</c:v>
                </c:pt>
                <c:pt idx="4105">
                  <c:v>49</c:v>
                </c:pt>
                <c:pt idx="4106">
                  <c:v>151</c:v>
                </c:pt>
                <c:pt idx="4107">
                  <c:v>276</c:v>
                </c:pt>
                <c:pt idx="4108">
                  <c:v>136</c:v>
                </c:pt>
                <c:pt idx="4109">
                  <c:v>43</c:v>
                </c:pt>
                <c:pt idx="4110">
                  <c:v>190</c:v>
                </c:pt>
                <c:pt idx="4111">
                  <c:v>633</c:v>
                </c:pt>
                <c:pt idx="4112">
                  <c:v>450</c:v>
                </c:pt>
                <c:pt idx="4113">
                  <c:v>106</c:v>
                </c:pt>
                <c:pt idx="4114">
                  <c:v>67</c:v>
                </c:pt>
                <c:pt idx="4115">
                  <c:v>115</c:v>
                </c:pt>
                <c:pt idx="4116">
                  <c:v>98</c:v>
                </c:pt>
                <c:pt idx="4117">
                  <c:v>22</c:v>
                </c:pt>
                <c:pt idx="4118">
                  <c:v>250</c:v>
                </c:pt>
                <c:pt idx="4119">
                  <c:v>281</c:v>
                </c:pt>
                <c:pt idx="4120">
                  <c:v>684</c:v>
                </c:pt>
                <c:pt idx="4121">
                  <c:v>107</c:v>
                </c:pt>
                <c:pt idx="4122">
                  <c:v>72</c:v>
                </c:pt>
                <c:pt idx="4123">
                  <c:v>34</c:v>
                </c:pt>
                <c:pt idx="4124">
                  <c:v>623</c:v>
                </c:pt>
                <c:pt idx="4125">
                  <c:v>682</c:v>
                </c:pt>
                <c:pt idx="4126">
                  <c:v>201</c:v>
                </c:pt>
                <c:pt idx="4127">
                  <c:v>34</c:v>
                </c:pt>
                <c:pt idx="4128">
                  <c:v>38</c:v>
                </c:pt>
                <c:pt idx="4129">
                  <c:v>220</c:v>
                </c:pt>
                <c:pt idx="4130">
                  <c:v>568</c:v>
                </c:pt>
                <c:pt idx="4131">
                  <c:v>310</c:v>
                </c:pt>
                <c:pt idx="4132">
                  <c:v>277</c:v>
                </c:pt>
                <c:pt idx="4133">
                  <c:v>83</c:v>
                </c:pt>
                <c:pt idx="4134">
                  <c:v>156</c:v>
                </c:pt>
                <c:pt idx="4135">
                  <c:v>76</c:v>
                </c:pt>
                <c:pt idx="4136">
                  <c:v>44</c:v>
                </c:pt>
                <c:pt idx="4137">
                  <c:v>48</c:v>
                </c:pt>
                <c:pt idx="4138">
                  <c:v>933</c:v>
                </c:pt>
                <c:pt idx="4139">
                  <c:v>70</c:v>
                </c:pt>
                <c:pt idx="4140">
                  <c:v>18</c:v>
                </c:pt>
                <c:pt idx="4141">
                  <c:v>472</c:v>
                </c:pt>
                <c:pt idx="4142">
                  <c:v>48</c:v>
                </c:pt>
                <c:pt idx="4143">
                  <c:v>123</c:v>
                </c:pt>
                <c:pt idx="4144">
                  <c:v>25</c:v>
                </c:pt>
                <c:pt idx="4145">
                  <c:v>1215</c:v>
                </c:pt>
                <c:pt idx="4146">
                  <c:v>71</c:v>
                </c:pt>
                <c:pt idx="4147">
                  <c:v>326</c:v>
                </c:pt>
                <c:pt idx="4148">
                  <c:v>75</c:v>
                </c:pt>
                <c:pt idx="4149">
                  <c:v>403</c:v>
                </c:pt>
                <c:pt idx="4150">
                  <c:v>40</c:v>
                </c:pt>
                <c:pt idx="4151">
                  <c:v>291</c:v>
                </c:pt>
                <c:pt idx="4152">
                  <c:v>236</c:v>
                </c:pt>
                <c:pt idx="4153">
                  <c:v>651</c:v>
                </c:pt>
                <c:pt idx="4154">
                  <c:v>1203</c:v>
                </c:pt>
                <c:pt idx="4155">
                  <c:v>126</c:v>
                </c:pt>
                <c:pt idx="4156">
                  <c:v>30</c:v>
                </c:pt>
                <c:pt idx="4157">
                  <c:v>109</c:v>
                </c:pt>
                <c:pt idx="4158">
                  <c:v>36</c:v>
                </c:pt>
                <c:pt idx="4159">
                  <c:v>2291</c:v>
                </c:pt>
                <c:pt idx="4160">
                  <c:v>234</c:v>
                </c:pt>
                <c:pt idx="4161">
                  <c:v>62</c:v>
                </c:pt>
                <c:pt idx="4162">
                  <c:v>109</c:v>
                </c:pt>
                <c:pt idx="4163">
                  <c:v>252</c:v>
                </c:pt>
                <c:pt idx="4164">
                  <c:v>293</c:v>
                </c:pt>
                <c:pt idx="4165">
                  <c:v>129</c:v>
                </c:pt>
                <c:pt idx="4166">
                  <c:v>459</c:v>
                </c:pt>
                <c:pt idx="4167">
                  <c:v>198</c:v>
                </c:pt>
                <c:pt idx="4168">
                  <c:v>68</c:v>
                </c:pt>
                <c:pt idx="4169">
                  <c:v>207</c:v>
                </c:pt>
                <c:pt idx="4170">
                  <c:v>53</c:v>
                </c:pt>
                <c:pt idx="4171">
                  <c:v>27</c:v>
                </c:pt>
                <c:pt idx="4172">
                  <c:v>33</c:v>
                </c:pt>
                <c:pt idx="4173">
                  <c:v>653</c:v>
                </c:pt>
                <c:pt idx="4174">
                  <c:v>49</c:v>
                </c:pt>
                <c:pt idx="4175">
                  <c:v>173</c:v>
                </c:pt>
                <c:pt idx="4176">
                  <c:v>97</c:v>
                </c:pt>
                <c:pt idx="4177">
                  <c:v>881</c:v>
                </c:pt>
                <c:pt idx="4178">
                  <c:v>30</c:v>
                </c:pt>
                <c:pt idx="4179">
                  <c:v>131</c:v>
                </c:pt>
                <c:pt idx="4180">
                  <c:v>818</c:v>
                </c:pt>
                <c:pt idx="4181">
                  <c:v>672</c:v>
                </c:pt>
                <c:pt idx="4182">
                  <c:v>523</c:v>
                </c:pt>
                <c:pt idx="4183">
                  <c:v>155</c:v>
                </c:pt>
                <c:pt idx="4184">
                  <c:v>507</c:v>
                </c:pt>
                <c:pt idx="4185">
                  <c:v>85</c:v>
                </c:pt>
                <c:pt idx="4186">
                  <c:v>62</c:v>
                </c:pt>
                <c:pt idx="4187">
                  <c:v>138</c:v>
                </c:pt>
                <c:pt idx="4188">
                  <c:v>45</c:v>
                </c:pt>
                <c:pt idx="4189">
                  <c:v>558</c:v>
                </c:pt>
                <c:pt idx="4190">
                  <c:v>70</c:v>
                </c:pt>
                <c:pt idx="4191">
                  <c:v>71</c:v>
                </c:pt>
                <c:pt idx="4192">
                  <c:v>168</c:v>
                </c:pt>
                <c:pt idx="4193">
                  <c:v>38</c:v>
                </c:pt>
                <c:pt idx="4194">
                  <c:v>72</c:v>
                </c:pt>
                <c:pt idx="4195">
                  <c:v>157</c:v>
                </c:pt>
                <c:pt idx="4196">
                  <c:v>70</c:v>
                </c:pt>
                <c:pt idx="4197">
                  <c:v>283</c:v>
                </c:pt>
                <c:pt idx="4198">
                  <c:v>29</c:v>
                </c:pt>
                <c:pt idx="4199">
                  <c:v>125</c:v>
                </c:pt>
                <c:pt idx="4200">
                  <c:v>576</c:v>
                </c:pt>
                <c:pt idx="4201">
                  <c:v>15</c:v>
                </c:pt>
                <c:pt idx="4202">
                  <c:v>29</c:v>
                </c:pt>
                <c:pt idx="4203">
                  <c:v>94</c:v>
                </c:pt>
                <c:pt idx="4204">
                  <c:v>187</c:v>
                </c:pt>
                <c:pt idx="4205">
                  <c:v>253</c:v>
                </c:pt>
                <c:pt idx="4206">
                  <c:v>29</c:v>
                </c:pt>
                <c:pt idx="4207">
                  <c:v>1298</c:v>
                </c:pt>
                <c:pt idx="4208">
                  <c:v>174</c:v>
                </c:pt>
                <c:pt idx="4209">
                  <c:v>53</c:v>
                </c:pt>
                <c:pt idx="4210">
                  <c:v>31</c:v>
                </c:pt>
                <c:pt idx="4211">
                  <c:v>604</c:v>
                </c:pt>
                <c:pt idx="4212">
                  <c:v>311</c:v>
                </c:pt>
                <c:pt idx="4213">
                  <c:v>250</c:v>
                </c:pt>
                <c:pt idx="4214">
                  <c:v>209</c:v>
                </c:pt>
                <c:pt idx="4215">
                  <c:v>969</c:v>
                </c:pt>
                <c:pt idx="4216">
                  <c:v>114</c:v>
                </c:pt>
                <c:pt idx="4217">
                  <c:v>85</c:v>
                </c:pt>
                <c:pt idx="4218">
                  <c:v>14</c:v>
                </c:pt>
                <c:pt idx="4219">
                  <c:v>222</c:v>
                </c:pt>
                <c:pt idx="4220">
                  <c:v>67</c:v>
                </c:pt>
                <c:pt idx="4221">
                  <c:v>160</c:v>
                </c:pt>
                <c:pt idx="4222">
                  <c:v>150</c:v>
                </c:pt>
                <c:pt idx="4223">
                  <c:v>391</c:v>
                </c:pt>
                <c:pt idx="4224">
                  <c:v>191</c:v>
                </c:pt>
                <c:pt idx="4225">
                  <c:v>228</c:v>
                </c:pt>
                <c:pt idx="4226">
                  <c:v>214</c:v>
                </c:pt>
                <c:pt idx="4227">
                  <c:v>351</c:v>
                </c:pt>
                <c:pt idx="4228">
                  <c:v>40</c:v>
                </c:pt>
                <c:pt idx="4229">
                  <c:v>269</c:v>
                </c:pt>
                <c:pt idx="4230">
                  <c:v>255</c:v>
                </c:pt>
                <c:pt idx="4231">
                  <c:v>185</c:v>
                </c:pt>
                <c:pt idx="4232">
                  <c:v>174</c:v>
                </c:pt>
                <c:pt idx="4233">
                  <c:v>50</c:v>
                </c:pt>
                <c:pt idx="4234">
                  <c:v>40</c:v>
                </c:pt>
                <c:pt idx="4235">
                  <c:v>233</c:v>
                </c:pt>
                <c:pt idx="4236">
                  <c:v>67</c:v>
                </c:pt>
                <c:pt idx="4237">
                  <c:v>38</c:v>
                </c:pt>
                <c:pt idx="4238">
                  <c:v>57</c:v>
                </c:pt>
                <c:pt idx="4239">
                  <c:v>428</c:v>
                </c:pt>
                <c:pt idx="4240">
                  <c:v>151</c:v>
                </c:pt>
                <c:pt idx="4241">
                  <c:v>638</c:v>
                </c:pt>
                <c:pt idx="4242">
                  <c:v>199</c:v>
                </c:pt>
                <c:pt idx="4243">
                  <c:v>208</c:v>
                </c:pt>
                <c:pt idx="4244">
                  <c:v>22</c:v>
                </c:pt>
                <c:pt idx="4245">
                  <c:v>44</c:v>
                </c:pt>
                <c:pt idx="4246">
                  <c:v>890</c:v>
                </c:pt>
                <c:pt idx="4247">
                  <c:v>36</c:v>
                </c:pt>
                <c:pt idx="4248">
                  <c:v>42</c:v>
                </c:pt>
                <c:pt idx="4249">
                  <c:v>35</c:v>
                </c:pt>
                <c:pt idx="4250">
                  <c:v>29</c:v>
                </c:pt>
                <c:pt idx="4251">
                  <c:v>18</c:v>
                </c:pt>
                <c:pt idx="4252">
                  <c:v>22</c:v>
                </c:pt>
                <c:pt idx="4253">
                  <c:v>53</c:v>
                </c:pt>
                <c:pt idx="4254">
                  <c:v>48</c:v>
                </c:pt>
                <c:pt idx="4255">
                  <c:v>108</c:v>
                </c:pt>
                <c:pt idx="4256">
                  <c:v>83</c:v>
                </c:pt>
                <c:pt idx="4257">
                  <c:v>22</c:v>
                </c:pt>
                <c:pt idx="4258">
                  <c:v>988</c:v>
                </c:pt>
                <c:pt idx="4259">
                  <c:v>29</c:v>
                </c:pt>
                <c:pt idx="4260">
                  <c:v>80</c:v>
                </c:pt>
                <c:pt idx="4261">
                  <c:v>65</c:v>
                </c:pt>
                <c:pt idx="4262">
                  <c:v>310</c:v>
                </c:pt>
                <c:pt idx="4263">
                  <c:v>278</c:v>
                </c:pt>
                <c:pt idx="4264">
                  <c:v>50</c:v>
                </c:pt>
                <c:pt idx="4265">
                  <c:v>842</c:v>
                </c:pt>
                <c:pt idx="4266">
                  <c:v>177</c:v>
                </c:pt>
                <c:pt idx="4267">
                  <c:v>722</c:v>
                </c:pt>
                <c:pt idx="4268">
                  <c:v>108</c:v>
                </c:pt>
                <c:pt idx="4269">
                  <c:v>92</c:v>
                </c:pt>
                <c:pt idx="4270">
                  <c:v>192</c:v>
                </c:pt>
                <c:pt idx="4271">
                  <c:v>19</c:v>
                </c:pt>
                <c:pt idx="4272">
                  <c:v>36</c:v>
                </c:pt>
                <c:pt idx="4273">
                  <c:v>223</c:v>
                </c:pt>
                <c:pt idx="4274">
                  <c:v>386</c:v>
                </c:pt>
                <c:pt idx="4275">
                  <c:v>29</c:v>
                </c:pt>
                <c:pt idx="4276">
                  <c:v>29</c:v>
                </c:pt>
                <c:pt idx="4277">
                  <c:v>65</c:v>
                </c:pt>
                <c:pt idx="4278">
                  <c:v>172</c:v>
                </c:pt>
                <c:pt idx="4279">
                  <c:v>73</c:v>
                </c:pt>
                <c:pt idx="4280">
                  <c:v>393</c:v>
                </c:pt>
                <c:pt idx="4281">
                  <c:v>5015</c:v>
                </c:pt>
                <c:pt idx="4282">
                  <c:v>48</c:v>
                </c:pt>
                <c:pt idx="4283">
                  <c:v>452</c:v>
                </c:pt>
                <c:pt idx="4284">
                  <c:v>114</c:v>
                </c:pt>
                <c:pt idx="4285">
                  <c:v>665</c:v>
                </c:pt>
                <c:pt idx="4286">
                  <c:v>266</c:v>
                </c:pt>
                <c:pt idx="4287">
                  <c:v>174</c:v>
                </c:pt>
                <c:pt idx="4288">
                  <c:v>149</c:v>
                </c:pt>
                <c:pt idx="4289">
                  <c:v>1039</c:v>
                </c:pt>
                <c:pt idx="4290">
                  <c:v>125</c:v>
                </c:pt>
                <c:pt idx="4291">
                  <c:v>9309</c:v>
                </c:pt>
                <c:pt idx="4292">
                  <c:v>216</c:v>
                </c:pt>
                <c:pt idx="4293">
                  <c:v>767</c:v>
                </c:pt>
                <c:pt idx="4294">
                  <c:v>39</c:v>
                </c:pt>
                <c:pt idx="4295">
                  <c:v>119</c:v>
                </c:pt>
                <c:pt idx="4296">
                  <c:v>403</c:v>
                </c:pt>
                <c:pt idx="4297">
                  <c:v>320</c:v>
                </c:pt>
                <c:pt idx="4298">
                  <c:v>358</c:v>
                </c:pt>
                <c:pt idx="4299">
                  <c:v>44</c:v>
                </c:pt>
                <c:pt idx="4300">
                  <c:v>108</c:v>
                </c:pt>
                <c:pt idx="4301">
                  <c:v>38</c:v>
                </c:pt>
                <c:pt idx="4302">
                  <c:v>100</c:v>
                </c:pt>
                <c:pt idx="4303">
                  <c:v>54</c:v>
                </c:pt>
                <c:pt idx="4304">
                  <c:v>11</c:v>
                </c:pt>
                <c:pt idx="4305">
                  <c:v>29</c:v>
                </c:pt>
                <c:pt idx="4306">
                  <c:v>85</c:v>
                </c:pt>
                <c:pt idx="4307">
                  <c:v>1552</c:v>
                </c:pt>
                <c:pt idx="4308">
                  <c:v>412</c:v>
                </c:pt>
                <c:pt idx="4309">
                  <c:v>40</c:v>
                </c:pt>
                <c:pt idx="4310">
                  <c:v>52</c:v>
                </c:pt>
                <c:pt idx="4311">
                  <c:v>498</c:v>
                </c:pt>
                <c:pt idx="4312">
                  <c:v>55</c:v>
                </c:pt>
                <c:pt idx="4313">
                  <c:v>108</c:v>
                </c:pt>
                <c:pt idx="4314">
                  <c:v>95</c:v>
                </c:pt>
                <c:pt idx="4315">
                  <c:v>36</c:v>
                </c:pt>
                <c:pt idx="4316">
                  <c:v>723</c:v>
                </c:pt>
                <c:pt idx="4317">
                  <c:v>533</c:v>
                </c:pt>
                <c:pt idx="4318">
                  <c:v>18</c:v>
                </c:pt>
                <c:pt idx="4319">
                  <c:v>892</c:v>
                </c:pt>
                <c:pt idx="4320">
                  <c:v>28</c:v>
                </c:pt>
                <c:pt idx="4321">
                  <c:v>25</c:v>
                </c:pt>
                <c:pt idx="4322">
                  <c:v>288</c:v>
                </c:pt>
                <c:pt idx="4323">
                  <c:v>41</c:v>
                </c:pt>
                <c:pt idx="4324">
                  <c:v>78</c:v>
                </c:pt>
                <c:pt idx="4325">
                  <c:v>130</c:v>
                </c:pt>
                <c:pt idx="4326">
                  <c:v>24</c:v>
                </c:pt>
                <c:pt idx="4327">
                  <c:v>105</c:v>
                </c:pt>
                <c:pt idx="4328">
                  <c:v>36</c:v>
                </c:pt>
                <c:pt idx="4329">
                  <c:v>180</c:v>
                </c:pt>
                <c:pt idx="4330">
                  <c:v>27</c:v>
                </c:pt>
                <c:pt idx="4331">
                  <c:v>152</c:v>
                </c:pt>
                <c:pt idx="4332">
                  <c:v>149</c:v>
                </c:pt>
                <c:pt idx="4333">
                  <c:v>124</c:v>
                </c:pt>
                <c:pt idx="4334">
                  <c:v>789</c:v>
                </c:pt>
                <c:pt idx="4335">
                  <c:v>25</c:v>
                </c:pt>
                <c:pt idx="4336">
                  <c:v>43</c:v>
                </c:pt>
                <c:pt idx="4337">
                  <c:v>231</c:v>
                </c:pt>
                <c:pt idx="4338">
                  <c:v>53</c:v>
                </c:pt>
                <c:pt idx="4339">
                  <c:v>127</c:v>
                </c:pt>
                <c:pt idx="4340">
                  <c:v>8</c:v>
                </c:pt>
                <c:pt idx="4341">
                  <c:v>148</c:v>
                </c:pt>
                <c:pt idx="4342">
                  <c:v>303</c:v>
                </c:pt>
                <c:pt idx="4343">
                  <c:v>96</c:v>
                </c:pt>
                <c:pt idx="4344">
                  <c:v>58</c:v>
                </c:pt>
                <c:pt idx="4345">
                  <c:v>98</c:v>
                </c:pt>
                <c:pt idx="4346">
                  <c:v>22</c:v>
                </c:pt>
                <c:pt idx="4347">
                  <c:v>31</c:v>
                </c:pt>
                <c:pt idx="4348">
                  <c:v>268</c:v>
                </c:pt>
                <c:pt idx="4349">
                  <c:v>38</c:v>
                </c:pt>
                <c:pt idx="4350">
                  <c:v>229</c:v>
                </c:pt>
                <c:pt idx="4351">
                  <c:v>57</c:v>
                </c:pt>
                <c:pt idx="4352">
                  <c:v>196</c:v>
                </c:pt>
                <c:pt idx="4353">
                  <c:v>271</c:v>
                </c:pt>
                <c:pt idx="4354">
                  <c:v>893</c:v>
                </c:pt>
                <c:pt idx="4355">
                  <c:v>224</c:v>
                </c:pt>
                <c:pt idx="4356">
                  <c:v>536</c:v>
                </c:pt>
                <c:pt idx="4357">
                  <c:v>446</c:v>
                </c:pt>
                <c:pt idx="4358">
                  <c:v>55</c:v>
                </c:pt>
                <c:pt idx="4359">
                  <c:v>59</c:v>
                </c:pt>
                <c:pt idx="4360">
                  <c:v>76</c:v>
                </c:pt>
                <c:pt idx="4361">
                  <c:v>18</c:v>
                </c:pt>
                <c:pt idx="4362">
                  <c:v>56</c:v>
                </c:pt>
                <c:pt idx="4363">
                  <c:v>103</c:v>
                </c:pt>
                <c:pt idx="4364">
                  <c:v>24</c:v>
                </c:pt>
                <c:pt idx="4365">
                  <c:v>307</c:v>
                </c:pt>
                <c:pt idx="4366">
                  <c:v>67</c:v>
                </c:pt>
                <c:pt idx="4367">
                  <c:v>54</c:v>
                </c:pt>
                <c:pt idx="4368">
                  <c:v>48</c:v>
                </c:pt>
                <c:pt idx="4369">
                  <c:v>97</c:v>
                </c:pt>
                <c:pt idx="4370">
                  <c:v>150</c:v>
                </c:pt>
                <c:pt idx="4371">
                  <c:v>116</c:v>
                </c:pt>
                <c:pt idx="4372">
                  <c:v>297</c:v>
                </c:pt>
                <c:pt idx="4373">
                  <c:v>186</c:v>
                </c:pt>
                <c:pt idx="4374">
                  <c:v>44</c:v>
                </c:pt>
                <c:pt idx="4375">
                  <c:v>685</c:v>
                </c:pt>
                <c:pt idx="4376">
                  <c:v>635</c:v>
                </c:pt>
                <c:pt idx="4377">
                  <c:v>261</c:v>
                </c:pt>
                <c:pt idx="4378">
                  <c:v>260</c:v>
                </c:pt>
                <c:pt idx="4379">
                  <c:v>1885</c:v>
                </c:pt>
                <c:pt idx="4380">
                  <c:v>225</c:v>
                </c:pt>
                <c:pt idx="4381">
                  <c:v>132</c:v>
                </c:pt>
                <c:pt idx="4382">
                  <c:v>47</c:v>
                </c:pt>
                <c:pt idx="4383">
                  <c:v>212</c:v>
                </c:pt>
                <c:pt idx="4384">
                  <c:v>204</c:v>
                </c:pt>
                <c:pt idx="4385">
                  <c:v>58</c:v>
                </c:pt>
                <c:pt idx="4386">
                  <c:v>58</c:v>
                </c:pt>
                <c:pt idx="4387">
                  <c:v>933</c:v>
                </c:pt>
                <c:pt idx="4388">
                  <c:v>97</c:v>
                </c:pt>
                <c:pt idx="4389">
                  <c:v>149</c:v>
                </c:pt>
                <c:pt idx="4390">
                  <c:v>133</c:v>
                </c:pt>
                <c:pt idx="4391">
                  <c:v>38</c:v>
                </c:pt>
                <c:pt idx="4392">
                  <c:v>993</c:v>
                </c:pt>
                <c:pt idx="4393">
                  <c:v>132</c:v>
                </c:pt>
                <c:pt idx="4394">
                  <c:v>131</c:v>
                </c:pt>
                <c:pt idx="4395">
                  <c:v>125</c:v>
                </c:pt>
                <c:pt idx="4396">
                  <c:v>221</c:v>
                </c:pt>
                <c:pt idx="4397">
                  <c:v>173</c:v>
                </c:pt>
                <c:pt idx="4398">
                  <c:v>69</c:v>
                </c:pt>
                <c:pt idx="4399">
                  <c:v>9</c:v>
                </c:pt>
                <c:pt idx="4400">
                  <c:v>185</c:v>
                </c:pt>
                <c:pt idx="4401">
                  <c:v>138</c:v>
                </c:pt>
                <c:pt idx="4402">
                  <c:v>124</c:v>
                </c:pt>
                <c:pt idx="4403">
                  <c:v>279</c:v>
                </c:pt>
                <c:pt idx="4404">
                  <c:v>648</c:v>
                </c:pt>
                <c:pt idx="4405">
                  <c:v>387</c:v>
                </c:pt>
                <c:pt idx="4406">
                  <c:v>313</c:v>
                </c:pt>
                <c:pt idx="4407">
                  <c:v>51</c:v>
                </c:pt>
                <c:pt idx="4408">
                  <c:v>42</c:v>
                </c:pt>
                <c:pt idx="4409">
                  <c:v>82</c:v>
                </c:pt>
                <c:pt idx="4410">
                  <c:v>328</c:v>
                </c:pt>
                <c:pt idx="4411">
                  <c:v>93</c:v>
                </c:pt>
                <c:pt idx="4412">
                  <c:v>405</c:v>
                </c:pt>
                <c:pt idx="4413">
                  <c:v>95</c:v>
                </c:pt>
                <c:pt idx="4414">
                  <c:v>443</c:v>
                </c:pt>
                <c:pt idx="4415">
                  <c:v>202</c:v>
                </c:pt>
                <c:pt idx="4416">
                  <c:v>138</c:v>
                </c:pt>
                <c:pt idx="4417">
                  <c:v>154</c:v>
                </c:pt>
                <c:pt idx="4418">
                  <c:v>578</c:v>
                </c:pt>
                <c:pt idx="4419">
                  <c:v>58</c:v>
                </c:pt>
                <c:pt idx="4420">
                  <c:v>230</c:v>
                </c:pt>
                <c:pt idx="4421">
                  <c:v>117</c:v>
                </c:pt>
                <c:pt idx="4422">
                  <c:v>1020</c:v>
                </c:pt>
                <c:pt idx="4423">
                  <c:v>44</c:v>
                </c:pt>
                <c:pt idx="4424">
                  <c:v>258</c:v>
                </c:pt>
                <c:pt idx="4425">
                  <c:v>166</c:v>
                </c:pt>
                <c:pt idx="4426">
                  <c:v>160</c:v>
                </c:pt>
                <c:pt idx="4427">
                  <c:v>34</c:v>
                </c:pt>
                <c:pt idx="4428">
                  <c:v>57</c:v>
                </c:pt>
                <c:pt idx="4429">
                  <c:v>30</c:v>
                </c:pt>
                <c:pt idx="4430">
                  <c:v>36</c:v>
                </c:pt>
                <c:pt idx="4431">
                  <c:v>38</c:v>
                </c:pt>
                <c:pt idx="4432">
                  <c:v>28</c:v>
                </c:pt>
                <c:pt idx="4433">
                  <c:v>303</c:v>
                </c:pt>
                <c:pt idx="4434">
                  <c:v>57</c:v>
                </c:pt>
                <c:pt idx="4435">
                  <c:v>175</c:v>
                </c:pt>
                <c:pt idx="4436">
                  <c:v>84</c:v>
                </c:pt>
                <c:pt idx="4437">
                  <c:v>870</c:v>
                </c:pt>
                <c:pt idx="4438">
                  <c:v>59</c:v>
                </c:pt>
                <c:pt idx="4439">
                  <c:v>545</c:v>
                </c:pt>
                <c:pt idx="4440">
                  <c:v>254</c:v>
                </c:pt>
                <c:pt idx="4441">
                  <c:v>15476</c:v>
                </c:pt>
                <c:pt idx="4442">
                  <c:v>48</c:v>
                </c:pt>
                <c:pt idx="4443">
                  <c:v>111</c:v>
                </c:pt>
                <c:pt idx="4444">
                  <c:v>388</c:v>
                </c:pt>
                <c:pt idx="4445">
                  <c:v>387</c:v>
                </c:pt>
                <c:pt idx="4446">
                  <c:v>353</c:v>
                </c:pt>
                <c:pt idx="4447">
                  <c:v>138</c:v>
                </c:pt>
                <c:pt idx="4448">
                  <c:v>25</c:v>
                </c:pt>
                <c:pt idx="4449">
                  <c:v>54</c:v>
                </c:pt>
                <c:pt idx="4450">
                  <c:v>331</c:v>
                </c:pt>
                <c:pt idx="4451">
                  <c:v>58</c:v>
                </c:pt>
                <c:pt idx="4452">
                  <c:v>366</c:v>
                </c:pt>
                <c:pt idx="4453">
                  <c:v>1028</c:v>
                </c:pt>
                <c:pt idx="4454">
                  <c:v>224</c:v>
                </c:pt>
                <c:pt idx="4455">
                  <c:v>48</c:v>
                </c:pt>
                <c:pt idx="4456">
                  <c:v>127</c:v>
                </c:pt>
                <c:pt idx="4457">
                  <c:v>59</c:v>
                </c:pt>
                <c:pt idx="4458">
                  <c:v>200</c:v>
                </c:pt>
                <c:pt idx="4459">
                  <c:v>200</c:v>
                </c:pt>
                <c:pt idx="4460">
                  <c:v>196</c:v>
                </c:pt>
                <c:pt idx="4461">
                  <c:v>29</c:v>
                </c:pt>
                <c:pt idx="4462">
                  <c:v>77</c:v>
                </c:pt>
                <c:pt idx="4463">
                  <c:v>109</c:v>
                </c:pt>
                <c:pt idx="4464">
                  <c:v>889</c:v>
                </c:pt>
                <c:pt idx="4465">
                  <c:v>71</c:v>
                </c:pt>
                <c:pt idx="4466">
                  <c:v>134</c:v>
                </c:pt>
                <c:pt idx="4467">
                  <c:v>458</c:v>
                </c:pt>
                <c:pt idx="4468">
                  <c:v>1286</c:v>
                </c:pt>
                <c:pt idx="4469">
                  <c:v>31</c:v>
                </c:pt>
                <c:pt idx="4470">
                  <c:v>164</c:v>
                </c:pt>
                <c:pt idx="4471">
                  <c:v>71</c:v>
                </c:pt>
                <c:pt idx="4472">
                  <c:v>67</c:v>
                </c:pt>
                <c:pt idx="4473">
                  <c:v>1515</c:v>
                </c:pt>
                <c:pt idx="4474">
                  <c:v>129</c:v>
                </c:pt>
                <c:pt idx="4475">
                  <c:v>54</c:v>
                </c:pt>
                <c:pt idx="4476">
                  <c:v>200</c:v>
                </c:pt>
                <c:pt idx="4477">
                  <c:v>443</c:v>
                </c:pt>
                <c:pt idx="4478">
                  <c:v>148</c:v>
                </c:pt>
                <c:pt idx="4479">
                  <c:v>65</c:v>
                </c:pt>
                <c:pt idx="4480">
                  <c:v>42</c:v>
                </c:pt>
                <c:pt idx="4481">
                  <c:v>724</c:v>
                </c:pt>
                <c:pt idx="4482">
                  <c:v>106</c:v>
                </c:pt>
                <c:pt idx="4483">
                  <c:v>130</c:v>
                </c:pt>
                <c:pt idx="4484">
                  <c:v>43</c:v>
                </c:pt>
                <c:pt idx="4485">
                  <c:v>44</c:v>
                </c:pt>
                <c:pt idx="4486">
                  <c:v>25</c:v>
                </c:pt>
                <c:pt idx="4487">
                  <c:v>5777</c:v>
                </c:pt>
                <c:pt idx="4488">
                  <c:v>157</c:v>
                </c:pt>
                <c:pt idx="4489">
                  <c:v>44</c:v>
                </c:pt>
                <c:pt idx="4490">
                  <c:v>12</c:v>
                </c:pt>
                <c:pt idx="4491">
                  <c:v>162</c:v>
                </c:pt>
                <c:pt idx="4492">
                  <c:v>88</c:v>
                </c:pt>
                <c:pt idx="4493">
                  <c:v>18</c:v>
                </c:pt>
                <c:pt idx="4494">
                  <c:v>460</c:v>
                </c:pt>
                <c:pt idx="4495">
                  <c:v>453</c:v>
                </c:pt>
                <c:pt idx="4496">
                  <c:v>38</c:v>
                </c:pt>
                <c:pt idx="4497">
                  <c:v>65</c:v>
                </c:pt>
                <c:pt idx="4498">
                  <c:v>631</c:v>
                </c:pt>
                <c:pt idx="4499">
                  <c:v>42</c:v>
                </c:pt>
                <c:pt idx="4500">
                  <c:v>18</c:v>
                </c:pt>
                <c:pt idx="4501">
                  <c:v>518</c:v>
                </c:pt>
                <c:pt idx="4502">
                  <c:v>37</c:v>
                </c:pt>
                <c:pt idx="4503">
                  <c:v>78</c:v>
                </c:pt>
                <c:pt idx="4504">
                  <c:v>38</c:v>
                </c:pt>
                <c:pt idx="4505">
                  <c:v>18</c:v>
                </c:pt>
                <c:pt idx="4506">
                  <c:v>276</c:v>
                </c:pt>
                <c:pt idx="4507">
                  <c:v>199</c:v>
                </c:pt>
                <c:pt idx="4508">
                  <c:v>74</c:v>
                </c:pt>
                <c:pt idx="4509">
                  <c:v>22</c:v>
                </c:pt>
                <c:pt idx="4510">
                  <c:v>57</c:v>
                </c:pt>
                <c:pt idx="4511">
                  <c:v>50</c:v>
                </c:pt>
                <c:pt idx="4512">
                  <c:v>49</c:v>
                </c:pt>
                <c:pt idx="4513">
                  <c:v>237</c:v>
                </c:pt>
                <c:pt idx="4514">
                  <c:v>48</c:v>
                </c:pt>
                <c:pt idx="4515">
                  <c:v>309</c:v>
                </c:pt>
                <c:pt idx="4516">
                  <c:v>35</c:v>
                </c:pt>
                <c:pt idx="4517">
                  <c:v>162</c:v>
                </c:pt>
                <c:pt idx="4518">
                  <c:v>57</c:v>
                </c:pt>
                <c:pt idx="4519">
                  <c:v>658</c:v>
                </c:pt>
                <c:pt idx="4520">
                  <c:v>25</c:v>
                </c:pt>
                <c:pt idx="4521">
                  <c:v>340</c:v>
                </c:pt>
                <c:pt idx="4522">
                  <c:v>109</c:v>
                </c:pt>
                <c:pt idx="4523">
                  <c:v>48</c:v>
                </c:pt>
                <c:pt idx="4524">
                  <c:v>71</c:v>
                </c:pt>
                <c:pt idx="4525">
                  <c:v>1088</c:v>
                </c:pt>
                <c:pt idx="4526">
                  <c:v>193</c:v>
                </c:pt>
                <c:pt idx="4527">
                  <c:v>195</c:v>
                </c:pt>
                <c:pt idx="4528">
                  <c:v>26</c:v>
                </c:pt>
                <c:pt idx="4529">
                  <c:v>44</c:v>
                </c:pt>
                <c:pt idx="4530">
                  <c:v>177</c:v>
                </c:pt>
                <c:pt idx="4531">
                  <c:v>292</c:v>
                </c:pt>
                <c:pt idx="4532">
                  <c:v>397</c:v>
                </c:pt>
                <c:pt idx="4533">
                  <c:v>4069</c:v>
                </c:pt>
                <c:pt idx="4534">
                  <c:v>404</c:v>
                </c:pt>
                <c:pt idx="4535">
                  <c:v>292</c:v>
                </c:pt>
                <c:pt idx="4536">
                  <c:v>203</c:v>
                </c:pt>
                <c:pt idx="4537">
                  <c:v>234</c:v>
                </c:pt>
                <c:pt idx="4538">
                  <c:v>47</c:v>
                </c:pt>
                <c:pt idx="4539">
                  <c:v>1348</c:v>
                </c:pt>
                <c:pt idx="4540">
                  <c:v>117</c:v>
                </c:pt>
                <c:pt idx="4541">
                  <c:v>155</c:v>
                </c:pt>
                <c:pt idx="4542">
                  <c:v>285</c:v>
                </c:pt>
                <c:pt idx="4543">
                  <c:v>306</c:v>
                </c:pt>
                <c:pt idx="4544">
                  <c:v>392</c:v>
                </c:pt>
                <c:pt idx="4545">
                  <c:v>117</c:v>
                </c:pt>
                <c:pt idx="4546">
                  <c:v>24</c:v>
                </c:pt>
                <c:pt idx="4547">
                  <c:v>110</c:v>
                </c:pt>
                <c:pt idx="4548">
                  <c:v>275</c:v>
                </c:pt>
                <c:pt idx="4549">
                  <c:v>630</c:v>
                </c:pt>
                <c:pt idx="4550">
                  <c:v>264</c:v>
                </c:pt>
                <c:pt idx="4551">
                  <c:v>77</c:v>
                </c:pt>
                <c:pt idx="4552">
                  <c:v>301</c:v>
                </c:pt>
                <c:pt idx="4553">
                  <c:v>40</c:v>
                </c:pt>
                <c:pt idx="4554">
                  <c:v>186</c:v>
                </c:pt>
                <c:pt idx="4555">
                  <c:v>427</c:v>
                </c:pt>
                <c:pt idx="4556">
                  <c:v>213</c:v>
                </c:pt>
                <c:pt idx="4557">
                  <c:v>294</c:v>
                </c:pt>
                <c:pt idx="4558">
                  <c:v>426</c:v>
                </c:pt>
                <c:pt idx="4559">
                  <c:v>234</c:v>
                </c:pt>
                <c:pt idx="4560">
                  <c:v>47</c:v>
                </c:pt>
                <c:pt idx="4561">
                  <c:v>150</c:v>
                </c:pt>
                <c:pt idx="4562">
                  <c:v>160</c:v>
                </c:pt>
                <c:pt idx="4563">
                  <c:v>143</c:v>
                </c:pt>
                <c:pt idx="4564">
                  <c:v>81</c:v>
                </c:pt>
                <c:pt idx="4565">
                  <c:v>55</c:v>
                </c:pt>
                <c:pt idx="4566">
                  <c:v>345</c:v>
                </c:pt>
                <c:pt idx="4567">
                  <c:v>294</c:v>
                </c:pt>
                <c:pt idx="4568">
                  <c:v>293</c:v>
                </c:pt>
                <c:pt idx="4569">
                  <c:v>492</c:v>
                </c:pt>
                <c:pt idx="4570">
                  <c:v>158</c:v>
                </c:pt>
                <c:pt idx="4571">
                  <c:v>190</c:v>
                </c:pt>
                <c:pt idx="4572">
                  <c:v>82</c:v>
                </c:pt>
                <c:pt idx="4573">
                  <c:v>60</c:v>
                </c:pt>
                <c:pt idx="4574">
                  <c:v>56</c:v>
                </c:pt>
                <c:pt idx="4575">
                  <c:v>104</c:v>
                </c:pt>
                <c:pt idx="4576">
                  <c:v>298</c:v>
                </c:pt>
                <c:pt idx="4577">
                  <c:v>206</c:v>
                </c:pt>
                <c:pt idx="4578">
                  <c:v>38</c:v>
                </c:pt>
                <c:pt idx="4579">
                  <c:v>44</c:v>
                </c:pt>
                <c:pt idx="4580">
                  <c:v>197</c:v>
                </c:pt>
                <c:pt idx="4581">
                  <c:v>731</c:v>
                </c:pt>
                <c:pt idx="4582">
                  <c:v>53</c:v>
                </c:pt>
                <c:pt idx="4583">
                  <c:v>43</c:v>
                </c:pt>
                <c:pt idx="4584">
                  <c:v>23</c:v>
                </c:pt>
                <c:pt idx="4585">
                  <c:v>151</c:v>
                </c:pt>
                <c:pt idx="4586">
                  <c:v>50</c:v>
                </c:pt>
                <c:pt idx="4587">
                  <c:v>36</c:v>
                </c:pt>
                <c:pt idx="4588">
                  <c:v>385</c:v>
                </c:pt>
                <c:pt idx="4589">
                  <c:v>72</c:v>
                </c:pt>
                <c:pt idx="4590">
                  <c:v>64</c:v>
                </c:pt>
                <c:pt idx="4591">
                  <c:v>15</c:v>
                </c:pt>
                <c:pt idx="4592">
                  <c:v>29</c:v>
                </c:pt>
                <c:pt idx="4593">
                  <c:v>18</c:v>
                </c:pt>
                <c:pt idx="4594">
                  <c:v>299</c:v>
                </c:pt>
                <c:pt idx="4595">
                  <c:v>1232</c:v>
                </c:pt>
                <c:pt idx="4596">
                  <c:v>477</c:v>
                </c:pt>
                <c:pt idx="4597">
                  <c:v>368</c:v>
                </c:pt>
                <c:pt idx="4598">
                  <c:v>268</c:v>
                </c:pt>
                <c:pt idx="4599">
                  <c:v>38</c:v>
                </c:pt>
                <c:pt idx="4600">
                  <c:v>138</c:v>
                </c:pt>
                <c:pt idx="4601">
                  <c:v>62</c:v>
                </c:pt>
                <c:pt idx="4602">
                  <c:v>271</c:v>
                </c:pt>
                <c:pt idx="4603">
                  <c:v>114</c:v>
                </c:pt>
                <c:pt idx="4604">
                  <c:v>859</c:v>
                </c:pt>
                <c:pt idx="4605">
                  <c:v>215</c:v>
                </c:pt>
                <c:pt idx="4606">
                  <c:v>1747</c:v>
                </c:pt>
                <c:pt idx="4607">
                  <c:v>96</c:v>
                </c:pt>
                <c:pt idx="4608">
                  <c:v>53</c:v>
                </c:pt>
                <c:pt idx="4609">
                  <c:v>39</c:v>
                </c:pt>
                <c:pt idx="4610">
                  <c:v>216</c:v>
                </c:pt>
                <c:pt idx="4611">
                  <c:v>34</c:v>
                </c:pt>
                <c:pt idx="4612">
                  <c:v>75</c:v>
                </c:pt>
                <c:pt idx="4613">
                  <c:v>190</c:v>
                </c:pt>
                <c:pt idx="4614">
                  <c:v>172</c:v>
                </c:pt>
                <c:pt idx="4615">
                  <c:v>186</c:v>
                </c:pt>
                <c:pt idx="4616">
                  <c:v>235</c:v>
                </c:pt>
                <c:pt idx="4617">
                  <c:v>66</c:v>
                </c:pt>
                <c:pt idx="4618">
                  <c:v>70</c:v>
                </c:pt>
                <c:pt idx="4619">
                  <c:v>204</c:v>
                </c:pt>
                <c:pt idx="4620">
                  <c:v>66</c:v>
                </c:pt>
                <c:pt idx="4621">
                  <c:v>482</c:v>
                </c:pt>
                <c:pt idx="4622">
                  <c:v>48</c:v>
                </c:pt>
                <c:pt idx="4623">
                  <c:v>147</c:v>
                </c:pt>
                <c:pt idx="4624">
                  <c:v>255</c:v>
                </c:pt>
                <c:pt idx="4625">
                  <c:v>534</c:v>
                </c:pt>
                <c:pt idx="4626">
                  <c:v>35</c:v>
                </c:pt>
                <c:pt idx="4627">
                  <c:v>32</c:v>
                </c:pt>
                <c:pt idx="4628">
                  <c:v>29</c:v>
                </c:pt>
                <c:pt idx="4629">
                  <c:v>88</c:v>
                </c:pt>
                <c:pt idx="4630">
                  <c:v>94</c:v>
                </c:pt>
                <c:pt idx="4631">
                  <c:v>57</c:v>
                </c:pt>
                <c:pt idx="4632">
                  <c:v>19</c:v>
                </c:pt>
                <c:pt idx="4633">
                  <c:v>104</c:v>
                </c:pt>
                <c:pt idx="4634">
                  <c:v>42</c:v>
                </c:pt>
                <c:pt idx="4635">
                  <c:v>29</c:v>
                </c:pt>
                <c:pt idx="4636">
                  <c:v>29</c:v>
                </c:pt>
                <c:pt idx="4637">
                  <c:v>285</c:v>
                </c:pt>
                <c:pt idx="4638">
                  <c:v>131</c:v>
                </c:pt>
                <c:pt idx="4639">
                  <c:v>44</c:v>
                </c:pt>
                <c:pt idx="4640">
                  <c:v>12</c:v>
                </c:pt>
                <c:pt idx="4641">
                  <c:v>844</c:v>
                </c:pt>
                <c:pt idx="4642">
                  <c:v>38</c:v>
                </c:pt>
                <c:pt idx="4643">
                  <c:v>193</c:v>
                </c:pt>
                <c:pt idx="4644">
                  <c:v>62</c:v>
                </c:pt>
                <c:pt idx="4645">
                  <c:v>52</c:v>
                </c:pt>
                <c:pt idx="4646">
                  <c:v>162</c:v>
                </c:pt>
                <c:pt idx="4647">
                  <c:v>284</c:v>
                </c:pt>
                <c:pt idx="4648">
                  <c:v>23</c:v>
                </c:pt>
                <c:pt idx="4649">
                  <c:v>65</c:v>
                </c:pt>
                <c:pt idx="4650">
                  <c:v>619</c:v>
                </c:pt>
                <c:pt idx="4651">
                  <c:v>96</c:v>
                </c:pt>
                <c:pt idx="4652">
                  <c:v>49</c:v>
                </c:pt>
                <c:pt idx="4653">
                  <c:v>93</c:v>
                </c:pt>
                <c:pt idx="4654">
                  <c:v>59</c:v>
                </c:pt>
                <c:pt idx="4655">
                  <c:v>359</c:v>
                </c:pt>
                <c:pt idx="4656">
                  <c:v>26</c:v>
                </c:pt>
                <c:pt idx="4657">
                  <c:v>39</c:v>
                </c:pt>
                <c:pt idx="4658">
                  <c:v>184</c:v>
                </c:pt>
                <c:pt idx="4659">
                  <c:v>26</c:v>
                </c:pt>
                <c:pt idx="4660">
                  <c:v>44</c:v>
                </c:pt>
                <c:pt idx="4661">
                  <c:v>699</c:v>
                </c:pt>
                <c:pt idx="4662">
                  <c:v>49</c:v>
                </c:pt>
                <c:pt idx="4663">
                  <c:v>68</c:v>
                </c:pt>
                <c:pt idx="4664">
                  <c:v>6053</c:v>
                </c:pt>
                <c:pt idx="4665">
                  <c:v>86</c:v>
                </c:pt>
                <c:pt idx="4666">
                  <c:v>912</c:v>
                </c:pt>
                <c:pt idx="4667">
                  <c:v>220</c:v>
                </c:pt>
                <c:pt idx="4668">
                  <c:v>38</c:v>
                </c:pt>
                <c:pt idx="4669">
                  <c:v>27</c:v>
                </c:pt>
                <c:pt idx="4670">
                  <c:v>358</c:v>
                </c:pt>
                <c:pt idx="4671">
                  <c:v>377</c:v>
                </c:pt>
                <c:pt idx="4672">
                  <c:v>70</c:v>
                </c:pt>
                <c:pt idx="4673">
                  <c:v>79</c:v>
                </c:pt>
                <c:pt idx="4674">
                  <c:v>134</c:v>
                </c:pt>
                <c:pt idx="4675">
                  <c:v>48</c:v>
                </c:pt>
                <c:pt idx="4676">
                  <c:v>135</c:v>
                </c:pt>
                <c:pt idx="4677">
                  <c:v>48</c:v>
                </c:pt>
                <c:pt idx="4678">
                  <c:v>102</c:v>
                </c:pt>
                <c:pt idx="4679">
                  <c:v>125</c:v>
                </c:pt>
                <c:pt idx="4680">
                  <c:v>43</c:v>
                </c:pt>
                <c:pt idx="4681">
                  <c:v>14</c:v>
                </c:pt>
                <c:pt idx="4682">
                  <c:v>12</c:v>
                </c:pt>
                <c:pt idx="4683">
                  <c:v>69</c:v>
                </c:pt>
                <c:pt idx="4684">
                  <c:v>94</c:v>
                </c:pt>
                <c:pt idx="4685">
                  <c:v>18</c:v>
                </c:pt>
                <c:pt idx="4686">
                  <c:v>81</c:v>
                </c:pt>
                <c:pt idx="4687">
                  <c:v>1127</c:v>
                </c:pt>
                <c:pt idx="4688">
                  <c:v>433</c:v>
                </c:pt>
                <c:pt idx="4689">
                  <c:v>120</c:v>
                </c:pt>
                <c:pt idx="4690">
                  <c:v>340</c:v>
                </c:pt>
                <c:pt idx="4691">
                  <c:v>42</c:v>
                </c:pt>
                <c:pt idx="4692">
                  <c:v>281</c:v>
                </c:pt>
                <c:pt idx="4693">
                  <c:v>44</c:v>
                </c:pt>
                <c:pt idx="4694">
                  <c:v>46</c:v>
                </c:pt>
                <c:pt idx="4695">
                  <c:v>55</c:v>
                </c:pt>
                <c:pt idx="4696">
                  <c:v>119</c:v>
                </c:pt>
                <c:pt idx="4697">
                  <c:v>1598</c:v>
                </c:pt>
                <c:pt idx="4698">
                  <c:v>230</c:v>
                </c:pt>
                <c:pt idx="4699">
                  <c:v>96</c:v>
                </c:pt>
                <c:pt idx="4700">
                  <c:v>37</c:v>
                </c:pt>
                <c:pt idx="4701">
                  <c:v>181</c:v>
                </c:pt>
                <c:pt idx="4702">
                  <c:v>164</c:v>
                </c:pt>
                <c:pt idx="4703">
                  <c:v>142</c:v>
                </c:pt>
                <c:pt idx="4704">
                  <c:v>148</c:v>
                </c:pt>
                <c:pt idx="4705">
                  <c:v>513</c:v>
                </c:pt>
                <c:pt idx="4706">
                  <c:v>42</c:v>
                </c:pt>
                <c:pt idx="4707">
                  <c:v>53</c:v>
                </c:pt>
                <c:pt idx="4708">
                  <c:v>57</c:v>
                </c:pt>
                <c:pt idx="4709">
                  <c:v>258</c:v>
                </c:pt>
                <c:pt idx="4710">
                  <c:v>631</c:v>
                </c:pt>
                <c:pt idx="4711">
                  <c:v>34</c:v>
                </c:pt>
                <c:pt idx="4712">
                  <c:v>62</c:v>
                </c:pt>
                <c:pt idx="4713">
                  <c:v>45</c:v>
                </c:pt>
                <c:pt idx="4714">
                  <c:v>294</c:v>
                </c:pt>
                <c:pt idx="4715">
                  <c:v>221</c:v>
                </c:pt>
                <c:pt idx="4716">
                  <c:v>1926</c:v>
                </c:pt>
                <c:pt idx="4717">
                  <c:v>171</c:v>
                </c:pt>
                <c:pt idx="4718">
                  <c:v>38</c:v>
                </c:pt>
                <c:pt idx="4719">
                  <c:v>31</c:v>
                </c:pt>
                <c:pt idx="4720">
                  <c:v>62</c:v>
                </c:pt>
                <c:pt idx="4721">
                  <c:v>286</c:v>
                </c:pt>
                <c:pt idx="4722">
                  <c:v>49</c:v>
                </c:pt>
                <c:pt idx="4723">
                  <c:v>344</c:v>
                </c:pt>
                <c:pt idx="4724">
                  <c:v>34</c:v>
                </c:pt>
                <c:pt idx="4725">
                  <c:v>406</c:v>
                </c:pt>
                <c:pt idx="4726">
                  <c:v>46</c:v>
                </c:pt>
                <c:pt idx="4727">
                  <c:v>185</c:v>
                </c:pt>
                <c:pt idx="4728">
                  <c:v>88</c:v>
                </c:pt>
                <c:pt idx="4729">
                  <c:v>52</c:v>
                </c:pt>
                <c:pt idx="4730">
                  <c:v>242</c:v>
                </c:pt>
                <c:pt idx="4731">
                  <c:v>284</c:v>
                </c:pt>
                <c:pt idx="4732">
                  <c:v>993</c:v>
                </c:pt>
                <c:pt idx="4733">
                  <c:v>19</c:v>
                </c:pt>
                <c:pt idx="4734">
                  <c:v>70</c:v>
                </c:pt>
                <c:pt idx="4735">
                  <c:v>100</c:v>
                </c:pt>
                <c:pt idx="4736">
                  <c:v>244</c:v>
                </c:pt>
                <c:pt idx="4737">
                  <c:v>251</c:v>
                </c:pt>
                <c:pt idx="4738">
                  <c:v>70</c:v>
                </c:pt>
                <c:pt idx="4739">
                  <c:v>67</c:v>
                </c:pt>
                <c:pt idx="4740">
                  <c:v>37</c:v>
                </c:pt>
                <c:pt idx="4741">
                  <c:v>48</c:v>
                </c:pt>
                <c:pt idx="4742">
                  <c:v>48</c:v>
                </c:pt>
                <c:pt idx="4743">
                  <c:v>172</c:v>
                </c:pt>
                <c:pt idx="4744">
                  <c:v>64</c:v>
                </c:pt>
                <c:pt idx="4745">
                  <c:v>32</c:v>
                </c:pt>
                <c:pt idx="4746">
                  <c:v>723</c:v>
                </c:pt>
                <c:pt idx="4747">
                  <c:v>71</c:v>
                </c:pt>
                <c:pt idx="4748">
                  <c:v>27</c:v>
                </c:pt>
                <c:pt idx="4749">
                  <c:v>91</c:v>
                </c:pt>
                <c:pt idx="4750">
                  <c:v>26</c:v>
                </c:pt>
                <c:pt idx="4751">
                  <c:v>659</c:v>
                </c:pt>
                <c:pt idx="4752">
                  <c:v>610</c:v>
                </c:pt>
                <c:pt idx="4753">
                  <c:v>209</c:v>
                </c:pt>
                <c:pt idx="4754">
                  <c:v>17</c:v>
                </c:pt>
                <c:pt idx="4755">
                  <c:v>196</c:v>
                </c:pt>
                <c:pt idx="4756">
                  <c:v>32</c:v>
                </c:pt>
                <c:pt idx="4757">
                  <c:v>181</c:v>
                </c:pt>
                <c:pt idx="4758">
                  <c:v>78</c:v>
                </c:pt>
                <c:pt idx="4759">
                  <c:v>29</c:v>
                </c:pt>
                <c:pt idx="4760">
                  <c:v>158</c:v>
                </c:pt>
                <c:pt idx="4761">
                  <c:v>48</c:v>
                </c:pt>
                <c:pt idx="4762">
                  <c:v>398</c:v>
                </c:pt>
                <c:pt idx="4763">
                  <c:v>266</c:v>
                </c:pt>
                <c:pt idx="4764">
                  <c:v>15</c:v>
                </c:pt>
                <c:pt idx="4765">
                  <c:v>213</c:v>
                </c:pt>
                <c:pt idx="4766">
                  <c:v>434</c:v>
                </c:pt>
                <c:pt idx="4767">
                  <c:v>36</c:v>
                </c:pt>
                <c:pt idx="4768">
                  <c:v>287</c:v>
                </c:pt>
                <c:pt idx="4769">
                  <c:v>86</c:v>
                </c:pt>
                <c:pt idx="4770">
                  <c:v>131</c:v>
                </c:pt>
                <c:pt idx="4771">
                  <c:v>32</c:v>
                </c:pt>
                <c:pt idx="4772">
                  <c:v>50</c:v>
                </c:pt>
                <c:pt idx="4773">
                  <c:v>115</c:v>
                </c:pt>
                <c:pt idx="4774">
                  <c:v>39</c:v>
                </c:pt>
                <c:pt idx="4775">
                  <c:v>81</c:v>
                </c:pt>
                <c:pt idx="4776">
                  <c:v>42</c:v>
                </c:pt>
                <c:pt idx="4777">
                  <c:v>66</c:v>
                </c:pt>
                <c:pt idx="4778">
                  <c:v>218</c:v>
                </c:pt>
                <c:pt idx="4779">
                  <c:v>290</c:v>
                </c:pt>
                <c:pt idx="4780">
                  <c:v>268</c:v>
                </c:pt>
                <c:pt idx="4781">
                  <c:v>29</c:v>
                </c:pt>
                <c:pt idx="4782">
                  <c:v>132</c:v>
                </c:pt>
                <c:pt idx="4783">
                  <c:v>32</c:v>
                </c:pt>
                <c:pt idx="4784">
                  <c:v>34</c:v>
                </c:pt>
                <c:pt idx="4785">
                  <c:v>384</c:v>
                </c:pt>
                <c:pt idx="4786">
                  <c:v>167</c:v>
                </c:pt>
                <c:pt idx="4787">
                  <c:v>407</c:v>
                </c:pt>
                <c:pt idx="4788">
                  <c:v>286</c:v>
                </c:pt>
                <c:pt idx="4789">
                  <c:v>130</c:v>
                </c:pt>
                <c:pt idx="4790">
                  <c:v>132</c:v>
                </c:pt>
                <c:pt idx="4791">
                  <c:v>113</c:v>
                </c:pt>
                <c:pt idx="4792">
                  <c:v>215</c:v>
                </c:pt>
                <c:pt idx="4793">
                  <c:v>105</c:v>
                </c:pt>
                <c:pt idx="4794">
                  <c:v>19</c:v>
                </c:pt>
                <c:pt idx="4795">
                  <c:v>39</c:v>
                </c:pt>
                <c:pt idx="4796">
                  <c:v>117</c:v>
                </c:pt>
                <c:pt idx="4797">
                  <c:v>90</c:v>
                </c:pt>
                <c:pt idx="4798">
                  <c:v>38</c:v>
                </c:pt>
                <c:pt idx="4799">
                  <c:v>40</c:v>
                </c:pt>
                <c:pt idx="4800">
                  <c:v>176</c:v>
                </c:pt>
                <c:pt idx="4801">
                  <c:v>27</c:v>
                </c:pt>
                <c:pt idx="4802">
                  <c:v>24</c:v>
                </c:pt>
                <c:pt idx="4803">
                  <c:v>152</c:v>
                </c:pt>
                <c:pt idx="4804">
                  <c:v>99</c:v>
                </c:pt>
                <c:pt idx="4805">
                  <c:v>65</c:v>
                </c:pt>
                <c:pt idx="4806">
                  <c:v>15</c:v>
                </c:pt>
                <c:pt idx="4807">
                  <c:v>225</c:v>
                </c:pt>
                <c:pt idx="4808">
                  <c:v>72</c:v>
                </c:pt>
                <c:pt idx="4809">
                  <c:v>22</c:v>
                </c:pt>
                <c:pt idx="4810">
                  <c:v>229</c:v>
                </c:pt>
                <c:pt idx="4811">
                  <c:v>159</c:v>
                </c:pt>
                <c:pt idx="4812">
                  <c:v>214</c:v>
                </c:pt>
                <c:pt idx="4813">
                  <c:v>309</c:v>
                </c:pt>
                <c:pt idx="4814">
                  <c:v>24</c:v>
                </c:pt>
                <c:pt idx="4815">
                  <c:v>40</c:v>
                </c:pt>
                <c:pt idx="4816">
                  <c:v>268</c:v>
                </c:pt>
                <c:pt idx="4817">
                  <c:v>617</c:v>
                </c:pt>
                <c:pt idx="4818">
                  <c:v>59</c:v>
                </c:pt>
                <c:pt idx="4819">
                  <c:v>160</c:v>
                </c:pt>
                <c:pt idx="4820">
                  <c:v>479</c:v>
                </c:pt>
                <c:pt idx="4821">
                  <c:v>56</c:v>
                </c:pt>
                <c:pt idx="4822">
                  <c:v>91</c:v>
                </c:pt>
                <c:pt idx="4823">
                  <c:v>15</c:v>
                </c:pt>
                <c:pt idx="4824">
                  <c:v>37</c:v>
                </c:pt>
                <c:pt idx="4825">
                  <c:v>188</c:v>
                </c:pt>
                <c:pt idx="4826">
                  <c:v>645</c:v>
                </c:pt>
                <c:pt idx="4827">
                  <c:v>80</c:v>
                </c:pt>
                <c:pt idx="4828">
                  <c:v>36</c:v>
                </c:pt>
                <c:pt idx="4829">
                  <c:v>9</c:v>
                </c:pt>
                <c:pt idx="4830">
                  <c:v>106</c:v>
                </c:pt>
                <c:pt idx="4831">
                  <c:v>51</c:v>
                </c:pt>
                <c:pt idx="4832">
                  <c:v>244</c:v>
                </c:pt>
                <c:pt idx="4833">
                  <c:v>33</c:v>
                </c:pt>
                <c:pt idx="4834">
                  <c:v>29</c:v>
                </c:pt>
                <c:pt idx="4835">
                  <c:v>789</c:v>
                </c:pt>
                <c:pt idx="4836">
                  <c:v>62</c:v>
                </c:pt>
                <c:pt idx="4837">
                  <c:v>74</c:v>
                </c:pt>
                <c:pt idx="4838">
                  <c:v>309</c:v>
                </c:pt>
                <c:pt idx="4839">
                  <c:v>215</c:v>
                </c:pt>
                <c:pt idx="4840">
                  <c:v>104</c:v>
                </c:pt>
                <c:pt idx="4841">
                  <c:v>24</c:v>
                </c:pt>
                <c:pt idx="4842">
                  <c:v>35</c:v>
                </c:pt>
                <c:pt idx="4843">
                  <c:v>53</c:v>
                </c:pt>
                <c:pt idx="4844">
                  <c:v>171</c:v>
                </c:pt>
                <c:pt idx="4845">
                  <c:v>224</c:v>
                </c:pt>
                <c:pt idx="4846">
                  <c:v>92</c:v>
                </c:pt>
                <c:pt idx="4847">
                  <c:v>380</c:v>
                </c:pt>
                <c:pt idx="4848">
                  <c:v>121</c:v>
                </c:pt>
                <c:pt idx="4849">
                  <c:v>121</c:v>
                </c:pt>
                <c:pt idx="4850">
                  <c:v>30</c:v>
                </c:pt>
                <c:pt idx="4851">
                  <c:v>664</c:v>
                </c:pt>
                <c:pt idx="4852">
                  <c:v>114</c:v>
                </c:pt>
                <c:pt idx="4853">
                  <c:v>194</c:v>
                </c:pt>
                <c:pt idx="4854">
                  <c:v>22</c:v>
                </c:pt>
                <c:pt idx="4855">
                  <c:v>103</c:v>
                </c:pt>
                <c:pt idx="4856">
                  <c:v>157</c:v>
                </c:pt>
                <c:pt idx="4857">
                  <c:v>106</c:v>
                </c:pt>
                <c:pt idx="4858">
                  <c:v>148</c:v>
                </c:pt>
                <c:pt idx="4859">
                  <c:v>109</c:v>
                </c:pt>
                <c:pt idx="4860">
                  <c:v>94</c:v>
                </c:pt>
                <c:pt idx="4861">
                  <c:v>95</c:v>
                </c:pt>
                <c:pt idx="4862">
                  <c:v>122</c:v>
                </c:pt>
                <c:pt idx="4863">
                  <c:v>149</c:v>
                </c:pt>
                <c:pt idx="4864">
                  <c:v>25</c:v>
                </c:pt>
                <c:pt idx="4865">
                  <c:v>238</c:v>
                </c:pt>
                <c:pt idx="4866">
                  <c:v>219</c:v>
                </c:pt>
                <c:pt idx="4867">
                  <c:v>42</c:v>
                </c:pt>
                <c:pt idx="4868">
                  <c:v>57</c:v>
                </c:pt>
                <c:pt idx="4869">
                  <c:v>536</c:v>
                </c:pt>
                <c:pt idx="4870">
                  <c:v>95</c:v>
                </c:pt>
                <c:pt idx="4871">
                  <c:v>698</c:v>
                </c:pt>
                <c:pt idx="4872">
                  <c:v>118</c:v>
                </c:pt>
                <c:pt idx="4873">
                  <c:v>303</c:v>
                </c:pt>
                <c:pt idx="4874">
                  <c:v>204</c:v>
                </c:pt>
                <c:pt idx="4875">
                  <c:v>841</c:v>
                </c:pt>
                <c:pt idx="4876">
                  <c:v>12</c:v>
                </c:pt>
                <c:pt idx="4877">
                  <c:v>254</c:v>
                </c:pt>
                <c:pt idx="4878">
                  <c:v>107</c:v>
                </c:pt>
                <c:pt idx="4879">
                  <c:v>30</c:v>
                </c:pt>
                <c:pt idx="4880">
                  <c:v>35</c:v>
                </c:pt>
                <c:pt idx="4881">
                  <c:v>81</c:v>
                </c:pt>
                <c:pt idx="4882">
                  <c:v>321</c:v>
                </c:pt>
                <c:pt idx="4883">
                  <c:v>38</c:v>
                </c:pt>
                <c:pt idx="4884">
                  <c:v>228</c:v>
                </c:pt>
                <c:pt idx="4885">
                  <c:v>29</c:v>
                </c:pt>
                <c:pt idx="4886">
                  <c:v>54</c:v>
                </c:pt>
                <c:pt idx="4887">
                  <c:v>67</c:v>
                </c:pt>
                <c:pt idx="4888">
                  <c:v>61</c:v>
                </c:pt>
                <c:pt idx="4889">
                  <c:v>74</c:v>
                </c:pt>
                <c:pt idx="4890">
                  <c:v>87</c:v>
                </c:pt>
                <c:pt idx="4891">
                  <c:v>250</c:v>
                </c:pt>
                <c:pt idx="4892">
                  <c:v>191</c:v>
                </c:pt>
                <c:pt idx="4893">
                  <c:v>54</c:v>
                </c:pt>
                <c:pt idx="4894">
                  <c:v>57</c:v>
                </c:pt>
                <c:pt idx="4895">
                  <c:v>703</c:v>
                </c:pt>
                <c:pt idx="4896">
                  <c:v>130</c:v>
                </c:pt>
                <c:pt idx="4897">
                  <c:v>403</c:v>
                </c:pt>
                <c:pt idx="4898">
                  <c:v>68</c:v>
                </c:pt>
                <c:pt idx="4899">
                  <c:v>194</c:v>
                </c:pt>
                <c:pt idx="4900">
                  <c:v>330</c:v>
                </c:pt>
                <c:pt idx="4901">
                  <c:v>92</c:v>
                </c:pt>
                <c:pt idx="4902">
                  <c:v>676</c:v>
                </c:pt>
                <c:pt idx="4903">
                  <c:v>25</c:v>
                </c:pt>
                <c:pt idx="4904">
                  <c:v>514</c:v>
                </c:pt>
                <c:pt idx="4905">
                  <c:v>163</c:v>
                </c:pt>
                <c:pt idx="4906">
                  <c:v>251</c:v>
                </c:pt>
                <c:pt idx="4907">
                  <c:v>106</c:v>
                </c:pt>
                <c:pt idx="4908">
                  <c:v>227</c:v>
                </c:pt>
                <c:pt idx="4909">
                  <c:v>687</c:v>
                </c:pt>
                <c:pt idx="4910">
                  <c:v>57</c:v>
                </c:pt>
                <c:pt idx="4911">
                  <c:v>73</c:v>
                </c:pt>
                <c:pt idx="4912">
                  <c:v>42</c:v>
                </c:pt>
                <c:pt idx="4913">
                  <c:v>429</c:v>
                </c:pt>
                <c:pt idx="4914">
                  <c:v>338</c:v>
                </c:pt>
                <c:pt idx="4915">
                  <c:v>47</c:v>
                </c:pt>
                <c:pt idx="4916">
                  <c:v>48</c:v>
                </c:pt>
                <c:pt idx="4917">
                  <c:v>66</c:v>
                </c:pt>
                <c:pt idx="4918">
                  <c:v>512</c:v>
                </c:pt>
                <c:pt idx="4919">
                  <c:v>674</c:v>
                </c:pt>
                <c:pt idx="4920">
                  <c:v>124</c:v>
                </c:pt>
                <c:pt idx="4921">
                  <c:v>215</c:v>
                </c:pt>
                <c:pt idx="4922">
                  <c:v>25</c:v>
                </c:pt>
                <c:pt idx="4923">
                  <c:v>18</c:v>
                </c:pt>
                <c:pt idx="4924">
                  <c:v>391</c:v>
                </c:pt>
                <c:pt idx="4925">
                  <c:v>560</c:v>
                </c:pt>
                <c:pt idx="4926">
                  <c:v>89</c:v>
                </c:pt>
                <c:pt idx="4927">
                  <c:v>657</c:v>
                </c:pt>
                <c:pt idx="4928">
                  <c:v>56</c:v>
                </c:pt>
                <c:pt idx="4929">
                  <c:v>19</c:v>
                </c:pt>
                <c:pt idx="4930">
                  <c:v>24</c:v>
                </c:pt>
                <c:pt idx="4931">
                  <c:v>323</c:v>
                </c:pt>
                <c:pt idx="4932">
                  <c:v>34</c:v>
                </c:pt>
                <c:pt idx="4933">
                  <c:v>293</c:v>
                </c:pt>
                <c:pt idx="4934">
                  <c:v>48</c:v>
                </c:pt>
                <c:pt idx="4935">
                  <c:v>1071</c:v>
                </c:pt>
                <c:pt idx="4936">
                  <c:v>185</c:v>
                </c:pt>
                <c:pt idx="4937">
                  <c:v>75</c:v>
                </c:pt>
                <c:pt idx="4938">
                  <c:v>30</c:v>
                </c:pt>
                <c:pt idx="4939">
                  <c:v>1289</c:v>
                </c:pt>
                <c:pt idx="4940">
                  <c:v>48</c:v>
                </c:pt>
                <c:pt idx="4941">
                  <c:v>176</c:v>
                </c:pt>
                <c:pt idx="4942">
                  <c:v>68</c:v>
                </c:pt>
                <c:pt idx="4943">
                  <c:v>433</c:v>
                </c:pt>
                <c:pt idx="4944">
                  <c:v>26</c:v>
                </c:pt>
                <c:pt idx="4945">
                  <c:v>141</c:v>
                </c:pt>
                <c:pt idx="4946">
                  <c:v>392</c:v>
                </c:pt>
                <c:pt idx="4947">
                  <c:v>19</c:v>
                </c:pt>
                <c:pt idx="4948">
                  <c:v>48</c:v>
                </c:pt>
                <c:pt idx="4949">
                  <c:v>47</c:v>
                </c:pt>
                <c:pt idx="4950">
                  <c:v>30</c:v>
                </c:pt>
                <c:pt idx="4951">
                  <c:v>240</c:v>
                </c:pt>
                <c:pt idx="4952">
                  <c:v>57</c:v>
                </c:pt>
                <c:pt idx="4953">
                  <c:v>370</c:v>
                </c:pt>
                <c:pt idx="4954">
                  <c:v>680</c:v>
                </c:pt>
                <c:pt idx="4955">
                  <c:v>61</c:v>
                </c:pt>
                <c:pt idx="4956">
                  <c:v>270</c:v>
                </c:pt>
                <c:pt idx="4957">
                  <c:v>163</c:v>
                </c:pt>
                <c:pt idx="4958">
                  <c:v>70</c:v>
                </c:pt>
                <c:pt idx="4959">
                  <c:v>312</c:v>
                </c:pt>
                <c:pt idx="4960">
                  <c:v>149</c:v>
                </c:pt>
                <c:pt idx="4961">
                  <c:v>137</c:v>
                </c:pt>
                <c:pt idx="4962">
                  <c:v>58</c:v>
                </c:pt>
                <c:pt idx="4963">
                  <c:v>72</c:v>
                </c:pt>
                <c:pt idx="4964">
                  <c:v>68</c:v>
                </c:pt>
                <c:pt idx="4965">
                  <c:v>397</c:v>
                </c:pt>
                <c:pt idx="4966">
                  <c:v>164</c:v>
                </c:pt>
                <c:pt idx="4967">
                  <c:v>140</c:v>
                </c:pt>
                <c:pt idx="4968">
                  <c:v>128</c:v>
                </c:pt>
                <c:pt idx="4969">
                  <c:v>95</c:v>
                </c:pt>
                <c:pt idx="4970">
                  <c:v>922</c:v>
                </c:pt>
                <c:pt idx="4971">
                  <c:v>19</c:v>
                </c:pt>
                <c:pt idx="4972">
                  <c:v>324</c:v>
                </c:pt>
                <c:pt idx="4973">
                  <c:v>38</c:v>
                </c:pt>
                <c:pt idx="4974">
                  <c:v>43</c:v>
                </c:pt>
                <c:pt idx="4975">
                  <c:v>19</c:v>
                </c:pt>
                <c:pt idx="4976">
                  <c:v>441</c:v>
                </c:pt>
                <c:pt idx="4977">
                  <c:v>361</c:v>
                </c:pt>
                <c:pt idx="4978">
                  <c:v>29</c:v>
                </c:pt>
                <c:pt idx="4979">
                  <c:v>59</c:v>
                </c:pt>
                <c:pt idx="4980">
                  <c:v>16</c:v>
                </c:pt>
                <c:pt idx="4981">
                  <c:v>70</c:v>
                </c:pt>
                <c:pt idx="4982">
                  <c:v>90</c:v>
                </c:pt>
                <c:pt idx="4983">
                  <c:v>57</c:v>
                </c:pt>
                <c:pt idx="4984">
                  <c:v>31</c:v>
                </c:pt>
                <c:pt idx="4985">
                  <c:v>398</c:v>
                </c:pt>
                <c:pt idx="4986">
                  <c:v>122</c:v>
                </c:pt>
                <c:pt idx="4987">
                  <c:v>16</c:v>
                </c:pt>
                <c:pt idx="4988">
                  <c:v>1101</c:v>
                </c:pt>
                <c:pt idx="4989">
                  <c:v>71</c:v>
                </c:pt>
                <c:pt idx="4990">
                  <c:v>171</c:v>
                </c:pt>
                <c:pt idx="4991">
                  <c:v>128</c:v>
                </c:pt>
                <c:pt idx="4992">
                  <c:v>112</c:v>
                </c:pt>
                <c:pt idx="4993">
                  <c:v>155</c:v>
                </c:pt>
                <c:pt idx="4994">
                  <c:v>48</c:v>
                </c:pt>
                <c:pt idx="4995">
                  <c:v>219</c:v>
                </c:pt>
                <c:pt idx="4996">
                  <c:v>15</c:v>
                </c:pt>
                <c:pt idx="4997">
                  <c:v>217</c:v>
                </c:pt>
                <c:pt idx="4998">
                  <c:v>161</c:v>
                </c:pt>
                <c:pt idx="4999">
                  <c:v>248</c:v>
                </c:pt>
                <c:pt idx="5000">
                  <c:v>118</c:v>
                </c:pt>
                <c:pt idx="5001">
                  <c:v>42</c:v>
                </c:pt>
                <c:pt idx="5002">
                  <c:v>67</c:v>
                </c:pt>
                <c:pt idx="5003">
                  <c:v>140</c:v>
                </c:pt>
                <c:pt idx="5004">
                  <c:v>18</c:v>
                </c:pt>
                <c:pt idx="5005">
                  <c:v>17</c:v>
                </c:pt>
                <c:pt idx="5006">
                  <c:v>133</c:v>
                </c:pt>
                <c:pt idx="5007">
                  <c:v>411</c:v>
                </c:pt>
                <c:pt idx="5008">
                  <c:v>145</c:v>
                </c:pt>
                <c:pt idx="5009">
                  <c:v>174</c:v>
                </c:pt>
                <c:pt idx="5010">
                  <c:v>42</c:v>
                </c:pt>
                <c:pt idx="5011">
                  <c:v>31</c:v>
                </c:pt>
                <c:pt idx="5012">
                  <c:v>113</c:v>
                </c:pt>
                <c:pt idx="5013">
                  <c:v>77</c:v>
                </c:pt>
                <c:pt idx="5014">
                  <c:v>60</c:v>
                </c:pt>
                <c:pt idx="5015">
                  <c:v>586</c:v>
                </c:pt>
                <c:pt idx="5016">
                  <c:v>273</c:v>
                </c:pt>
                <c:pt idx="5017">
                  <c:v>251</c:v>
                </c:pt>
                <c:pt idx="5018">
                  <c:v>72</c:v>
                </c:pt>
                <c:pt idx="5019">
                  <c:v>137</c:v>
                </c:pt>
                <c:pt idx="5020">
                  <c:v>106</c:v>
                </c:pt>
                <c:pt idx="5021">
                  <c:v>144</c:v>
                </c:pt>
                <c:pt idx="5022">
                  <c:v>1250</c:v>
                </c:pt>
                <c:pt idx="5023">
                  <c:v>29</c:v>
                </c:pt>
                <c:pt idx="5024">
                  <c:v>202</c:v>
                </c:pt>
                <c:pt idx="5025">
                  <c:v>327</c:v>
                </c:pt>
                <c:pt idx="5026">
                  <c:v>181</c:v>
                </c:pt>
                <c:pt idx="5027">
                  <c:v>1850</c:v>
                </c:pt>
                <c:pt idx="5028">
                  <c:v>297</c:v>
                </c:pt>
                <c:pt idx="5029">
                  <c:v>36</c:v>
                </c:pt>
                <c:pt idx="5030">
                  <c:v>116</c:v>
                </c:pt>
                <c:pt idx="5031">
                  <c:v>1302</c:v>
                </c:pt>
                <c:pt idx="5032">
                  <c:v>57</c:v>
                </c:pt>
                <c:pt idx="5033">
                  <c:v>77</c:v>
                </c:pt>
                <c:pt idx="5034">
                  <c:v>83</c:v>
                </c:pt>
                <c:pt idx="5035">
                  <c:v>38</c:v>
                </c:pt>
                <c:pt idx="5036">
                  <c:v>208</c:v>
                </c:pt>
                <c:pt idx="5037">
                  <c:v>163</c:v>
                </c:pt>
                <c:pt idx="5038">
                  <c:v>314</c:v>
                </c:pt>
                <c:pt idx="5039">
                  <c:v>35</c:v>
                </c:pt>
                <c:pt idx="5040">
                  <c:v>583</c:v>
                </c:pt>
                <c:pt idx="5041">
                  <c:v>299</c:v>
                </c:pt>
                <c:pt idx="5042">
                  <c:v>316</c:v>
                </c:pt>
                <c:pt idx="5043">
                  <c:v>93</c:v>
                </c:pt>
                <c:pt idx="5044">
                  <c:v>126</c:v>
                </c:pt>
                <c:pt idx="5045">
                  <c:v>128</c:v>
                </c:pt>
                <c:pt idx="5046">
                  <c:v>70</c:v>
                </c:pt>
                <c:pt idx="5047">
                  <c:v>150</c:v>
                </c:pt>
                <c:pt idx="5048">
                  <c:v>128</c:v>
                </c:pt>
                <c:pt idx="5049">
                  <c:v>76</c:v>
                </c:pt>
                <c:pt idx="5050">
                  <c:v>70</c:v>
                </c:pt>
                <c:pt idx="5051">
                  <c:v>412</c:v>
                </c:pt>
                <c:pt idx="5052">
                  <c:v>1322</c:v>
                </c:pt>
                <c:pt idx="5053">
                  <c:v>1453</c:v>
                </c:pt>
                <c:pt idx="5054">
                  <c:v>296</c:v>
                </c:pt>
                <c:pt idx="5055">
                  <c:v>148</c:v>
                </c:pt>
                <c:pt idx="5056">
                  <c:v>95</c:v>
                </c:pt>
                <c:pt idx="5057">
                  <c:v>86</c:v>
                </c:pt>
                <c:pt idx="5058">
                  <c:v>238</c:v>
                </c:pt>
                <c:pt idx="5059">
                  <c:v>48</c:v>
                </c:pt>
                <c:pt idx="5060">
                  <c:v>59</c:v>
                </c:pt>
                <c:pt idx="5061">
                  <c:v>95</c:v>
                </c:pt>
                <c:pt idx="5062">
                  <c:v>51</c:v>
                </c:pt>
                <c:pt idx="5063">
                  <c:v>996</c:v>
                </c:pt>
                <c:pt idx="5064">
                  <c:v>179</c:v>
                </c:pt>
                <c:pt idx="5065">
                  <c:v>153</c:v>
                </c:pt>
                <c:pt idx="5066">
                  <c:v>318</c:v>
                </c:pt>
                <c:pt idx="5067">
                  <c:v>38</c:v>
                </c:pt>
                <c:pt idx="5068">
                  <c:v>550</c:v>
                </c:pt>
                <c:pt idx="5069">
                  <c:v>69</c:v>
                </c:pt>
                <c:pt idx="5070">
                  <c:v>131</c:v>
                </c:pt>
                <c:pt idx="5071">
                  <c:v>242</c:v>
                </c:pt>
                <c:pt idx="5072">
                  <c:v>57</c:v>
                </c:pt>
                <c:pt idx="5073">
                  <c:v>471</c:v>
                </c:pt>
                <c:pt idx="5074">
                  <c:v>482</c:v>
                </c:pt>
                <c:pt idx="5075">
                  <c:v>29</c:v>
                </c:pt>
                <c:pt idx="5076">
                  <c:v>67</c:v>
                </c:pt>
                <c:pt idx="5077">
                  <c:v>106</c:v>
                </c:pt>
                <c:pt idx="5078">
                  <c:v>29</c:v>
                </c:pt>
                <c:pt idx="5079">
                  <c:v>175</c:v>
                </c:pt>
                <c:pt idx="5080">
                  <c:v>422</c:v>
                </c:pt>
                <c:pt idx="5081">
                  <c:v>324</c:v>
                </c:pt>
                <c:pt idx="5082">
                  <c:v>44</c:v>
                </c:pt>
                <c:pt idx="5083">
                  <c:v>413</c:v>
                </c:pt>
                <c:pt idx="5084">
                  <c:v>168</c:v>
                </c:pt>
                <c:pt idx="5085">
                  <c:v>1179</c:v>
                </c:pt>
                <c:pt idx="5086">
                  <c:v>404</c:v>
                </c:pt>
                <c:pt idx="5087">
                  <c:v>1669</c:v>
                </c:pt>
                <c:pt idx="5088">
                  <c:v>194</c:v>
                </c:pt>
                <c:pt idx="5089">
                  <c:v>65</c:v>
                </c:pt>
                <c:pt idx="5090">
                  <c:v>19</c:v>
                </c:pt>
                <c:pt idx="5091">
                  <c:v>343</c:v>
                </c:pt>
                <c:pt idx="5092">
                  <c:v>223</c:v>
                </c:pt>
                <c:pt idx="5093">
                  <c:v>169</c:v>
                </c:pt>
                <c:pt idx="5094">
                  <c:v>259</c:v>
                </c:pt>
                <c:pt idx="5095">
                  <c:v>62</c:v>
                </c:pt>
                <c:pt idx="5096">
                  <c:v>40</c:v>
                </c:pt>
                <c:pt idx="5097">
                  <c:v>56</c:v>
                </c:pt>
                <c:pt idx="5098">
                  <c:v>96</c:v>
                </c:pt>
                <c:pt idx="5099">
                  <c:v>103</c:v>
                </c:pt>
                <c:pt idx="5100">
                  <c:v>212</c:v>
                </c:pt>
                <c:pt idx="5101">
                  <c:v>80</c:v>
                </c:pt>
                <c:pt idx="5102">
                  <c:v>278</c:v>
                </c:pt>
                <c:pt idx="5103">
                  <c:v>632</c:v>
                </c:pt>
                <c:pt idx="5104">
                  <c:v>34</c:v>
                </c:pt>
                <c:pt idx="5105">
                  <c:v>1052</c:v>
                </c:pt>
                <c:pt idx="5106">
                  <c:v>266</c:v>
                </c:pt>
                <c:pt idx="5107">
                  <c:v>209</c:v>
                </c:pt>
                <c:pt idx="5108">
                  <c:v>132</c:v>
                </c:pt>
                <c:pt idx="5109">
                  <c:v>43</c:v>
                </c:pt>
                <c:pt idx="5110">
                  <c:v>916</c:v>
                </c:pt>
                <c:pt idx="5111">
                  <c:v>158</c:v>
                </c:pt>
                <c:pt idx="5112">
                  <c:v>31</c:v>
                </c:pt>
                <c:pt idx="5113">
                  <c:v>404</c:v>
                </c:pt>
                <c:pt idx="5114">
                  <c:v>18</c:v>
                </c:pt>
                <c:pt idx="5115">
                  <c:v>123</c:v>
                </c:pt>
                <c:pt idx="5116">
                  <c:v>34</c:v>
                </c:pt>
                <c:pt idx="5117">
                  <c:v>890</c:v>
                </c:pt>
                <c:pt idx="5118">
                  <c:v>36</c:v>
                </c:pt>
                <c:pt idx="5119">
                  <c:v>144</c:v>
                </c:pt>
                <c:pt idx="5120">
                  <c:v>36</c:v>
                </c:pt>
                <c:pt idx="5121">
                  <c:v>163</c:v>
                </c:pt>
                <c:pt idx="5122">
                  <c:v>23</c:v>
                </c:pt>
                <c:pt idx="5123">
                  <c:v>246</c:v>
                </c:pt>
                <c:pt idx="5124">
                  <c:v>25</c:v>
                </c:pt>
                <c:pt idx="5125">
                  <c:v>71</c:v>
                </c:pt>
                <c:pt idx="5126">
                  <c:v>186</c:v>
                </c:pt>
                <c:pt idx="5127">
                  <c:v>928</c:v>
                </c:pt>
                <c:pt idx="5128">
                  <c:v>63</c:v>
                </c:pt>
                <c:pt idx="5129">
                  <c:v>19</c:v>
                </c:pt>
                <c:pt idx="5130">
                  <c:v>871</c:v>
                </c:pt>
                <c:pt idx="5131">
                  <c:v>2093</c:v>
                </c:pt>
                <c:pt idx="5132">
                  <c:v>97</c:v>
                </c:pt>
                <c:pt idx="5133">
                  <c:v>93</c:v>
                </c:pt>
                <c:pt idx="5134">
                  <c:v>148</c:v>
                </c:pt>
                <c:pt idx="5135">
                  <c:v>271</c:v>
                </c:pt>
                <c:pt idx="5136">
                  <c:v>697</c:v>
                </c:pt>
                <c:pt idx="5137">
                  <c:v>736</c:v>
                </c:pt>
                <c:pt idx="5138">
                  <c:v>52</c:v>
                </c:pt>
                <c:pt idx="5139">
                  <c:v>29</c:v>
                </c:pt>
                <c:pt idx="5140">
                  <c:v>20</c:v>
                </c:pt>
                <c:pt idx="5141">
                  <c:v>1351</c:v>
                </c:pt>
                <c:pt idx="5142">
                  <c:v>482</c:v>
                </c:pt>
                <c:pt idx="5143">
                  <c:v>637</c:v>
                </c:pt>
                <c:pt idx="5144">
                  <c:v>475</c:v>
                </c:pt>
                <c:pt idx="5145">
                  <c:v>1757</c:v>
                </c:pt>
                <c:pt idx="5146">
                  <c:v>168</c:v>
                </c:pt>
                <c:pt idx="5147">
                  <c:v>36</c:v>
                </c:pt>
                <c:pt idx="5148">
                  <c:v>105</c:v>
                </c:pt>
                <c:pt idx="5149">
                  <c:v>240</c:v>
                </c:pt>
                <c:pt idx="5150">
                  <c:v>8</c:v>
                </c:pt>
                <c:pt idx="5151">
                  <c:v>37</c:v>
                </c:pt>
                <c:pt idx="5152">
                  <c:v>113</c:v>
                </c:pt>
                <c:pt idx="5153">
                  <c:v>205</c:v>
                </c:pt>
                <c:pt idx="5154">
                  <c:v>396</c:v>
                </c:pt>
                <c:pt idx="5155">
                  <c:v>62</c:v>
                </c:pt>
                <c:pt idx="5156">
                  <c:v>115</c:v>
                </c:pt>
                <c:pt idx="5157">
                  <c:v>322</c:v>
                </c:pt>
                <c:pt idx="5158">
                  <c:v>2610</c:v>
                </c:pt>
                <c:pt idx="5159">
                  <c:v>67</c:v>
                </c:pt>
                <c:pt idx="5160">
                  <c:v>34</c:v>
                </c:pt>
                <c:pt idx="5161">
                  <c:v>54</c:v>
                </c:pt>
                <c:pt idx="5162">
                  <c:v>24</c:v>
                </c:pt>
                <c:pt idx="5163">
                  <c:v>25</c:v>
                </c:pt>
                <c:pt idx="5164">
                  <c:v>41</c:v>
                </c:pt>
                <c:pt idx="5165">
                  <c:v>22</c:v>
                </c:pt>
                <c:pt idx="5166">
                  <c:v>77</c:v>
                </c:pt>
                <c:pt idx="5167">
                  <c:v>266</c:v>
                </c:pt>
                <c:pt idx="5168">
                  <c:v>78</c:v>
                </c:pt>
                <c:pt idx="5169">
                  <c:v>5301</c:v>
                </c:pt>
                <c:pt idx="5170">
                  <c:v>29</c:v>
                </c:pt>
                <c:pt idx="5171">
                  <c:v>41</c:v>
                </c:pt>
                <c:pt idx="5172">
                  <c:v>24</c:v>
                </c:pt>
                <c:pt idx="5173">
                  <c:v>19</c:v>
                </c:pt>
                <c:pt idx="5174">
                  <c:v>57</c:v>
                </c:pt>
                <c:pt idx="5175">
                  <c:v>563</c:v>
                </c:pt>
                <c:pt idx="5176">
                  <c:v>76</c:v>
                </c:pt>
                <c:pt idx="5177">
                  <c:v>128</c:v>
                </c:pt>
                <c:pt idx="5178">
                  <c:v>293</c:v>
                </c:pt>
                <c:pt idx="5179">
                  <c:v>503</c:v>
                </c:pt>
                <c:pt idx="5180">
                  <c:v>48</c:v>
                </c:pt>
                <c:pt idx="5181">
                  <c:v>41</c:v>
                </c:pt>
                <c:pt idx="5182">
                  <c:v>112</c:v>
                </c:pt>
                <c:pt idx="5183">
                  <c:v>685</c:v>
                </c:pt>
                <c:pt idx="5184">
                  <c:v>38</c:v>
                </c:pt>
                <c:pt idx="5185">
                  <c:v>24</c:v>
                </c:pt>
                <c:pt idx="5186">
                  <c:v>151</c:v>
                </c:pt>
                <c:pt idx="5187">
                  <c:v>634</c:v>
                </c:pt>
                <c:pt idx="5188">
                  <c:v>57</c:v>
                </c:pt>
                <c:pt idx="5189">
                  <c:v>1021</c:v>
                </c:pt>
                <c:pt idx="5190">
                  <c:v>25</c:v>
                </c:pt>
                <c:pt idx="5191">
                  <c:v>304</c:v>
                </c:pt>
                <c:pt idx="5192">
                  <c:v>774</c:v>
                </c:pt>
                <c:pt idx="5193">
                  <c:v>32</c:v>
                </c:pt>
                <c:pt idx="5194">
                  <c:v>71</c:v>
                </c:pt>
                <c:pt idx="5195">
                  <c:v>39</c:v>
                </c:pt>
                <c:pt idx="5196">
                  <c:v>87</c:v>
                </c:pt>
                <c:pt idx="5197">
                  <c:v>415</c:v>
                </c:pt>
                <c:pt idx="5198">
                  <c:v>555</c:v>
                </c:pt>
                <c:pt idx="5199">
                  <c:v>658</c:v>
                </c:pt>
                <c:pt idx="5200">
                  <c:v>55</c:v>
                </c:pt>
                <c:pt idx="5201">
                  <c:v>40</c:v>
                </c:pt>
                <c:pt idx="5202">
                  <c:v>58</c:v>
                </c:pt>
                <c:pt idx="5203">
                  <c:v>197</c:v>
                </c:pt>
                <c:pt idx="5204">
                  <c:v>19</c:v>
                </c:pt>
                <c:pt idx="5205">
                  <c:v>501</c:v>
                </c:pt>
                <c:pt idx="5206">
                  <c:v>36</c:v>
                </c:pt>
                <c:pt idx="5207">
                  <c:v>494</c:v>
                </c:pt>
                <c:pt idx="5208">
                  <c:v>874</c:v>
                </c:pt>
                <c:pt idx="5209">
                  <c:v>86</c:v>
                </c:pt>
                <c:pt idx="5210">
                  <c:v>132</c:v>
                </c:pt>
                <c:pt idx="5211">
                  <c:v>80</c:v>
                </c:pt>
                <c:pt idx="5212">
                  <c:v>463</c:v>
                </c:pt>
                <c:pt idx="5213">
                  <c:v>390</c:v>
                </c:pt>
                <c:pt idx="5214">
                  <c:v>219</c:v>
                </c:pt>
                <c:pt idx="5215">
                  <c:v>38</c:v>
                </c:pt>
                <c:pt idx="5216">
                  <c:v>168</c:v>
                </c:pt>
                <c:pt idx="5217">
                  <c:v>422</c:v>
                </c:pt>
                <c:pt idx="5218">
                  <c:v>45</c:v>
                </c:pt>
                <c:pt idx="5219">
                  <c:v>36</c:v>
                </c:pt>
                <c:pt idx="5220">
                  <c:v>168</c:v>
                </c:pt>
                <c:pt idx="5221">
                  <c:v>959</c:v>
                </c:pt>
                <c:pt idx="5222">
                  <c:v>289</c:v>
                </c:pt>
                <c:pt idx="5223">
                  <c:v>41</c:v>
                </c:pt>
                <c:pt idx="5224">
                  <c:v>144</c:v>
                </c:pt>
                <c:pt idx="5225">
                  <c:v>669</c:v>
                </c:pt>
                <c:pt idx="5226">
                  <c:v>46</c:v>
                </c:pt>
                <c:pt idx="5227">
                  <c:v>24</c:v>
                </c:pt>
                <c:pt idx="5228">
                  <c:v>266</c:v>
                </c:pt>
                <c:pt idx="5229">
                  <c:v>97</c:v>
                </c:pt>
                <c:pt idx="5230">
                  <c:v>152</c:v>
                </c:pt>
                <c:pt idx="5231">
                  <c:v>429</c:v>
                </c:pt>
                <c:pt idx="5232">
                  <c:v>147</c:v>
                </c:pt>
                <c:pt idx="5233">
                  <c:v>70</c:v>
                </c:pt>
                <c:pt idx="5234">
                  <c:v>40</c:v>
                </c:pt>
                <c:pt idx="5235">
                  <c:v>359</c:v>
                </c:pt>
                <c:pt idx="5236">
                  <c:v>128</c:v>
                </c:pt>
                <c:pt idx="5237">
                  <c:v>256</c:v>
                </c:pt>
                <c:pt idx="5238">
                  <c:v>36</c:v>
                </c:pt>
                <c:pt idx="5239">
                  <c:v>38</c:v>
                </c:pt>
                <c:pt idx="5240">
                  <c:v>65</c:v>
                </c:pt>
                <c:pt idx="5241">
                  <c:v>262</c:v>
                </c:pt>
                <c:pt idx="5242">
                  <c:v>9</c:v>
                </c:pt>
                <c:pt idx="5243">
                  <c:v>20</c:v>
                </c:pt>
                <c:pt idx="5244">
                  <c:v>269</c:v>
                </c:pt>
                <c:pt idx="5245">
                  <c:v>93</c:v>
                </c:pt>
                <c:pt idx="5246">
                  <c:v>28</c:v>
                </c:pt>
                <c:pt idx="5247">
                  <c:v>54</c:v>
                </c:pt>
                <c:pt idx="5248">
                  <c:v>40</c:v>
                </c:pt>
                <c:pt idx="5249">
                  <c:v>30</c:v>
                </c:pt>
                <c:pt idx="5250">
                  <c:v>44</c:v>
                </c:pt>
                <c:pt idx="5251">
                  <c:v>67</c:v>
                </c:pt>
                <c:pt idx="5252">
                  <c:v>333</c:v>
                </c:pt>
                <c:pt idx="5253">
                  <c:v>400</c:v>
                </c:pt>
                <c:pt idx="5254">
                  <c:v>24</c:v>
                </c:pt>
                <c:pt idx="5255">
                  <c:v>18</c:v>
                </c:pt>
                <c:pt idx="5256">
                  <c:v>105</c:v>
                </c:pt>
                <c:pt idx="5257">
                  <c:v>99</c:v>
                </c:pt>
                <c:pt idx="5258">
                  <c:v>76</c:v>
                </c:pt>
                <c:pt idx="5259">
                  <c:v>121</c:v>
                </c:pt>
                <c:pt idx="5260">
                  <c:v>1795</c:v>
                </c:pt>
                <c:pt idx="5261">
                  <c:v>25</c:v>
                </c:pt>
                <c:pt idx="5262">
                  <c:v>29</c:v>
                </c:pt>
                <c:pt idx="5263">
                  <c:v>42</c:v>
                </c:pt>
                <c:pt idx="5264">
                  <c:v>93</c:v>
                </c:pt>
                <c:pt idx="5265">
                  <c:v>380</c:v>
                </c:pt>
                <c:pt idx="5266">
                  <c:v>46</c:v>
                </c:pt>
                <c:pt idx="5267">
                  <c:v>111</c:v>
                </c:pt>
                <c:pt idx="5268">
                  <c:v>104</c:v>
                </c:pt>
                <c:pt idx="5269">
                  <c:v>530</c:v>
                </c:pt>
                <c:pt idx="5270">
                  <c:v>342</c:v>
                </c:pt>
                <c:pt idx="5271">
                  <c:v>446</c:v>
                </c:pt>
                <c:pt idx="5272">
                  <c:v>58</c:v>
                </c:pt>
                <c:pt idx="5273">
                  <c:v>129</c:v>
                </c:pt>
                <c:pt idx="5274">
                  <c:v>1117</c:v>
                </c:pt>
                <c:pt idx="5275">
                  <c:v>15</c:v>
                </c:pt>
                <c:pt idx="5276">
                  <c:v>38</c:v>
                </c:pt>
                <c:pt idx="5277">
                  <c:v>1297</c:v>
                </c:pt>
                <c:pt idx="5278">
                  <c:v>253</c:v>
                </c:pt>
                <c:pt idx="5279">
                  <c:v>70</c:v>
                </c:pt>
                <c:pt idx="5280">
                  <c:v>136</c:v>
                </c:pt>
                <c:pt idx="5281">
                  <c:v>153</c:v>
                </c:pt>
                <c:pt idx="5282">
                  <c:v>76</c:v>
                </c:pt>
                <c:pt idx="5283">
                  <c:v>1034</c:v>
                </c:pt>
                <c:pt idx="5284">
                  <c:v>8</c:v>
                </c:pt>
                <c:pt idx="5285">
                  <c:v>38</c:v>
                </c:pt>
                <c:pt idx="5286">
                  <c:v>165</c:v>
                </c:pt>
                <c:pt idx="5287">
                  <c:v>91</c:v>
                </c:pt>
                <c:pt idx="5288">
                  <c:v>224</c:v>
                </c:pt>
                <c:pt idx="5289">
                  <c:v>182</c:v>
                </c:pt>
                <c:pt idx="5290">
                  <c:v>63</c:v>
                </c:pt>
                <c:pt idx="5291">
                  <c:v>30</c:v>
                </c:pt>
                <c:pt idx="5292">
                  <c:v>74</c:v>
                </c:pt>
                <c:pt idx="5293">
                  <c:v>220</c:v>
                </c:pt>
                <c:pt idx="5294">
                  <c:v>92</c:v>
                </c:pt>
                <c:pt idx="5295">
                  <c:v>95</c:v>
                </c:pt>
                <c:pt idx="5296">
                  <c:v>49</c:v>
                </c:pt>
                <c:pt idx="5297">
                  <c:v>57</c:v>
                </c:pt>
                <c:pt idx="5298">
                  <c:v>989</c:v>
                </c:pt>
                <c:pt idx="5299">
                  <c:v>152</c:v>
                </c:pt>
                <c:pt idx="5300">
                  <c:v>671</c:v>
                </c:pt>
                <c:pt idx="5301">
                  <c:v>453</c:v>
                </c:pt>
                <c:pt idx="5302">
                  <c:v>111</c:v>
                </c:pt>
                <c:pt idx="5303">
                  <c:v>688</c:v>
                </c:pt>
                <c:pt idx="5304">
                  <c:v>2949</c:v>
                </c:pt>
                <c:pt idx="5305">
                  <c:v>935</c:v>
                </c:pt>
                <c:pt idx="5306">
                  <c:v>47</c:v>
                </c:pt>
                <c:pt idx="5307">
                  <c:v>333</c:v>
                </c:pt>
                <c:pt idx="5308">
                  <c:v>92</c:v>
                </c:pt>
                <c:pt idx="5309">
                  <c:v>360</c:v>
                </c:pt>
                <c:pt idx="5310">
                  <c:v>29</c:v>
                </c:pt>
                <c:pt idx="5311">
                  <c:v>70</c:v>
                </c:pt>
                <c:pt idx="5312">
                  <c:v>9</c:v>
                </c:pt>
                <c:pt idx="5313">
                  <c:v>38</c:v>
                </c:pt>
                <c:pt idx="5314">
                  <c:v>160</c:v>
                </c:pt>
                <c:pt idx="5315">
                  <c:v>95</c:v>
                </c:pt>
                <c:pt idx="5316">
                  <c:v>25</c:v>
                </c:pt>
                <c:pt idx="5317">
                  <c:v>746</c:v>
                </c:pt>
                <c:pt idx="5318">
                  <c:v>24</c:v>
                </c:pt>
                <c:pt idx="5319">
                  <c:v>100</c:v>
                </c:pt>
                <c:pt idx="5320">
                  <c:v>180</c:v>
                </c:pt>
                <c:pt idx="5321">
                  <c:v>48</c:v>
                </c:pt>
                <c:pt idx="5322">
                  <c:v>48</c:v>
                </c:pt>
                <c:pt idx="5323">
                  <c:v>92</c:v>
                </c:pt>
                <c:pt idx="5324">
                  <c:v>70</c:v>
                </c:pt>
                <c:pt idx="5325">
                  <c:v>615</c:v>
                </c:pt>
                <c:pt idx="5326">
                  <c:v>110</c:v>
                </c:pt>
                <c:pt idx="5327">
                  <c:v>15</c:v>
                </c:pt>
                <c:pt idx="5328">
                  <c:v>29</c:v>
                </c:pt>
                <c:pt idx="5329">
                  <c:v>27</c:v>
                </c:pt>
                <c:pt idx="5330">
                  <c:v>1512</c:v>
                </c:pt>
                <c:pt idx="5331">
                  <c:v>133</c:v>
                </c:pt>
                <c:pt idx="5332">
                  <c:v>109</c:v>
                </c:pt>
                <c:pt idx="5333">
                  <c:v>48</c:v>
                </c:pt>
                <c:pt idx="5334">
                  <c:v>335</c:v>
                </c:pt>
                <c:pt idx="5335">
                  <c:v>57</c:v>
                </c:pt>
                <c:pt idx="5336">
                  <c:v>259</c:v>
                </c:pt>
                <c:pt idx="5337">
                  <c:v>2153</c:v>
                </c:pt>
                <c:pt idx="5338">
                  <c:v>38</c:v>
                </c:pt>
                <c:pt idx="5339">
                  <c:v>24</c:v>
                </c:pt>
                <c:pt idx="5340">
                  <c:v>1570</c:v>
                </c:pt>
                <c:pt idx="5341">
                  <c:v>296</c:v>
                </c:pt>
                <c:pt idx="5342">
                  <c:v>152</c:v>
                </c:pt>
                <c:pt idx="5343">
                  <c:v>206</c:v>
                </c:pt>
                <c:pt idx="5344">
                  <c:v>26</c:v>
                </c:pt>
                <c:pt idx="5345">
                  <c:v>368</c:v>
                </c:pt>
                <c:pt idx="5346">
                  <c:v>74</c:v>
                </c:pt>
                <c:pt idx="5347">
                  <c:v>159</c:v>
                </c:pt>
                <c:pt idx="5348">
                  <c:v>50</c:v>
                </c:pt>
                <c:pt idx="5349">
                  <c:v>80</c:v>
                </c:pt>
                <c:pt idx="5350">
                  <c:v>337</c:v>
                </c:pt>
                <c:pt idx="5351">
                  <c:v>259</c:v>
                </c:pt>
                <c:pt idx="5352">
                  <c:v>98</c:v>
                </c:pt>
                <c:pt idx="5353">
                  <c:v>216</c:v>
                </c:pt>
                <c:pt idx="5354">
                  <c:v>61</c:v>
                </c:pt>
                <c:pt idx="5355">
                  <c:v>132</c:v>
                </c:pt>
                <c:pt idx="5356">
                  <c:v>70</c:v>
                </c:pt>
                <c:pt idx="5357">
                  <c:v>169</c:v>
                </c:pt>
                <c:pt idx="5358">
                  <c:v>1149</c:v>
                </c:pt>
                <c:pt idx="5359">
                  <c:v>172</c:v>
                </c:pt>
                <c:pt idx="5360">
                  <c:v>1374</c:v>
                </c:pt>
                <c:pt idx="5361">
                  <c:v>22</c:v>
                </c:pt>
                <c:pt idx="5362">
                  <c:v>48</c:v>
                </c:pt>
                <c:pt idx="5363">
                  <c:v>123</c:v>
                </c:pt>
                <c:pt idx="5364">
                  <c:v>77</c:v>
                </c:pt>
                <c:pt idx="5365">
                  <c:v>430</c:v>
                </c:pt>
                <c:pt idx="5366">
                  <c:v>20</c:v>
                </c:pt>
                <c:pt idx="5367">
                  <c:v>94</c:v>
                </c:pt>
                <c:pt idx="5368">
                  <c:v>53</c:v>
                </c:pt>
                <c:pt idx="5369">
                  <c:v>157</c:v>
                </c:pt>
                <c:pt idx="5370">
                  <c:v>38</c:v>
                </c:pt>
                <c:pt idx="5371">
                  <c:v>84</c:v>
                </c:pt>
                <c:pt idx="5372">
                  <c:v>26</c:v>
                </c:pt>
                <c:pt idx="5373">
                  <c:v>143</c:v>
                </c:pt>
                <c:pt idx="5374">
                  <c:v>404</c:v>
                </c:pt>
                <c:pt idx="5375">
                  <c:v>254</c:v>
                </c:pt>
                <c:pt idx="5376">
                  <c:v>91</c:v>
                </c:pt>
                <c:pt idx="5377">
                  <c:v>1224</c:v>
                </c:pt>
                <c:pt idx="5378">
                  <c:v>341</c:v>
                </c:pt>
                <c:pt idx="5379">
                  <c:v>114</c:v>
                </c:pt>
                <c:pt idx="5380">
                  <c:v>63</c:v>
                </c:pt>
                <c:pt idx="5381">
                  <c:v>37</c:v>
                </c:pt>
                <c:pt idx="5382">
                  <c:v>251</c:v>
                </c:pt>
                <c:pt idx="5383">
                  <c:v>384</c:v>
                </c:pt>
                <c:pt idx="5384">
                  <c:v>347</c:v>
                </c:pt>
                <c:pt idx="5385">
                  <c:v>112</c:v>
                </c:pt>
                <c:pt idx="5386">
                  <c:v>278</c:v>
                </c:pt>
                <c:pt idx="5387">
                  <c:v>28</c:v>
                </c:pt>
                <c:pt idx="5388">
                  <c:v>340</c:v>
                </c:pt>
                <c:pt idx="5389">
                  <c:v>48</c:v>
                </c:pt>
                <c:pt idx="5390">
                  <c:v>52</c:v>
                </c:pt>
                <c:pt idx="5391">
                  <c:v>162</c:v>
                </c:pt>
                <c:pt idx="5392">
                  <c:v>34</c:v>
                </c:pt>
                <c:pt idx="5393">
                  <c:v>154</c:v>
                </c:pt>
                <c:pt idx="5394">
                  <c:v>841</c:v>
                </c:pt>
                <c:pt idx="5395">
                  <c:v>267</c:v>
                </c:pt>
                <c:pt idx="5396">
                  <c:v>22</c:v>
                </c:pt>
                <c:pt idx="5397">
                  <c:v>70</c:v>
                </c:pt>
                <c:pt idx="5398">
                  <c:v>29</c:v>
                </c:pt>
                <c:pt idx="5399">
                  <c:v>36</c:v>
                </c:pt>
                <c:pt idx="5400">
                  <c:v>37</c:v>
                </c:pt>
                <c:pt idx="5401">
                  <c:v>14</c:v>
                </c:pt>
                <c:pt idx="5402">
                  <c:v>36</c:v>
                </c:pt>
                <c:pt idx="5403">
                  <c:v>70</c:v>
                </c:pt>
                <c:pt idx="5404">
                  <c:v>234</c:v>
                </c:pt>
                <c:pt idx="5405">
                  <c:v>313</c:v>
                </c:pt>
                <c:pt idx="5406">
                  <c:v>17</c:v>
                </c:pt>
                <c:pt idx="5407">
                  <c:v>229</c:v>
                </c:pt>
                <c:pt idx="5408">
                  <c:v>267</c:v>
                </c:pt>
                <c:pt idx="5409">
                  <c:v>283</c:v>
                </c:pt>
                <c:pt idx="5410">
                  <c:v>552</c:v>
                </c:pt>
                <c:pt idx="5411">
                  <c:v>67</c:v>
                </c:pt>
                <c:pt idx="5412">
                  <c:v>77</c:v>
                </c:pt>
                <c:pt idx="5413">
                  <c:v>373</c:v>
                </c:pt>
                <c:pt idx="5414">
                  <c:v>91</c:v>
                </c:pt>
                <c:pt idx="5415">
                  <c:v>92</c:v>
                </c:pt>
                <c:pt idx="5416">
                  <c:v>400</c:v>
                </c:pt>
                <c:pt idx="5417">
                  <c:v>111</c:v>
                </c:pt>
                <c:pt idx="5418">
                  <c:v>53</c:v>
                </c:pt>
                <c:pt idx="5419">
                  <c:v>481</c:v>
                </c:pt>
                <c:pt idx="5420">
                  <c:v>126</c:v>
                </c:pt>
                <c:pt idx="5421">
                  <c:v>195</c:v>
                </c:pt>
                <c:pt idx="5422">
                  <c:v>124</c:v>
                </c:pt>
                <c:pt idx="5423">
                  <c:v>430</c:v>
                </c:pt>
                <c:pt idx="5424">
                  <c:v>37</c:v>
                </c:pt>
                <c:pt idx="5425">
                  <c:v>175</c:v>
                </c:pt>
                <c:pt idx="5426">
                  <c:v>119</c:v>
                </c:pt>
                <c:pt idx="5427">
                  <c:v>117</c:v>
                </c:pt>
                <c:pt idx="5428">
                  <c:v>95</c:v>
                </c:pt>
                <c:pt idx="5429">
                  <c:v>21</c:v>
                </c:pt>
                <c:pt idx="5430">
                  <c:v>268</c:v>
                </c:pt>
                <c:pt idx="5431">
                  <c:v>57</c:v>
                </c:pt>
                <c:pt idx="5432">
                  <c:v>29</c:v>
                </c:pt>
                <c:pt idx="5433">
                  <c:v>36</c:v>
                </c:pt>
                <c:pt idx="5434">
                  <c:v>704</c:v>
                </c:pt>
                <c:pt idx="5435">
                  <c:v>90</c:v>
                </c:pt>
                <c:pt idx="5436">
                  <c:v>959</c:v>
                </c:pt>
                <c:pt idx="5437">
                  <c:v>112</c:v>
                </c:pt>
                <c:pt idx="5438">
                  <c:v>65</c:v>
                </c:pt>
                <c:pt idx="5439">
                  <c:v>384</c:v>
                </c:pt>
                <c:pt idx="5440">
                  <c:v>514</c:v>
                </c:pt>
                <c:pt idx="5441">
                  <c:v>93</c:v>
                </c:pt>
                <c:pt idx="5442">
                  <c:v>51</c:v>
                </c:pt>
                <c:pt idx="5443">
                  <c:v>119</c:v>
                </c:pt>
                <c:pt idx="5444">
                  <c:v>218</c:v>
                </c:pt>
                <c:pt idx="5445">
                  <c:v>29</c:v>
                </c:pt>
                <c:pt idx="5446">
                  <c:v>197</c:v>
                </c:pt>
                <c:pt idx="5447">
                  <c:v>54</c:v>
                </c:pt>
                <c:pt idx="5448">
                  <c:v>86</c:v>
                </c:pt>
                <c:pt idx="5449">
                  <c:v>62</c:v>
                </c:pt>
                <c:pt idx="5450">
                  <c:v>76</c:v>
                </c:pt>
                <c:pt idx="5451">
                  <c:v>43</c:v>
                </c:pt>
                <c:pt idx="5452">
                  <c:v>38</c:v>
                </c:pt>
                <c:pt idx="5453">
                  <c:v>1996</c:v>
                </c:pt>
                <c:pt idx="5454">
                  <c:v>39</c:v>
                </c:pt>
                <c:pt idx="5455">
                  <c:v>397</c:v>
                </c:pt>
                <c:pt idx="5456">
                  <c:v>48</c:v>
                </c:pt>
                <c:pt idx="5457">
                  <c:v>41</c:v>
                </c:pt>
                <c:pt idx="5458">
                  <c:v>272</c:v>
                </c:pt>
                <c:pt idx="5459">
                  <c:v>38</c:v>
                </c:pt>
                <c:pt idx="5460">
                  <c:v>250</c:v>
                </c:pt>
                <c:pt idx="5461">
                  <c:v>11</c:v>
                </c:pt>
                <c:pt idx="5462">
                  <c:v>32</c:v>
                </c:pt>
                <c:pt idx="5463">
                  <c:v>490</c:v>
                </c:pt>
                <c:pt idx="5464">
                  <c:v>198</c:v>
                </c:pt>
                <c:pt idx="5465">
                  <c:v>467</c:v>
                </c:pt>
                <c:pt idx="5466">
                  <c:v>52</c:v>
                </c:pt>
                <c:pt idx="5467">
                  <c:v>117</c:v>
                </c:pt>
                <c:pt idx="5468">
                  <c:v>11</c:v>
                </c:pt>
                <c:pt idx="5469">
                  <c:v>1546</c:v>
                </c:pt>
                <c:pt idx="5470">
                  <c:v>31</c:v>
                </c:pt>
                <c:pt idx="5471">
                  <c:v>55</c:v>
                </c:pt>
                <c:pt idx="5472">
                  <c:v>422</c:v>
                </c:pt>
                <c:pt idx="5473">
                  <c:v>89</c:v>
                </c:pt>
                <c:pt idx="5474">
                  <c:v>131</c:v>
                </c:pt>
                <c:pt idx="5475">
                  <c:v>294</c:v>
                </c:pt>
                <c:pt idx="5476">
                  <c:v>311</c:v>
                </c:pt>
                <c:pt idx="5477">
                  <c:v>36</c:v>
                </c:pt>
                <c:pt idx="5478">
                  <c:v>392</c:v>
                </c:pt>
                <c:pt idx="5479">
                  <c:v>16</c:v>
                </c:pt>
                <c:pt idx="5480">
                  <c:v>118</c:v>
                </c:pt>
                <c:pt idx="5481">
                  <c:v>1235</c:v>
                </c:pt>
                <c:pt idx="5482">
                  <c:v>74</c:v>
                </c:pt>
                <c:pt idx="5483">
                  <c:v>1306</c:v>
                </c:pt>
                <c:pt idx="5484">
                  <c:v>311</c:v>
                </c:pt>
                <c:pt idx="5485">
                  <c:v>52</c:v>
                </c:pt>
                <c:pt idx="5486">
                  <c:v>27</c:v>
                </c:pt>
                <c:pt idx="5487">
                  <c:v>30</c:v>
                </c:pt>
                <c:pt idx="5488">
                  <c:v>222</c:v>
                </c:pt>
                <c:pt idx="5489">
                  <c:v>40</c:v>
                </c:pt>
                <c:pt idx="5490">
                  <c:v>151</c:v>
                </c:pt>
                <c:pt idx="5491">
                  <c:v>154</c:v>
                </c:pt>
                <c:pt idx="5492">
                  <c:v>91</c:v>
                </c:pt>
                <c:pt idx="5493">
                  <c:v>398</c:v>
                </c:pt>
                <c:pt idx="5494">
                  <c:v>234</c:v>
                </c:pt>
                <c:pt idx="5495">
                  <c:v>174</c:v>
                </c:pt>
                <c:pt idx="5496">
                  <c:v>49</c:v>
                </c:pt>
                <c:pt idx="5497">
                  <c:v>29</c:v>
                </c:pt>
                <c:pt idx="5498">
                  <c:v>353</c:v>
                </c:pt>
                <c:pt idx="5499">
                  <c:v>841</c:v>
                </c:pt>
                <c:pt idx="5500">
                  <c:v>94</c:v>
                </c:pt>
                <c:pt idx="5501">
                  <c:v>126</c:v>
                </c:pt>
                <c:pt idx="5502">
                  <c:v>29</c:v>
                </c:pt>
                <c:pt idx="5503">
                  <c:v>152</c:v>
                </c:pt>
                <c:pt idx="5504">
                  <c:v>38</c:v>
                </c:pt>
                <c:pt idx="5505">
                  <c:v>32</c:v>
                </c:pt>
                <c:pt idx="5506">
                  <c:v>984</c:v>
                </c:pt>
                <c:pt idx="5507">
                  <c:v>50</c:v>
                </c:pt>
                <c:pt idx="5508">
                  <c:v>85</c:v>
                </c:pt>
                <c:pt idx="5509">
                  <c:v>24</c:v>
                </c:pt>
                <c:pt idx="5510">
                  <c:v>114</c:v>
                </c:pt>
                <c:pt idx="5511">
                  <c:v>42</c:v>
                </c:pt>
                <c:pt idx="5512">
                  <c:v>8</c:v>
                </c:pt>
                <c:pt idx="5513">
                  <c:v>72</c:v>
                </c:pt>
                <c:pt idx="5514">
                  <c:v>121</c:v>
                </c:pt>
                <c:pt idx="5515">
                  <c:v>416</c:v>
                </c:pt>
                <c:pt idx="5516">
                  <c:v>81</c:v>
                </c:pt>
                <c:pt idx="5517">
                  <c:v>191</c:v>
                </c:pt>
                <c:pt idx="5518">
                  <c:v>80</c:v>
                </c:pt>
                <c:pt idx="5519">
                  <c:v>1169</c:v>
                </c:pt>
                <c:pt idx="5520">
                  <c:v>116</c:v>
                </c:pt>
                <c:pt idx="5521">
                  <c:v>158</c:v>
                </c:pt>
                <c:pt idx="5522">
                  <c:v>232</c:v>
                </c:pt>
                <c:pt idx="5523">
                  <c:v>225</c:v>
                </c:pt>
                <c:pt idx="5524">
                  <c:v>8</c:v>
                </c:pt>
                <c:pt idx="5525">
                  <c:v>303</c:v>
                </c:pt>
                <c:pt idx="5526">
                  <c:v>734</c:v>
                </c:pt>
                <c:pt idx="5527">
                  <c:v>106</c:v>
                </c:pt>
                <c:pt idx="5528">
                  <c:v>96</c:v>
                </c:pt>
                <c:pt idx="5529">
                  <c:v>67</c:v>
                </c:pt>
                <c:pt idx="5530">
                  <c:v>40</c:v>
                </c:pt>
                <c:pt idx="5531">
                  <c:v>94</c:v>
                </c:pt>
                <c:pt idx="5532">
                  <c:v>36</c:v>
                </c:pt>
                <c:pt idx="5533">
                  <c:v>40</c:v>
                </c:pt>
                <c:pt idx="5534">
                  <c:v>718</c:v>
                </c:pt>
                <c:pt idx="5535">
                  <c:v>52</c:v>
                </c:pt>
                <c:pt idx="5536">
                  <c:v>1351</c:v>
                </c:pt>
                <c:pt idx="5537">
                  <c:v>84</c:v>
                </c:pt>
                <c:pt idx="5538">
                  <c:v>752</c:v>
                </c:pt>
                <c:pt idx="5539">
                  <c:v>18</c:v>
                </c:pt>
                <c:pt idx="5540">
                  <c:v>121</c:v>
                </c:pt>
                <c:pt idx="5541">
                  <c:v>83</c:v>
                </c:pt>
                <c:pt idx="5542">
                  <c:v>94</c:v>
                </c:pt>
                <c:pt idx="5543">
                  <c:v>71</c:v>
                </c:pt>
                <c:pt idx="5544">
                  <c:v>383</c:v>
                </c:pt>
                <c:pt idx="5545">
                  <c:v>219</c:v>
                </c:pt>
                <c:pt idx="5546">
                  <c:v>59</c:v>
                </c:pt>
                <c:pt idx="5547">
                  <c:v>249</c:v>
                </c:pt>
                <c:pt idx="5548">
                  <c:v>38</c:v>
                </c:pt>
                <c:pt idx="5549">
                  <c:v>67</c:v>
                </c:pt>
                <c:pt idx="5550">
                  <c:v>152</c:v>
                </c:pt>
                <c:pt idx="5551">
                  <c:v>137</c:v>
                </c:pt>
                <c:pt idx="5552">
                  <c:v>38</c:v>
                </c:pt>
                <c:pt idx="5553">
                  <c:v>90</c:v>
                </c:pt>
                <c:pt idx="5554">
                  <c:v>215</c:v>
                </c:pt>
                <c:pt idx="5555">
                  <c:v>171</c:v>
                </c:pt>
                <c:pt idx="5556">
                  <c:v>84</c:v>
                </c:pt>
                <c:pt idx="5557">
                  <c:v>722</c:v>
                </c:pt>
                <c:pt idx="5558">
                  <c:v>193</c:v>
                </c:pt>
                <c:pt idx="5559">
                  <c:v>34</c:v>
                </c:pt>
                <c:pt idx="5560">
                  <c:v>280</c:v>
                </c:pt>
                <c:pt idx="5561">
                  <c:v>197</c:v>
                </c:pt>
                <c:pt idx="5562">
                  <c:v>25</c:v>
                </c:pt>
                <c:pt idx="5563">
                  <c:v>76</c:v>
                </c:pt>
                <c:pt idx="5564">
                  <c:v>52</c:v>
                </c:pt>
                <c:pt idx="5565">
                  <c:v>675</c:v>
                </c:pt>
                <c:pt idx="5566">
                  <c:v>107</c:v>
                </c:pt>
                <c:pt idx="5567">
                  <c:v>71</c:v>
                </c:pt>
                <c:pt idx="5568">
                  <c:v>79</c:v>
                </c:pt>
                <c:pt idx="5569">
                  <c:v>76</c:v>
                </c:pt>
                <c:pt idx="5570">
                  <c:v>80</c:v>
                </c:pt>
                <c:pt idx="5571">
                  <c:v>83</c:v>
                </c:pt>
                <c:pt idx="5572">
                  <c:v>62</c:v>
                </c:pt>
                <c:pt idx="5573">
                  <c:v>247</c:v>
                </c:pt>
                <c:pt idx="5574">
                  <c:v>121</c:v>
                </c:pt>
                <c:pt idx="5575">
                  <c:v>82</c:v>
                </c:pt>
                <c:pt idx="5576">
                  <c:v>121</c:v>
                </c:pt>
                <c:pt idx="5577">
                  <c:v>62</c:v>
                </c:pt>
                <c:pt idx="5578">
                  <c:v>158</c:v>
                </c:pt>
                <c:pt idx="5579">
                  <c:v>42</c:v>
                </c:pt>
                <c:pt idx="5580">
                  <c:v>62</c:v>
                </c:pt>
                <c:pt idx="5581">
                  <c:v>12</c:v>
                </c:pt>
                <c:pt idx="5582">
                  <c:v>20</c:v>
                </c:pt>
                <c:pt idx="5583">
                  <c:v>152</c:v>
                </c:pt>
                <c:pt idx="5584">
                  <c:v>33</c:v>
                </c:pt>
                <c:pt idx="5585">
                  <c:v>808</c:v>
                </c:pt>
                <c:pt idx="5586">
                  <c:v>29</c:v>
                </c:pt>
                <c:pt idx="5587">
                  <c:v>206</c:v>
                </c:pt>
                <c:pt idx="5588">
                  <c:v>33</c:v>
                </c:pt>
                <c:pt idx="5589">
                  <c:v>248</c:v>
                </c:pt>
                <c:pt idx="5590">
                  <c:v>24</c:v>
                </c:pt>
                <c:pt idx="5591">
                  <c:v>103</c:v>
                </c:pt>
                <c:pt idx="5592">
                  <c:v>105</c:v>
                </c:pt>
                <c:pt idx="5593">
                  <c:v>279</c:v>
                </c:pt>
                <c:pt idx="5594">
                  <c:v>22</c:v>
                </c:pt>
                <c:pt idx="5595">
                  <c:v>179</c:v>
                </c:pt>
                <c:pt idx="5596">
                  <c:v>184</c:v>
                </c:pt>
                <c:pt idx="5597">
                  <c:v>250</c:v>
                </c:pt>
                <c:pt idx="5598">
                  <c:v>86</c:v>
                </c:pt>
                <c:pt idx="5599">
                  <c:v>106</c:v>
                </c:pt>
                <c:pt idx="5600">
                  <c:v>199</c:v>
                </c:pt>
                <c:pt idx="5601">
                  <c:v>223</c:v>
                </c:pt>
                <c:pt idx="5602">
                  <c:v>409</c:v>
                </c:pt>
                <c:pt idx="5603">
                  <c:v>225</c:v>
                </c:pt>
                <c:pt idx="5604">
                  <c:v>30</c:v>
                </c:pt>
                <c:pt idx="5605">
                  <c:v>417</c:v>
                </c:pt>
                <c:pt idx="5606">
                  <c:v>18</c:v>
                </c:pt>
                <c:pt idx="5607">
                  <c:v>32</c:v>
                </c:pt>
                <c:pt idx="5608">
                  <c:v>851</c:v>
                </c:pt>
                <c:pt idx="5609">
                  <c:v>90</c:v>
                </c:pt>
                <c:pt idx="5610">
                  <c:v>1699</c:v>
                </c:pt>
                <c:pt idx="5611">
                  <c:v>123</c:v>
                </c:pt>
                <c:pt idx="5612">
                  <c:v>18</c:v>
                </c:pt>
                <c:pt idx="5613">
                  <c:v>31</c:v>
                </c:pt>
                <c:pt idx="5614">
                  <c:v>285</c:v>
                </c:pt>
                <c:pt idx="5615">
                  <c:v>18</c:v>
                </c:pt>
                <c:pt idx="5616">
                  <c:v>36</c:v>
                </c:pt>
                <c:pt idx="5617">
                  <c:v>88</c:v>
                </c:pt>
                <c:pt idx="5618">
                  <c:v>137</c:v>
                </c:pt>
                <c:pt idx="5619">
                  <c:v>115</c:v>
                </c:pt>
                <c:pt idx="5620">
                  <c:v>38</c:v>
                </c:pt>
                <c:pt idx="5621">
                  <c:v>330</c:v>
                </c:pt>
                <c:pt idx="5622">
                  <c:v>139</c:v>
                </c:pt>
                <c:pt idx="5623">
                  <c:v>64</c:v>
                </c:pt>
                <c:pt idx="5624">
                  <c:v>29</c:v>
                </c:pt>
                <c:pt idx="5625">
                  <c:v>139</c:v>
                </c:pt>
                <c:pt idx="5626">
                  <c:v>113</c:v>
                </c:pt>
                <c:pt idx="5627">
                  <c:v>34</c:v>
                </c:pt>
                <c:pt idx="5628">
                  <c:v>646</c:v>
                </c:pt>
                <c:pt idx="5629">
                  <c:v>22</c:v>
                </c:pt>
                <c:pt idx="5630">
                  <c:v>35</c:v>
                </c:pt>
                <c:pt idx="5631">
                  <c:v>38</c:v>
                </c:pt>
                <c:pt idx="5632">
                  <c:v>91</c:v>
                </c:pt>
                <c:pt idx="5633">
                  <c:v>708</c:v>
                </c:pt>
                <c:pt idx="5634">
                  <c:v>75</c:v>
                </c:pt>
                <c:pt idx="5635">
                  <c:v>171</c:v>
                </c:pt>
                <c:pt idx="5636">
                  <c:v>71</c:v>
                </c:pt>
                <c:pt idx="5637">
                  <c:v>455</c:v>
                </c:pt>
                <c:pt idx="5638">
                  <c:v>229</c:v>
                </c:pt>
                <c:pt idx="5639">
                  <c:v>838</c:v>
                </c:pt>
                <c:pt idx="5640">
                  <c:v>53</c:v>
                </c:pt>
                <c:pt idx="5641">
                  <c:v>94</c:v>
                </c:pt>
                <c:pt idx="5642">
                  <c:v>189</c:v>
                </c:pt>
                <c:pt idx="5643">
                  <c:v>76</c:v>
                </c:pt>
                <c:pt idx="5644">
                  <c:v>199</c:v>
                </c:pt>
                <c:pt idx="5645">
                  <c:v>425</c:v>
                </c:pt>
                <c:pt idx="5646">
                  <c:v>9</c:v>
                </c:pt>
                <c:pt idx="5647">
                  <c:v>299</c:v>
                </c:pt>
                <c:pt idx="5648">
                  <c:v>147</c:v>
                </c:pt>
                <c:pt idx="5649">
                  <c:v>62</c:v>
                </c:pt>
                <c:pt idx="5650">
                  <c:v>202</c:v>
                </c:pt>
                <c:pt idx="5651">
                  <c:v>141</c:v>
                </c:pt>
                <c:pt idx="5652">
                  <c:v>410</c:v>
                </c:pt>
                <c:pt idx="5653">
                  <c:v>5</c:v>
                </c:pt>
                <c:pt idx="5654">
                  <c:v>222</c:v>
                </c:pt>
                <c:pt idx="5655">
                  <c:v>37</c:v>
                </c:pt>
                <c:pt idx="5656">
                  <c:v>1202</c:v>
                </c:pt>
                <c:pt idx="5657">
                  <c:v>303</c:v>
                </c:pt>
                <c:pt idx="5658">
                  <c:v>261</c:v>
                </c:pt>
                <c:pt idx="5659">
                  <c:v>116</c:v>
                </c:pt>
                <c:pt idx="5660">
                  <c:v>123</c:v>
                </c:pt>
                <c:pt idx="5661">
                  <c:v>255</c:v>
                </c:pt>
                <c:pt idx="5662">
                  <c:v>298</c:v>
                </c:pt>
                <c:pt idx="5663">
                  <c:v>48</c:v>
                </c:pt>
                <c:pt idx="5664">
                  <c:v>17</c:v>
                </c:pt>
                <c:pt idx="5665">
                  <c:v>332</c:v>
                </c:pt>
                <c:pt idx="5666">
                  <c:v>228</c:v>
                </c:pt>
                <c:pt idx="5667">
                  <c:v>230</c:v>
                </c:pt>
                <c:pt idx="5668">
                  <c:v>63</c:v>
                </c:pt>
                <c:pt idx="5669">
                  <c:v>29</c:v>
                </c:pt>
                <c:pt idx="5670">
                  <c:v>167</c:v>
                </c:pt>
                <c:pt idx="5671">
                  <c:v>211</c:v>
                </c:pt>
                <c:pt idx="5672">
                  <c:v>33</c:v>
                </c:pt>
                <c:pt idx="5673">
                  <c:v>67</c:v>
                </c:pt>
                <c:pt idx="5674">
                  <c:v>190</c:v>
                </c:pt>
                <c:pt idx="5675">
                  <c:v>119</c:v>
                </c:pt>
                <c:pt idx="5676">
                  <c:v>344</c:v>
                </c:pt>
                <c:pt idx="5677">
                  <c:v>29</c:v>
                </c:pt>
                <c:pt idx="5678">
                  <c:v>140</c:v>
                </c:pt>
                <c:pt idx="5679">
                  <c:v>67</c:v>
                </c:pt>
                <c:pt idx="5680">
                  <c:v>91</c:v>
                </c:pt>
                <c:pt idx="5681">
                  <c:v>167</c:v>
                </c:pt>
                <c:pt idx="5682">
                  <c:v>192</c:v>
                </c:pt>
                <c:pt idx="5683">
                  <c:v>2355</c:v>
                </c:pt>
                <c:pt idx="5684">
                  <c:v>273</c:v>
                </c:pt>
                <c:pt idx="5685">
                  <c:v>265</c:v>
                </c:pt>
                <c:pt idx="5686">
                  <c:v>185</c:v>
                </c:pt>
                <c:pt idx="5687">
                  <c:v>640</c:v>
                </c:pt>
                <c:pt idx="5688">
                  <c:v>743</c:v>
                </c:pt>
                <c:pt idx="5689">
                  <c:v>108</c:v>
                </c:pt>
                <c:pt idx="5690">
                  <c:v>16</c:v>
                </c:pt>
                <c:pt idx="5691">
                  <c:v>247</c:v>
                </c:pt>
                <c:pt idx="5692">
                  <c:v>59</c:v>
                </c:pt>
                <c:pt idx="5693">
                  <c:v>24</c:v>
                </c:pt>
                <c:pt idx="5694">
                  <c:v>77</c:v>
                </c:pt>
                <c:pt idx="5695">
                  <c:v>348</c:v>
                </c:pt>
                <c:pt idx="5696">
                  <c:v>46</c:v>
                </c:pt>
                <c:pt idx="5697">
                  <c:v>19</c:v>
                </c:pt>
                <c:pt idx="5698">
                  <c:v>62</c:v>
                </c:pt>
                <c:pt idx="5699">
                  <c:v>50</c:v>
                </c:pt>
                <c:pt idx="5700">
                  <c:v>151</c:v>
                </c:pt>
                <c:pt idx="5701">
                  <c:v>135</c:v>
                </c:pt>
                <c:pt idx="5702">
                  <c:v>9</c:v>
                </c:pt>
                <c:pt idx="5703">
                  <c:v>76</c:v>
                </c:pt>
                <c:pt idx="5704">
                  <c:v>40</c:v>
                </c:pt>
                <c:pt idx="5705">
                  <c:v>54</c:v>
                </c:pt>
                <c:pt idx="5706">
                  <c:v>24</c:v>
                </c:pt>
                <c:pt idx="5707">
                  <c:v>111</c:v>
                </c:pt>
                <c:pt idx="5708">
                  <c:v>34</c:v>
                </c:pt>
                <c:pt idx="5709">
                  <c:v>101</c:v>
                </c:pt>
                <c:pt idx="5710">
                  <c:v>54</c:v>
                </c:pt>
                <c:pt idx="5711">
                  <c:v>29</c:v>
                </c:pt>
                <c:pt idx="5712">
                  <c:v>100</c:v>
                </c:pt>
                <c:pt idx="5713">
                  <c:v>374</c:v>
                </c:pt>
                <c:pt idx="5714">
                  <c:v>200</c:v>
                </c:pt>
                <c:pt idx="5715">
                  <c:v>188</c:v>
                </c:pt>
                <c:pt idx="5716">
                  <c:v>58</c:v>
                </c:pt>
                <c:pt idx="5717">
                  <c:v>466</c:v>
                </c:pt>
                <c:pt idx="5718">
                  <c:v>95</c:v>
                </c:pt>
                <c:pt idx="5719">
                  <c:v>560</c:v>
                </c:pt>
                <c:pt idx="5720">
                  <c:v>48</c:v>
                </c:pt>
                <c:pt idx="5721">
                  <c:v>19</c:v>
                </c:pt>
                <c:pt idx="5722">
                  <c:v>330</c:v>
                </c:pt>
                <c:pt idx="5723">
                  <c:v>62</c:v>
                </c:pt>
                <c:pt idx="5724">
                  <c:v>24</c:v>
                </c:pt>
                <c:pt idx="5725">
                  <c:v>44</c:v>
                </c:pt>
                <c:pt idx="5726">
                  <c:v>26</c:v>
                </c:pt>
                <c:pt idx="5727">
                  <c:v>85</c:v>
                </c:pt>
                <c:pt idx="5728">
                  <c:v>210</c:v>
                </c:pt>
                <c:pt idx="5729">
                  <c:v>105</c:v>
                </c:pt>
                <c:pt idx="5730">
                  <c:v>69</c:v>
                </c:pt>
                <c:pt idx="5731">
                  <c:v>77</c:v>
                </c:pt>
                <c:pt idx="5732">
                  <c:v>169</c:v>
                </c:pt>
                <c:pt idx="5733">
                  <c:v>553</c:v>
                </c:pt>
                <c:pt idx="5734">
                  <c:v>149</c:v>
                </c:pt>
                <c:pt idx="5735">
                  <c:v>318</c:v>
                </c:pt>
                <c:pt idx="5736">
                  <c:v>18</c:v>
                </c:pt>
                <c:pt idx="5737">
                  <c:v>22</c:v>
                </c:pt>
                <c:pt idx="5738">
                  <c:v>39</c:v>
                </c:pt>
                <c:pt idx="5739">
                  <c:v>46</c:v>
                </c:pt>
                <c:pt idx="5740">
                  <c:v>24</c:v>
                </c:pt>
                <c:pt idx="5741">
                  <c:v>86</c:v>
                </c:pt>
                <c:pt idx="5742">
                  <c:v>78</c:v>
                </c:pt>
                <c:pt idx="5743">
                  <c:v>146</c:v>
                </c:pt>
                <c:pt idx="5744">
                  <c:v>184</c:v>
                </c:pt>
                <c:pt idx="5745">
                  <c:v>189</c:v>
                </c:pt>
                <c:pt idx="5746">
                  <c:v>270</c:v>
                </c:pt>
                <c:pt idx="5747">
                  <c:v>182</c:v>
                </c:pt>
                <c:pt idx="5748">
                  <c:v>355</c:v>
                </c:pt>
                <c:pt idx="5749">
                  <c:v>38</c:v>
                </c:pt>
                <c:pt idx="5750">
                  <c:v>331</c:v>
                </c:pt>
                <c:pt idx="5751">
                  <c:v>223</c:v>
                </c:pt>
                <c:pt idx="5752">
                  <c:v>29</c:v>
                </c:pt>
                <c:pt idx="5753">
                  <c:v>272</c:v>
                </c:pt>
                <c:pt idx="5754">
                  <c:v>24</c:v>
                </c:pt>
                <c:pt idx="5755">
                  <c:v>1833</c:v>
                </c:pt>
                <c:pt idx="5756">
                  <c:v>384</c:v>
                </c:pt>
                <c:pt idx="5757">
                  <c:v>580</c:v>
                </c:pt>
                <c:pt idx="5758">
                  <c:v>49</c:v>
                </c:pt>
                <c:pt idx="5759">
                  <c:v>23</c:v>
                </c:pt>
                <c:pt idx="5760">
                  <c:v>114</c:v>
                </c:pt>
                <c:pt idx="5761">
                  <c:v>205</c:v>
                </c:pt>
                <c:pt idx="5762">
                  <c:v>145</c:v>
                </c:pt>
                <c:pt idx="5763">
                  <c:v>48</c:v>
                </c:pt>
                <c:pt idx="5764">
                  <c:v>15</c:v>
                </c:pt>
                <c:pt idx="5765">
                  <c:v>104</c:v>
                </c:pt>
                <c:pt idx="5766">
                  <c:v>29</c:v>
                </c:pt>
                <c:pt idx="5767">
                  <c:v>239</c:v>
                </c:pt>
                <c:pt idx="5768">
                  <c:v>145</c:v>
                </c:pt>
                <c:pt idx="5769">
                  <c:v>114</c:v>
                </c:pt>
                <c:pt idx="5770">
                  <c:v>67</c:v>
                </c:pt>
                <c:pt idx="5771">
                  <c:v>45</c:v>
                </c:pt>
                <c:pt idx="5772">
                  <c:v>262</c:v>
                </c:pt>
                <c:pt idx="5773">
                  <c:v>86</c:v>
                </c:pt>
                <c:pt idx="5774">
                  <c:v>77</c:v>
                </c:pt>
                <c:pt idx="5775">
                  <c:v>18</c:v>
                </c:pt>
                <c:pt idx="5776">
                  <c:v>68</c:v>
                </c:pt>
                <c:pt idx="5777">
                  <c:v>36</c:v>
                </c:pt>
                <c:pt idx="5778">
                  <c:v>131</c:v>
                </c:pt>
                <c:pt idx="5779">
                  <c:v>91</c:v>
                </c:pt>
                <c:pt idx="5780">
                  <c:v>84</c:v>
                </c:pt>
                <c:pt idx="5781">
                  <c:v>84</c:v>
                </c:pt>
                <c:pt idx="5782">
                  <c:v>81</c:v>
                </c:pt>
                <c:pt idx="5783">
                  <c:v>154</c:v>
                </c:pt>
                <c:pt idx="5784">
                  <c:v>62</c:v>
                </c:pt>
                <c:pt idx="5785">
                  <c:v>57</c:v>
                </c:pt>
                <c:pt idx="5786">
                  <c:v>784</c:v>
                </c:pt>
                <c:pt idx="5787">
                  <c:v>429</c:v>
                </c:pt>
                <c:pt idx="5788">
                  <c:v>107</c:v>
                </c:pt>
                <c:pt idx="5789">
                  <c:v>1512</c:v>
                </c:pt>
                <c:pt idx="5790">
                  <c:v>112</c:v>
                </c:pt>
                <c:pt idx="5791">
                  <c:v>103</c:v>
                </c:pt>
                <c:pt idx="5792">
                  <c:v>111</c:v>
                </c:pt>
                <c:pt idx="5793">
                  <c:v>32</c:v>
                </c:pt>
                <c:pt idx="5794">
                  <c:v>94</c:v>
                </c:pt>
                <c:pt idx="5795">
                  <c:v>38</c:v>
                </c:pt>
                <c:pt idx="5796">
                  <c:v>24</c:v>
                </c:pt>
                <c:pt idx="5797">
                  <c:v>365</c:v>
                </c:pt>
                <c:pt idx="5798">
                  <c:v>1065</c:v>
                </c:pt>
                <c:pt idx="5799">
                  <c:v>880</c:v>
                </c:pt>
                <c:pt idx="5800">
                  <c:v>71</c:v>
                </c:pt>
                <c:pt idx="5801">
                  <c:v>85</c:v>
                </c:pt>
                <c:pt idx="5802">
                  <c:v>1248</c:v>
                </c:pt>
                <c:pt idx="5803">
                  <c:v>338</c:v>
                </c:pt>
                <c:pt idx="5804">
                  <c:v>67</c:v>
                </c:pt>
                <c:pt idx="5805">
                  <c:v>36</c:v>
                </c:pt>
                <c:pt idx="5806">
                  <c:v>44</c:v>
                </c:pt>
                <c:pt idx="5807">
                  <c:v>15</c:v>
                </c:pt>
                <c:pt idx="5808">
                  <c:v>113</c:v>
                </c:pt>
                <c:pt idx="5809">
                  <c:v>29</c:v>
                </c:pt>
                <c:pt idx="5810">
                  <c:v>60</c:v>
                </c:pt>
                <c:pt idx="5811">
                  <c:v>8</c:v>
                </c:pt>
                <c:pt idx="5812">
                  <c:v>231</c:v>
                </c:pt>
                <c:pt idx="5813">
                  <c:v>20</c:v>
                </c:pt>
                <c:pt idx="5814">
                  <c:v>18</c:v>
                </c:pt>
                <c:pt idx="5815">
                  <c:v>324</c:v>
                </c:pt>
                <c:pt idx="5816">
                  <c:v>24</c:v>
                </c:pt>
                <c:pt idx="5817">
                  <c:v>18</c:v>
                </c:pt>
                <c:pt idx="5818">
                  <c:v>28</c:v>
                </c:pt>
                <c:pt idx="5819">
                  <c:v>41</c:v>
                </c:pt>
                <c:pt idx="5820">
                  <c:v>38</c:v>
                </c:pt>
                <c:pt idx="5821">
                  <c:v>18</c:v>
                </c:pt>
                <c:pt idx="5822">
                  <c:v>716</c:v>
                </c:pt>
                <c:pt idx="5823">
                  <c:v>35</c:v>
                </c:pt>
                <c:pt idx="5824">
                  <c:v>192</c:v>
                </c:pt>
                <c:pt idx="5825">
                  <c:v>119</c:v>
                </c:pt>
                <c:pt idx="5826">
                  <c:v>223</c:v>
                </c:pt>
                <c:pt idx="5827">
                  <c:v>104</c:v>
                </c:pt>
                <c:pt idx="5828">
                  <c:v>380</c:v>
                </c:pt>
                <c:pt idx="5829">
                  <c:v>423</c:v>
                </c:pt>
                <c:pt idx="5830">
                  <c:v>105</c:v>
                </c:pt>
                <c:pt idx="5831">
                  <c:v>102</c:v>
                </c:pt>
                <c:pt idx="5832">
                  <c:v>262</c:v>
                </c:pt>
                <c:pt idx="5833">
                  <c:v>122</c:v>
                </c:pt>
                <c:pt idx="5834">
                  <c:v>38</c:v>
                </c:pt>
                <c:pt idx="5835">
                  <c:v>74</c:v>
                </c:pt>
                <c:pt idx="5836">
                  <c:v>36</c:v>
                </c:pt>
                <c:pt idx="5837">
                  <c:v>94</c:v>
                </c:pt>
                <c:pt idx="5838">
                  <c:v>44</c:v>
                </c:pt>
                <c:pt idx="5839">
                  <c:v>42</c:v>
                </c:pt>
                <c:pt idx="5840">
                  <c:v>72</c:v>
                </c:pt>
                <c:pt idx="5841">
                  <c:v>650</c:v>
                </c:pt>
                <c:pt idx="5842">
                  <c:v>152</c:v>
                </c:pt>
                <c:pt idx="5843">
                  <c:v>38</c:v>
                </c:pt>
                <c:pt idx="5844">
                  <c:v>48</c:v>
                </c:pt>
                <c:pt idx="5845">
                  <c:v>249</c:v>
                </c:pt>
                <c:pt idx="5846">
                  <c:v>130</c:v>
                </c:pt>
                <c:pt idx="5847">
                  <c:v>90</c:v>
                </c:pt>
                <c:pt idx="5848">
                  <c:v>155</c:v>
                </c:pt>
                <c:pt idx="5849">
                  <c:v>397</c:v>
                </c:pt>
                <c:pt idx="5850">
                  <c:v>46</c:v>
                </c:pt>
                <c:pt idx="5851">
                  <c:v>144</c:v>
                </c:pt>
                <c:pt idx="5852">
                  <c:v>197</c:v>
                </c:pt>
                <c:pt idx="5853">
                  <c:v>32</c:v>
                </c:pt>
                <c:pt idx="5854">
                  <c:v>16</c:v>
                </c:pt>
                <c:pt idx="5855">
                  <c:v>38</c:v>
                </c:pt>
                <c:pt idx="5856">
                  <c:v>37</c:v>
                </c:pt>
                <c:pt idx="5857">
                  <c:v>9</c:v>
                </c:pt>
                <c:pt idx="5858">
                  <c:v>59</c:v>
                </c:pt>
                <c:pt idx="5859">
                  <c:v>22</c:v>
                </c:pt>
                <c:pt idx="5860">
                  <c:v>46</c:v>
                </c:pt>
                <c:pt idx="5861">
                  <c:v>38</c:v>
                </c:pt>
                <c:pt idx="5862">
                  <c:v>209</c:v>
                </c:pt>
                <c:pt idx="5863">
                  <c:v>35</c:v>
                </c:pt>
                <c:pt idx="5864">
                  <c:v>16</c:v>
                </c:pt>
                <c:pt idx="5865">
                  <c:v>102</c:v>
                </c:pt>
                <c:pt idx="5866">
                  <c:v>270</c:v>
                </c:pt>
                <c:pt idx="5867">
                  <c:v>86</c:v>
                </c:pt>
                <c:pt idx="5868">
                  <c:v>53</c:v>
                </c:pt>
                <c:pt idx="5869">
                  <c:v>247</c:v>
                </c:pt>
                <c:pt idx="5870">
                  <c:v>33</c:v>
                </c:pt>
                <c:pt idx="5871">
                  <c:v>76</c:v>
                </c:pt>
                <c:pt idx="5872">
                  <c:v>9</c:v>
                </c:pt>
                <c:pt idx="5873">
                  <c:v>108</c:v>
                </c:pt>
                <c:pt idx="5874">
                  <c:v>118</c:v>
                </c:pt>
                <c:pt idx="5875">
                  <c:v>463</c:v>
                </c:pt>
                <c:pt idx="5876">
                  <c:v>112</c:v>
                </c:pt>
                <c:pt idx="5877">
                  <c:v>87</c:v>
                </c:pt>
                <c:pt idx="5878">
                  <c:v>417</c:v>
                </c:pt>
                <c:pt idx="5879">
                  <c:v>25</c:v>
                </c:pt>
                <c:pt idx="5880">
                  <c:v>184</c:v>
                </c:pt>
                <c:pt idx="5881">
                  <c:v>48</c:v>
                </c:pt>
                <c:pt idx="5882">
                  <c:v>1516</c:v>
                </c:pt>
                <c:pt idx="5883">
                  <c:v>886</c:v>
                </c:pt>
                <c:pt idx="5884">
                  <c:v>396</c:v>
                </c:pt>
                <c:pt idx="5885">
                  <c:v>213</c:v>
                </c:pt>
                <c:pt idx="5886">
                  <c:v>140</c:v>
                </c:pt>
                <c:pt idx="5887">
                  <c:v>970</c:v>
                </c:pt>
                <c:pt idx="5888">
                  <c:v>1961</c:v>
                </c:pt>
                <c:pt idx="5889">
                  <c:v>124</c:v>
                </c:pt>
                <c:pt idx="5890">
                  <c:v>48</c:v>
                </c:pt>
                <c:pt idx="5891">
                  <c:v>55</c:v>
                </c:pt>
                <c:pt idx="5892">
                  <c:v>49</c:v>
                </c:pt>
                <c:pt idx="5893">
                  <c:v>63</c:v>
                </c:pt>
                <c:pt idx="5894">
                  <c:v>145</c:v>
                </c:pt>
                <c:pt idx="5895">
                  <c:v>48</c:v>
                </c:pt>
                <c:pt idx="5896">
                  <c:v>42</c:v>
                </c:pt>
                <c:pt idx="5897">
                  <c:v>91</c:v>
                </c:pt>
                <c:pt idx="5898">
                  <c:v>47</c:v>
                </c:pt>
                <c:pt idx="5899">
                  <c:v>194</c:v>
                </c:pt>
                <c:pt idx="5900">
                  <c:v>29</c:v>
                </c:pt>
                <c:pt idx="5901">
                  <c:v>287</c:v>
                </c:pt>
                <c:pt idx="5902">
                  <c:v>22</c:v>
                </c:pt>
                <c:pt idx="5903">
                  <c:v>291</c:v>
                </c:pt>
                <c:pt idx="5904">
                  <c:v>53</c:v>
                </c:pt>
                <c:pt idx="5905">
                  <c:v>37</c:v>
                </c:pt>
                <c:pt idx="5906">
                  <c:v>119</c:v>
                </c:pt>
                <c:pt idx="5907">
                  <c:v>1363</c:v>
                </c:pt>
                <c:pt idx="5908">
                  <c:v>48</c:v>
                </c:pt>
                <c:pt idx="5909">
                  <c:v>32</c:v>
                </c:pt>
                <c:pt idx="5910">
                  <c:v>1293</c:v>
                </c:pt>
                <c:pt idx="5911">
                  <c:v>33</c:v>
                </c:pt>
                <c:pt idx="5912">
                  <c:v>461</c:v>
                </c:pt>
                <c:pt idx="5913">
                  <c:v>137</c:v>
                </c:pt>
                <c:pt idx="5914">
                  <c:v>47</c:v>
                </c:pt>
                <c:pt idx="5915">
                  <c:v>673</c:v>
                </c:pt>
                <c:pt idx="5916">
                  <c:v>170</c:v>
                </c:pt>
                <c:pt idx="5917">
                  <c:v>131</c:v>
                </c:pt>
                <c:pt idx="5918">
                  <c:v>4</c:v>
                </c:pt>
                <c:pt idx="5919">
                  <c:v>63</c:v>
                </c:pt>
                <c:pt idx="5920">
                  <c:v>19</c:v>
                </c:pt>
                <c:pt idx="5921">
                  <c:v>102</c:v>
                </c:pt>
                <c:pt idx="5922">
                  <c:v>162</c:v>
                </c:pt>
                <c:pt idx="5923">
                  <c:v>44</c:v>
                </c:pt>
                <c:pt idx="5924">
                  <c:v>49</c:v>
                </c:pt>
                <c:pt idx="5925">
                  <c:v>266</c:v>
                </c:pt>
                <c:pt idx="5926">
                  <c:v>140</c:v>
                </c:pt>
                <c:pt idx="5927">
                  <c:v>196</c:v>
                </c:pt>
                <c:pt idx="5928">
                  <c:v>1157</c:v>
                </c:pt>
                <c:pt idx="5929">
                  <c:v>85</c:v>
                </c:pt>
                <c:pt idx="5930">
                  <c:v>44</c:v>
                </c:pt>
                <c:pt idx="5931">
                  <c:v>35</c:v>
                </c:pt>
                <c:pt idx="5932">
                  <c:v>110</c:v>
                </c:pt>
                <c:pt idx="5933">
                  <c:v>182</c:v>
                </c:pt>
                <c:pt idx="5934">
                  <c:v>37</c:v>
                </c:pt>
                <c:pt idx="5935">
                  <c:v>566</c:v>
                </c:pt>
                <c:pt idx="5936">
                  <c:v>57</c:v>
                </c:pt>
                <c:pt idx="5937">
                  <c:v>65</c:v>
                </c:pt>
                <c:pt idx="5938">
                  <c:v>38</c:v>
                </c:pt>
                <c:pt idx="5939">
                  <c:v>385</c:v>
                </c:pt>
                <c:pt idx="5940">
                  <c:v>164</c:v>
                </c:pt>
                <c:pt idx="5941">
                  <c:v>19</c:v>
                </c:pt>
                <c:pt idx="5942">
                  <c:v>51</c:v>
                </c:pt>
                <c:pt idx="5943">
                  <c:v>72</c:v>
                </c:pt>
                <c:pt idx="5944">
                  <c:v>33</c:v>
                </c:pt>
                <c:pt idx="5945">
                  <c:v>290</c:v>
                </c:pt>
                <c:pt idx="5946">
                  <c:v>189</c:v>
                </c:pt>
                <c:pt idx="5947">
                  <c:v>92</c:v>
                </c:pt>
                <c:pt idx="5948">
                  <c:v>218</c:v>
                </c:pt>
                <c:pt idx="5949">
                  <c:v>42</c:v>
                </c:pt>
                <c:pt idx="5950">
                  <c:v>67</c:v>
                </c:pt>
                <c:pt idx="5951">
                  <c:v>569</c:v>
                </c:pt>
                <c:pt idx="5952">
                  <c:v>295</c:v>
                </c:pt>
                <c:pt idx="5953">
                  <c:v>1165</c:v>
                </c:pt>
                <c:pt idx="5954">
                  <c:v>742</c:v>
                </c:pt>
                <c:pt idx="5955">
                  <c:v>27</c:v>
                </c:pt>
                <c:pt idx="5956">
                  <c:v>215</c:v>
                </c:pt>
                <c:pt idx="5957">
                  <c:v>115</c:v>
                </c:pt>
                <c:pt idx="5958">
                  <c:v>48</c:v>
                </c:pt>
                <c:pt idx="5959">
                  <c:v>27</c:v>
                </c:pt>
                <c:pt idx="5960">
                  <c:v>48</c:v>
                </c:pt>
                <c:pt idx="5961">
                  <c:v>67</c:v>
                </c:pt>
                <c:pt idx="5962">
                  <c:v>183</c:v>
                </c:pt>
                <c:pt idx="5963">
                  <c:v>99</c:v>
                </c:pt>
                <c:pt idx="5964">
                  <c:v>86</c:v>
                </c:pt>
                <c:pt idx="5965">
                  <c:v>76</c:v>
                </c:pt>
                <c:pt idx="5966">
                  <c:v>139</c:v>
                </c:pt>
                <c:pt idx="5967">
                  <c:v>3</c:v>
                </c:pt>
                <c:pt idx="5968">
                  <c:v>98</c:v>
                </c:pt>
                <c:pt idx="5969">
                  <c:v>31</c:v>
                </c:pt>
                <c:pt idx="5970">
                  <c:v>364</c:v>
                </c:pt>
                <c:pt idx="5971">
                  <c:v>16</c:v>
                </c:pt>
                <c:pt idx="5972">
                  <c:v>44</c:v>
                </c:pt>
                <c:pt idx="5973">
                  <c:v>731</c:v>
                </c:pt>
                <c:pt idx="5974">
                  <c:v>66</c:v>
                </c:pt>
                <c:pt idx="5975">
                  <c:v>1091</c:v>
                </c:pt>
                <c:pt idx="5976">
                  <c:v>236</c:v>
                </c:pt>
                <c:pt idx="5977">
                  <c:v>154</c:v>
                </c:pt>
                <c:pt idx="5978">
                  <c:v>53</c:v>
                </c:pt>
                <c:pt idx="5979">
                  <c:v>598</c:v>
                </c:pt>
                <c:pt idx="5980">
                  <c:v>115</c:v>
                </c:pt>
                <c:pt idx="5981">
                  <c:v>81</c:v>
                </c:pt>
                <c:pt idx="5982">
                  <c:v>335</c:v>
                </c:pt>
                <c:pt idx="5983">
                  <c:v>31</c:v>
                </c:pt>
                <c:pt idx="5984">
                  <c:v>53</c:v>
                </c:pt>
                <c:pt idx="5985">
                  <c:v>223</c:v>
                </c:pt>
                <c:pt idx="5986">
                  <c:v>48</c:v>
                </c:pt>
                <c:pt idx="5987">
                  <c:v>54</c:v>
                </c:pt>
                <c:pt idx="5988">
                  <c:v>161</c:v>
                </c:pt>
                <c:pt idx="5989">
                  <c:v>297</c:v>
                </c:pt>
                <c:pt idx="5990">
                  <c:v>2864</c:v>
                </c:pt>
                <c:pt idx="5991">
                  <c:v>44</c:v>
                </c:pt>
                <c:pt idx="5992">
                  <c:v>205</c:v>
                </c:pt>
                <c:pt idx="5993">
                  <c:v>260</c:v>
                </c:pt>
                <c:pt idx="5994">
                  <c:v>220</c:v>
                </c:pt>
                <c:pt idx="5995">
                  <c:v>54</c:v>
                </c:pt>
                <c:pt idx="5996">
                  <c:v>125</c:v>
                </c:pt>
                <c:pt idx="5997">
                  <c:v>38</c:v>
                </c:pt>
                <c:pt idx="5998">
                  <c:v>118</c:v>
                </c:pt>
                <c:pt idx="5999">
                  <c:v>85</c:v>
                </c:pt>
                <c:pt idx="6000">
                  <c:v>84</c:v>
                </c:pt>
                <c:pt idx="6001">
                  <c:v>195</c:v>
                </c:pt>
                <c:pt idx="6002">
                  <c:v>86</c:v>
                </c:pt>
                <c:pt idx="6003">
                  <c:v>29</c:v>
                </c:pt>
                <c:pt idx="6004">
                  <c:v>123</c:v>
                </c:pt>
                <c:pt idx="6005">
                  <c:v>166</c:v>
                </c:pt>
                <c:pt idx="6006">
                  <c:v>169</c:v>
                </c:pt>
                <c:pt idx="6007">
                  <c:v>575</c:v>
                </c:pt>
                <c:pt idx="6008">
                  <c:v>164</c:v>
                </c:pt>
                <c:pt idx="6009">
                  <c:v>232</c:v>
                </c:pt>
                <c:pt idx="6010">
                  <c:v>531</c:v>
                </c:pt>
                <c:pt idx="6011">
                  <c:v>245</c:v>
                </c:pt>
                <c:pt idx="6012">
                  <c:v>38</c:v>
                </c:pt>
                <c:pt idx="6013">
                  <c:v>208</c:v>
                </c:pt>
                <c:pt idx="6014">
                  <c:v>191</c:v>
                </c:pt>
                <c:pt idx="6015">
                  <c:v>43</c:v>
                </c:pt>
                <c:pt idx="6016">
                  <c:v>456</c:v>
                </c:pt>
                <c:pt idx="6017">
                  <c:v>49</c:v>
                </c:pt>
                <c:pt idx="6018">
                  <c:v>238</c:v>
                </c:pt>
                <c:pt idx="6019">
                  <c:v>516</c:v>
                </c:pt>
                <c:pt idx="6020">
                  <c:v>17</c:v>
                </c:pt>
                <c:pt idx="6021">
                  <c:v>262</c:v>
                </c:pt>
                <c:pt idx="6022">
                  <c:v>33</c:v>
                </c:pt>
                <c:pt idx="6023">
                  <c:v>108</c:v>
                </c:pt>
                <c:pt idx="6024">
                  <c:v>123</c:v>
                </c:pt>
                <c:pt idx="6025">
                  <c:v>187</c:v>
                </c:pt>
                <c:pt idx="6026">
                  <c:v>270</c:v>
                </c:pt>
                <c:pt idx="6027">
                  <c:v>27</c:v>
                </c:pt>
                <c:pt idx="6028">
                  <c:v>457</c:v>
                </c:pt>
                <c:pt idx="6029">
                  <c:v>2022</c:v>
                </c:pt>
                <c:pt idx="6030">
                  <c:v>54</c:v>
                </c:pt>
                <c:pt idx="6031">
                  <c:v>651</c:v>
                </c:pt>
                <c:pt idx="6032">
                  <c:v>59</c:v>
                </c:pt>
                <c:pt idx="6033">
                  <c:v>32</c:v>
                </c:pt>
                <c:pt idx="6034">
                  <c:v>192</c:v>
                </c:pt>
                <c:pt idx="6035">
                  <c:v>31</c:v>
                </c:pt>
                <c:pt idx="6036">
                  <c:v>725</c:v>
                </c:pt>
                <c:pt idx="6037">
                  <c:v>1036</c:v>
                </c:pt>
                <c:pt idx="6038">
                  <c:v>38</c:v>
                </c:pt>
                <c:pt idx="6039">
                  <c:v>41</c:v>
                </c:pt>
                <c:pt idx="6040">
                  <c:v>185</c:v>
                </c:pt>
                <c:pt idx="6041">
                  <c:v>452</c:v>
                </c:pt>
                <c:pt idx="6042">
                  <c:v>53</c:v>
                </c:pt>
                <c:pt idx="6043">
                  <c:v>461</c:v>
                </c:pt>
                <c:pt idx="6044">
                  <c:v>405</c:v>
                </c:pt>
                <c:pt idx="6045">
                  <c:v>190</c:v>
                </c:pt>
                <c:pt idx="6046">
                  <c:v>10</c:v>
                </c:pt>
                <c:pt idx="6047">
                  <c:v>74</c:v>
                </c:pt>
                <c:pt idx="6048">
                  <c:v>87</c:v>
                </c:pt>
                <c:pt idx="6049">
                  <c:v>252</c:v>
                </c:pt>
                <c:pt idx="6050">
                  <c:v>223</c:v>
                </c:pt>
                <c:pt idx="6051">
                  <c:v>155</c:v>
                </c:pt>
                <c:pt idx="6052">
                  <c:v>154</c:v>
                </c:pt>
                <c:pt idx="6053">
                  <c:v>33</c:v>
                </c:pt>
                <c:pt idx="6054">
                  <c:v>12</c:v>
                </c:pt>
                <c:pt idx="6055">
                  <c:v>356</c:v>
                </c:pt>
                <c:pt idx="6056">
                  <c:v>325</c:v>
                </c:pt>
                <c:pt idx="6057">
                  <c:v>175</c:v>
                </c:pt>
                <c:pt idx="6058">
                  <c:v>63</c:v>
                </c:pt>
                <c:pt idx="6059">
                  <c:v>334</c:v>
                </c:pt>
                <c:pt idx="6060">
                  <c:v>995</c:v>
                </c:pt>
                <c:pt idx="6061">
                  <c:v>181</c:v>
                </c:pt>
                <c:pt idx="6062">
                  <c:v>81</c:v>
                </c:pt>
                <c:pt idx="6063">
                  <c:v>755</c:v>
                </c:pt>
                <c:pt idx="6064">
                  <c:v>133</c:v>
                </c:pt>
                <c:pt idx="6065">
                  <c:v>865</c:v>
                </c:pt>
                <c:pt idx="6066">
                  <c:v>568</c:v>
                </c:pt>
                <c:pt idx="6067">
                  <c:v>1794</c:v>
                </c:pt>
                <c:pt idx="6068">
                  <c:v>336</c:v>
                </c:pt>
                <c:pt idx="6069">
                  <c:v>429</c:v>
                </c:pt>
                <c:pt idx="6070">
                  <c:v>1362</c:v>
                </c:pt>
                <c:pt idx="6071">
                  <c:v>36</c:v>
                </c:pt>
                <c:pt idx="6072">
                  <c:v>1204</c:v>
                </c:pt>
                <c:pt idx="6073">
                  <c:v>102</c:v>
                </c:pt>
                <c:pt idx="6074">
                  <c:v>31</c:v>
                </c:pt>
                <c:pt idx="6075">
                  <c:v>45</c:v>
                </c:pt>
                <c:pt idx="6076">
                  <c:v>45</c:v>
                </c:pt>
                <c:pt idx="6077">
                  <c:v>34</c:v>
                </c:pt>
                <c:pt idx="6078">
                  <c:v>19</c:v>
                </c:pt>
                <c:pt idx="6079">
                  <c:v>430</c:v>
                </c:pt>
                <c:pt idx="6080">
                  <c:v>52</c:v>
                </c:pt>
                <c:pt idx="6081">
                  <c:v>355</c:v>
                </c:pt>
                <c:pt idx="6082">
                  <c:v>274</c:v>
                </c:pt>
                <c:pt idx="6083">
                  <c:v>22</c:v>
                </c:pt>
                <c:pt idx="6084">
                  <c:v>757</c:v>
                </c:pt>
                <c:pt idx="6085">
                  <c:v>48</c:v>
                </c:pt>
                <c:pt idx="6086">
                  <c:v>48</c:v>
                </c:pt>
                <c:pt idx="6087">
                  <c:v>209</c:v>
                </c:pt>
                <c:pt idx="6088">
                  <c:v>128</c:v>
                </c:pt>
                <c:pt idx="6089">
                  <c:v>955</c:v>
                </c:pt>
                <c:pt idx="6090">
                  <c:v>29</c:v>
                </c:pt>
                <c:pt idx="6091">
                  <c:v>67</c:v>
                </c:pt>
                <c:pt idx="6092">
                  <c:v>506</c:v>
                </c:pt>
                <c:pt idx="6093">
                  <c:v>18</c:v>
                </c:pt>
                <c:pt idx="6094">
                  <c:v>22</c:v>
                </c:pt>
                <c:pt idx="6095">
                  <c:v>38</c:v>
                </c:pt>
                <c:pt idx="6096">
                  <c:v>67</c:v>
                </c:pt>
                <c:pt idx="6097">
                  <c:v>224</c:v>
                </c:pt>
                <c:pt idx="6098">
                  <c:v>36</c:v>
                </c:pt>
                <c:pt idx="6099">
                  <c:v>96</c:v>
                </c:pt>
                <c:pt idx="6100">
                  <c:v>8</c:v>
                </c:pt>
                <c:pt idx="6101">
                  <c:v>25</c:v>
                </c:pt>
                <c:pt idx="6102">
                  <c:v>1038</c:v>
                </c:pt>
                <c:pt idx="6103">
                  <c:v>158</c:v>
                </c:pt>
                <c:pt idx="6104">
                  <c:v>73</c:v>
                </c:pt>
                <c:pt idx="6105">
                  <c:v>178</c:v>
                </c:pt>
                <c:pt idx="6106">
                  <c:v>78</c:v>
                </c:pt>
                <c:pt idx="6107">
                  <c:v>458</c:v>
                </c:pt>
                <c:pt idx="6108">
                  <c:v>163</c:v>
                </c:pt>
                <c:pt idx="6109">
                  <c:v>244</c:v>
                </c:pt>
                <c:pt idx="6110">
                  <c:v>350</c:v>
                </c:pt>
                <c:pt idx="6111">
                  <c:v>96</c:v>
                </c:pt>
                <c:pt idx="6112">
                  <c:v>198</c:v>
                </c:pt>
                <c:pt idx="6113">
                  <c:v>1944</c:v>
                </c:pt>
                <c:pt idx="6114">
                  <c:v>85</c:v>
                </c:pt>
                <c:pt idx="6115">
                  <c:v>19</c:v>
                </c:pt>
                <c:pt idx="6116">
                  <c:v>34</c:v>
                </c:pt>
                <c:pt idx="6117">
                  <c:v>166</c:v>
                </c:pt>
                <c:pt idx="6118">
                  <c:v>113</c:v>
                </c:pt>
                <c:pt idx="6119">
                  <c:v>653</c:v>
                </c:pt>
                <c:pt idx="6120">
                  <c:v>36</c:v>
                </c:pt>
                <c:pt idx="6121">
                  <c:v>25</c:v>
                </c:pt>
                <c:pt idx="6122">
                  <c:v>265</c:v>
                </c:pt>
                <c:pt idx="6123">
                  <c:v>184</c:v>
                </c:pt>
                <c:pt idx="6124">
                  <c:v>99</c:v>
                </c:pt>
                <c:pt idx="6125">
                  <c:v>202</c:v>
                </c:pt>
                <c:pt idx="6126">
                  <c:v>66</c:v>
                </c:pt>
                <c:pt idx="6127">
                  <c:v>173</c:v>
                </c:pt>
                <c:pt idx="6128">
                  <c:v>209</c:v>
                </c:pt>
                <c:pt idx="6129">
                  <c:v>33</c:v>
                </c:pt>
                <c:pt idx="6130">
                  <c:v>142</c:v>
                </c:pt>
                <c:pt idx="6131">
                  <c:v>57</c:v>
                </c:pt>
                <c:pt idx="6132">
                  <c:v>67</c:v>
                </c:pt>
                <c:pt idx="6133">
                  <c:v>36</c:v>
                </c:pt>
                <c:pt idx="6134">
                  <c:v>958</c:v>
                </c:pt>
                <c:pt idx="6135">
                  <c:v>175</c:v>
                </c:pt>
                <c:pt idx="6136">
                  <c:v>101</c:v>
                </c:pt>
                <c:pt idx="6137">
                  <c:v>145</c:v>
                </c:pt>
                <c:pt idx="6138">
                  <c:v>61</c:v>
                </c:pt>
                <c:pt idx="6139">
                  <c:v>87</c:v>
                </c:pt>
                <c:pt idx="6140">
                  <c:v>418</c:v>
                </c:pt>
                <c:pt idx="6141">
                  <c:v>333</c:v>
                </c:pt>
                <c:pt idx="6142">
                  <c:v>534</c:v>
                </c:pt>
                <c:pt idx="6143">
                  <c:v>164</c:v>
                </c:pt>
                <c:pt idx="6144">
                  <c:v>44</c:v>
                </c:pt>
                <c:pt idx="6145">
                  <c:v>395</c:v>
                </c:pt>
                <c:pt idx="6146">
                  <c:v>576</c:v>
                </c:pt>
                <c:pt idx="6147">
                  <c:v>82</c:v>
                </c:pt>
                <c:pt idx="6148">
                  <c:v>328</c:v>
                </c:pt>
                <c:pt idx="6149">
                  <c:v>328</c:v>
                </c:pt>
                <c:pt idx="6150">
                  <c:v>102</c:v>
                </c:pt>
                <c:pt idx="6151">
                  <c:v>64</c:v>
                </c:pt>
                <c:pt idx="6152">
                  <c:v>107</c:v>
                </c:pt>
                <c:pt idx="6153">
                  <c:v>357</c:v>
                </c:pt>
                <c:pt idx="6154">
                  <c:v>47</c:v>
                </c:pt>
                <c:pt idx="6155">
                  <c:v>36</c:v>
                </c:pt>
                <c:pt idx="6156">
                  <c:v>36</c:v>
                </c:pt>
                <c:pt idx="6157">
                  <c:v>252</c:v>
                </c:pt>
                <c:pt idx="6158">
                  <c:v>85</c:v>
                </c:pt>
                <c:pt idx="6159">
                  <c:v>417</c:v>
                </c:pt>
                <c:pt idx="6160">
                  <c:v>252</c:v>
                </c:pt>
                <c:pt idx="6161">
                  <c:v>202</c:v>
                </c:pt>
                <c:pt idx="6162">
                  <c:v>39</c:v>
                </c:pt>
                <c:pt idx="6163">
                  <c:v>202</c:v>
                </c:pt>
                <c:pt idx="6164">
                  <c:v>530</c:v>
                </c:pt>
                <c:pt idx="6165">
                  <c:v>555</c:v>
                </c:pt>
                <c:pt idx="6166">
                  <c:v>737</c:v>
                </c:pt>
                <c:pt idx="6167">
                  <c:v>57</c:v>
                </c:pt>
                <c:pt idx="6168">
                  <c:v>124</c:v>
                </c:pt>
                <c:pt idx="6169">
                  <c:v>153</c:v>
                </c:pt>
                <c:pt idx="6170">
                  <c:v>33</c:v>
                </c:pt>
                <c:pt idx="6171">
                  <c:v>29</c:v>
                </c:pt>
                <c:pt idx="6172">
                  <c:v>108</c:v>
                </c:pt>
                <c:pt idx="6173">
                  <c:v>158</c:v>
                </c:pt>
                <c:pt idx="6174">
                  <c:v>70</c:v>
                </c:pt>
                <c:pt idx="6175">
                  <c:v>190</c:v>
                </c:pt>
                <c:pt idx="6176">
                  <c:v>328</c:v>
                </c:pt>
                <c:pt idx="6177">
                  <c:v>384</c:v>
                </c:pt>
                <c:pt idx="6178">
                  <c:v>110</c:v>
                </c:pt>
                <c:pt idx="6179">
                  <c:v>48</c:v>
                </c:pt>
                <c:pt idx="6180">
                  <c:v>44</c:v>
                </c:pt>
                <c:pt idx="6181">
                  <c:v>169</c:v>
                </c:pt>
                <c:pt idx="6182">
                  <c:v>115</c:v>
                </c:pt>
                <c:pt idx="6183">
                  <c:v>57</c:v>
                </c:pt>
                <c:pt idx="6184">
                  <c:v>92</c:v>
                </c:pt>
                <c:pt idx="6185">
                  <c:v>75</c:v>
                </c:pt>
                <c:pt idx="6186">
                  <c:v>324</c:v>
                </c:pt>
                <c:pt idx="6187">
                  <c:v>42</c:v>
                </c:pt>
                <c:pt idx="6188">
                  <c:v>567</c:v>
                </c:pt>
                <c:pt idx="6189">
                  <c:v>96</c:v>
                </c:pt>
                <c:pt idx="6190">
                  <c:v>56</c:v>
                </c:pt>
                <c:pt idx="6191">
                  <c:v>20</c:v>
                </c:pt>
                <c:pt idx="6192">
                  <c:v>73</c:v>
                </c:pt>
                <c:pt idx="6193">
                  <c:v>85</c:v>
                </c:pt>
                <c:pt idx="6194">
                  <c:v>164</c:v>
                </c:pt>
                <c:pt idx="6195">
                  <c:v>102</c:v>
                </c:pt>
                <c:pt idx="6196">
                  <c:v>1933</c:v>
                </c:pt>
                <c:pt idx="6197">
                  <c:v>112</c:v>
                </c:pt>
                <c:pt idx="6198">
                  <c:v>188</c:v>
                </c:pt>
                <c:pt idx="6199">
                  <c:v>25</c:v>
                </c:pt>
                <c:pt idx="6200">
                  <c:v>67</c:v>
                </c:pt>
                <c:pt idx="6201">
                  <c:v>38</c:v>
                </c:pt>
                <c:pt idx="6202">
                  <c:v>179</c:v>
                </c:pt>
                <c:pt idx="6203">
                  <c:v>187</c:v>
                </c:pt>
                <c:pt idx="6204">
                  <c:v>209</c:v>
                </c:pt>
                <c:pt idx="6205">
                  <c:v>807</c:v>
                </c:pt>
                <c:pt idx="6206">
                  <c:v>29</c:v>
                </c:pt>
                <c:pt idx="6207">
                  <c:v>222</c:v>
                </c:pt>
                <c:pt idx="6208">
                  <c:v>1740</c:v>
                </c:pt>
                <c:pt idx="6209">
                  <c:v>290</c:v>
                </c:pt>
                <c:pt idx="6210">
                  <c:v>100</c:v>
                </c:pt>
                <c:pt idx="6211">
                  <c:v>57</c:v>
                </c:pt>
                <c:pt idx="6212">
                  <c:v>306</c:v>
                </c:pt>
                <c:pt idx="6213">
                  <c:v>312</c:v>
                </c:pt>
                <c:pt idx="6214">
                  <c:v>295</c:v>
                </c:pt>
                <c:pt idx="6215">
                  <c:v>2543</c:v>
                </c:pt>
                <c:pt idx="6216">
                  <c:v>16</c:v>
                </c:pt>
                <c:pt idx="6217">
                  <c:v>607</c:v>
                </c:pt>
                <c:pt idx="6218">
                  <c:v>625</c:v>
                </c:pt>
                <c:pt idx="6219">
                  <c:v>36</c:v>
                </c:pt>
                <c:pt idx="6220">
                  <c:v>2363</c:v>
                </c:pt>
                <c:pt idx="6221">
                  <c:v>44</c:v>
                </c:pt>
                <c:pt idx="6222">
                  <c:v>282</c:v>
                </c:pt>
                <c:pt idx="6223">
                  <c:v>20</c:v>
                </c:pt>
                <c:pt idx="6224">
                  <c:v>38</c:v>
                </c:pt>
                <c:pt idx="6225">
                  <c:v>349</c:v>
                </c:pt>
                <c:pt idx="6226">
                  <c:v>53</c:v>
                </c:pt>
                <c:pt idx="6227">
                  <c:v>112</c:v>
                </c:pt>
                <c:pt idx="6228">
                  <c:v>239</c:v>
                </c:pt>
                <c:pt idx="6229">
                  <c:v>1007</c:v>
                </c:pt>
                <c:pt idx="6230">
                  <c:v>53</c:v>
                </c:pt>
                <c:pt idx="6231">
                  <c:v>107</c:v>
                </c:pt>
                <c:pt idx="6232">
                  <c:v>358</c:v>
                </c:pt>
                <c:pt idx="6233">
                  <c:v>29</c:v>
                </c:pt>
                <c:pt idx="6234">
                  <c:v>530</c:v>
                </c:pt>
                <c:pt idx="6235">
                  <c:v>134</c:v>
                </c:pt>
                <c:pt idx="6236">
                  <c:v>19</c:v>
                </c:pt>
                <c:pt idx="6237">
                  <c:v>195</c:v>
                </c:pt>
                <c:pt idx="6238">
                  <c:v>161</c:v>
                </c:pt>
                <c:pt idx="6239">
                  <c:v>94</c:v>
                </c:pt>
                <c:pt idx="6240">
                  <c:v>274</c:v>
                </c:pt>
                <c:pt idx="6241">
                  <c:v>861</c:v>
                </c:pt>
                <c:pt idx="6242">
                  <c:v>29</c:v>
                </c:pt>
                <c:pt idx="6243">
                  <c:v>405</c:v>
                </c:pt>
                <c:pt idx="6244">
                  <c:v>24</c:v>
                </c:pt>
                <c:pt idx="6245">
                  <c:v>53</c:v>
                </c:pt>
                <c:pt idx="6246">
                  <c:v>33</c:v>
                </c:pt>
                <c:pt idx="6247">
                  <c:v>109</c:v>
                </c:pt>
                <c:pt idx="6248">
                  <c:v>231</c:v>
                </c:pt>
                <c:pt idx="6249">
                  <c:v>38</c:v>
                </c:pt>
                <c:pt idx="6250">
                  <c:v>252</c:v>
                </c:pt>
                <c:pt idx="6251">
                  <c:v>86</c:v>
                </c:pt>
                <c:pt idx="6252">
                  <c:v>285</c:v>
                </c:pt>
                <c:pt idx="6253">
                  <c:v>162</c:v>
                </c:pt>
                <c:pt idx="6254">
                  <c:v>71</c:v>
                </c:pt>
                <c:pt idx="6255">
                  <c:v>123</c:v>
                </c:pt>
                <c:pt idx="6256">
                  <c:v>207</c:v>
                </c:pt>
                <c:pt idx="6257">
                  <c:v>72</c:v>
                </c:pt>
                <c:pt idx="6258">
                  <c:v>83</c:v>
                </c:pt>
                <c:pt idx="6259">
                  <c:v>87</c:v>
                </c:pt>
                <c:pt idx="6260">
                  <c:v>69</c:v>
                </c:pt>
                <c:pt idx="6261">
                  <c:v>993</c:v>
                </c:pt>
                <c:pt idx="6262">
                  <c:v>107</c:v>
                </c:pt>
                <c:pt idx="6263">
                  <c:v>38</c:v>
                </c:pt>
                <c:pt idx="6264">
                  <c:v>153</c:v>
                </c:pt>
                <c:pt idx="6265">
                  <c:v>153</c:v>
                </c:pt>
                <c:pt idx="6266">
                  <c:v>59</c:v>
                </c:pt>
                <c:pt idx="6267">
                  <c:v>72</c:v>
                </c:pt>
                <c:pt idx="6268">
                  <c:v>29</c:v>
                </c:pt>
                <c:pt idx="6269">
                  <c:v>222</c:v>
                </c:pt>
                <c:pt idx="6270">
                  <c:v>69</c:v>
                </c:pt>
                <c:pt idx="6271">
                  <c:v>147</c:v>
                </c:pt>
                <c:pt idx="6272">
                  <c:v>47</c:v>
                </c:pt>
                <c:pt idx="6273">
                  <c:v>4424</c:v>
                </c:pt>
                <c:pt idx="6274">
                  <c:v>48</c:v>
                </c:pt>
                <c:pt idx="6275">
                  <c:v>99</c:v>
                </c:pt>
                <c:pt idx="6276">
                  <c:v>27</c:v>
                </c:pt>
                <c:pt idx="6277">
                  <c:v>68</c:v>
                </c:pt>
                <c:pt idx="6278">
                  <c:v>70</c:v>
                </c:pt>
                <c:pt idx="6279">
                  <c:v>110</c:v>
                </c:pt>
                <c:pt idx="6280">
                  <c:v>57</c:v>
                </c:pt>
                <c:pt idx="6281">
                  <c:v>55</c:v>
                </c:pt>
                <c:pt idx="6282">
                  <c:v>189</c:v>
                </c:pt>
                <c:pt idx="6283">
                  <c:v>149</c:v>
                </c:pt>
                <c:pt idx="6284">
                  <c:v>102</c:v>
                </c:pt>
                <c:pt idx="6285">
                  <c:v>144</c:v>
                </c:pt>
                <c:pt idx="6286">
                  <c:v>8</c:v>
                </c:pt>
                <c:pt idx="6287">
                  <c:v>86</c:v>
                </c:pt>
                <c:pt idx="6288">
                  <c:v>25</c:v>
                </c:pt>
                <c:pt idx="6289">
                  <c:v>499</c:v>
                </c:pt>
                <c:pt idx="6290">
                  <c:v>87</c:v>
                </c:pt>
                <c:pt idx="6291">
                  <c:v>143</c:v>
                </c:pt>
                <c:pt idx="6292">
                  <c:v>103</c:v>
                </c:pt>
                <c:pt idx="6293">
                  <c:v>46</c:v>
                </c:pt>
                <c:pt idx="6294">
                  <c:v>71</c:v>
                </c:pt>
                <c:pt idx="6295">
                  <c:v>70</c:v>
                </c:pt>
                <c:pt idx="6296">
                  <c:v>91</c:v>
                </c:pt>
                <c:pt idx="6297">
                  <c:v>406</c:v>
                </c:pt>
                <c:pt idx="6298">
                  <c:v>175</c:v>
                </c:pt>
                <c:pt idx="6299">
                  <c:v>29</c:v>
                </c:pt>
                <c:pt idx="6300">
                  <c:v>27</c:v>
                </c:pt>
                <c:pt idx="6301">
                  <c:v>319</c:v>
                </c:pt>
                <c:pt idx="6302">
                  <c:v>38</c:v>
                </c:pt>
                <c:pt idx="6303">
                  <c:v>143</c:v>
                </c:pt>
                <c:pt idx="6304">
                  <c:v>36</c:v>
                </c:pt>
                <c:pt idx="6305">
                  <c:v>26</c:v>
                </c:pt>
                <c:pt idx="6306">
                  <c:v>397</c:v>
                </c:pt>
                <c:pt idx="6307">
                  <c:v>57</c:v>
                </c:pt>
                <c:pt idx="6308">
                  <c:v>43</c:v>
                </c:pt>
                <c:pt idx="6309">
                  <c:v>38</c:v>
                </c:pt>
                <c:pt idx="6310">
                  <c:v>456</c:v>
                </c:pt>
                <c:pt idx="6311">
                  <c:v>34</c:v>
                </c:pt>
                <c:pt idx="6312">
                  <c:v>400</c:v>
                </c:pt>
                <c:pt idx="6313">
                  <c:v>115</c:v>
                </c:pt>
                <c:pt idx="6314">
                  <c:v>31</c:v>
                </c:pt>
                <c:pt idx="6315">
                  <c:v>63</c:v>
                </c:pt>
                <c:pt idx="6316">
                  <c:v>424</c:v>
                </c:pt>
                <c:pt idx="6317">
                  <c:v>173</c:v>
                </c:pt>
                <c:pt idx="6318">
                  <c:v>139</c:v>
                </c:pt>
                <c:pt idx="6319">
                  <c:v>216</c:v>
                </c:pt>
                <c:pt idx="6320">
                  <c:v>109</c:v>
                </c:pt>
                <c:pt idx="6321">
                  <c:v>62</c:v>
                </c:pt>
                <c:pt idx="6322">
                  <c:v>245</c:v>
                </c:pt>
                <c:pt idx="6323">
                  <c:v>97</c:v>
                </c:pt>
                <c:pt idx="6324">
                  <c:v>370</c:v>
                </c:pt>
                <c:pt idx="6325">
                  <c:v>549</c:v>
                </c:pt>
                <c:pt idx="6326">
                  <c:v>150</c:v>
                </c:pt>
                <c:pt idx="6327">
                  <c:v>17</c:v>
                </c:pt>
                <c:pt idx="6328">
                  <c:v>46</c:v>
                </c:pt>
                <c:pt idx="6329">
                  <c:v>687</c:v>
                </c:pt>
                <c:pt idx="6330">
                  <c:v>396</c:v>
                </c:pt>
                <c:pt idx="6331">
                  <c:v>105</c:v>
                </c:pt>
                <c:pt idx="6332">
                  <c:v>24</c:v>
                </c:pt>
                <c:pt idx="6333">
                  <c:v>27</c:v>
                </c:pt>
                <c:pt idx="6334">
                  <c:v>140</c:v>
                </c:pt>
                <c:pt idx="6335">
                  <c:v>121</c:v>
                </c:pt>
                <c:pt idx="6336">
                  <c:v>25</c:v>
                </c:pt>
                <c:pt idx="6337">
                  <c:v>130</c:v>
                </c:pt>
                <c:pt idx="6338">
                  <c:v>106</c:v>
                </c:pt>
                <c:pt idx="6339">
                  <c:v>303</c:v>
                </c:pt>
                <c:pt idx="6340">
                  <c:v>752</c:v>
                </c:pt>
                <c:pt idx="6341">
                  <c:v>313</c:v>
                </c:pt>
                <c:pt idx="6342">
                  <c:v>119</c:v>
                </c:pt>
                <c:pt idx="6343">
                  <c:v>29</c:v>
                </c:pt>
                <c:pt idx="6344">
                  <c:v>37</c:v>
                </c:pt>
                <c:pt idx="6345">
                  <c:v>85</c:v>
                </c:pt>
                <c:pt idx="6346">
                  <c:v>53</c:v>
                </c:pt>
                <c:pt idx="6347">
                  <c:v>1336</c:v>
                </c:pt>
                <c:pt idx="6348">
                  <c:v>138</c:v>
                </c:pt>
                <c:pt idx="6349">
                  <c:v>1155</c:v>
                </c:pt>
                <c:pt idx="6350">
                  <c:v>288</c:v>
                </c:pt>
                <c:pt idx="6351">
                  <c:v>23</c:v>
                </c:pt>
                <c:pt idx="6352">
                  <c:v>24</c:v>
                </c:pt>
                <c:pt idx="6353">
                  <c:v>24</c:v>
                </c:pt>
                <c:pt idx="6354">
                  <c:v>273</c:v>
                </c:pt>
                <c:pt idx="6355">
                  <c:v>143</c:v>
                </c:pt>
                <c:pt idx="6356">
                  <c:v>54</c:v>
                </c:pt>
                <c:pt idx="6357">
                  <c:v>86</c:v>
                </c:pt>
                <c:pt idx="6358">
                  <c:v>85</c:v>
                </c:pt>
                <c:pt idx="6359">
                  <c:v>110</c:v>
                </c:pt>
                <c:pt idx="6360">
                  <c:v>67</c:v>
                </c:pt>
                <c:pt idx="6361">
                  <c:v>74</c:v>
                </c:pt>
                <c:pt idx="6362">
                  <c:v>42</c:v>
                </c:pt>
                <c:pt idx="6363">
                  <c:v>24</c:v>
                </c:pt>
                <c:pt idx="6364">
                  <c:v>38</c:v>
                </c:pt>
                <c:pt idx="6365">
                  <c:v>119</c:v>
                </c:pt>
                <c:pt idx="6366">
                  <c:v>136</c:v>
                </c:pt>
                <c:pt idx="6367">
                  <c:v>36</c:v>
                </c:pt>
                <c:pt idx="6368">
                  <c:v>79</c:v>
                </c:pt>
                <c:pt idx="6369">
                  <c:v>117</c:v>
                </c:pt>
                <c:pt idx="6370">
                  <c:v>119</c:v>
                </c:pt>
                <c:pt idx="6371">
                  <c:v>73</c:v>
                </c:pt>
                <c:pt idx="6372">
                  <c:v>91</c:v>
                </c:pt>
                <c:pt idx="6373">
                  <c:v>114</c:v>
                </c:pt>
                <c:pt idx="6374">
                  <c:v>119</c:v>
                </c:pt>
                <c:pt idx="6375">
                  <c:v>91</c:v>
                </c:pt>
                <c:pt idx="6376">
                  <c:v>20</c:v>
                </c:pt>
                <c:pt idx="6377">
                  <c:v>126</c:v>
                </c:pt>
                <c:pt idx="6378">
                  <c:v>57</c:v>
                </c:pt>
                <c:pt idx="6379">
                  <c:v>32</c:v>
                </c:pt>
                <c:pt idx="6380">
                  <c:v>103</c:v>
                </c:pt>
                <c:pt idx="6381">
                  <c:v>99</c:v>
                </c:pt>
                <c:pt idx="6382">
                  <c:v>71</c:v>
                </c:pt>
                <c:pt idx="6383">
                  <c:v>183</c:v>
                </c:pt>
                <c:pt idx="6384">
                  <c:v>271</c:v>
                </c:pt>
                <c:pt idx="6385">
                  <c:v>222</c:v>
                </c:pt>
                <c:pt idx="6386">
                  <c:v>51</c:v>
                </c:pt>
                <c:pt idx="6387">
                  <c:v>421</c:v>
                </c:pt>
                <c:pt idx="6388">
                  <c:v>397</c:v>
                </c:pt>
                <c:pt idx="6389">
                  <c:v>36</c:v>
                </c:pt>
                <c:pt idx="6390">
                  <c:v>20</c:v>
                </c:pt>
                <c:pt idx="6391">
                  <c:v>38</c:v>
                </c:pt>
                <c:pt idx="6392">
                  <c:v>180</c:v>
                </c:pt>
                <c:pt idx="6393">
                  <c:v>43</c:v>
                </c:pt>
                <c:pt idx="6394">
                  <c:v>179</c:v>
                </c:pt>
                <c:pt idx="6395">
                  <c:v>206</c:v>
                </c:pt>
                <c:pt idx="6396">
                  <c:v>140</c:v>
                </c:pt>
                <c:pt idx="6397">
                  <c:v>60</c:v>
                </c:pt>
                <c:pt idx="6398">
                  <c:v>123</c:v>
                </c:pt>
                <c:pt idx="6399">
                  <c:v>1970</c:v>
                </c:pt>
                <c:pt idx="6400">
                  <c:v>198</c:v>
                </c:pt>
                <c:pt idx="6401">
                  <c:v>79</c:v>
                </c:pt>
                <c:pt idx="6402">
                  <c:v>76</c:v>
                </c:pt>
                <c:pt idx="6403">
                  <c:v>394</c:v>
                </c:pt>
                <c:pt idx="6404">
                  <c:v>305</c:v>
                </c:pt>
                <c:pt idx="6405">
                  <c:v>46</c:v>
                </c:pt>
                <c:pt idx="6406">
                  <c:v>24</c:v>
                </c:pt>
                <c:pt idx="6407">
                  <c:v>54</c:v>
                </c:pt>
                <c:pt idx="6408">
                  <c:v>31</c:v>
                </c:pt>
                <c:pt idx="6409">
                  <c:v>78</c:v>
                </c:pt>
                <c:pt idx="6410">
                  <c:v>72</c:v>
                </c:pt>
                <c:pt idx="6411">
                  <c:v>24</c:v>
                </c:pt>
                <c:pt idx="6412">
                  <c:v>915</c:v>
                </c:pt>
                <c:pt idx="6413">
                  <c:v>220</c:v>
                </c:pt>
                <c:pt idx="6414">
                  <c:v>52</c:v>
                </c:pt>
                <c:pt idx="6415">
                  <c:v>38</c:v>
                </c:pt>
                <c:pt idx="6416">
                  <c:v>36</c:v>
                </c:pt>
                <c:pt idx="6417">
                  <c:v>650</c:v>
                </c:pt>
                <c:pt idx="6418">
                  <c:v>102</c:v>
                </c:pt>
                <c:pt idx="6419">
                  <c:v>57</c:v>
                </c:pt>
                <c:pt idx="6420">
                  <c:v>743</c:v>
                </c:pt>
                <c:pt idx="6421">
                  <c:v>104</c:v>
                </c:pt>
                <c:pt idx="6422">
                  <c:v>114</c:v>
                </c:pt>
                <c:pt idx="6423">
                  <c:v>108</c:v>
                </c:pt>
                <c:pt idx="6424">
                  <c:v>29</c:v>
                </c:pt>
                <c:pt idx="6425">
                  <c:v>158</c:v>
                </c:pt>
                <c:pt idx="6426">
                  <c:v>67</c:v>
                </c:pt>
                <c:pt idx="6427">
                  <c:v>25</c:v>
                </c:pt>
                <c:pt idx="6428">
                  <c:v>2821</c:v>
                </c:pt>
                <c:pt idx="6429">
                  <c:v>57</c:v>
                </c:pt>
                <c:pt idx="6430">
                  <c:v>722</c:v>
                </c:pt>
                <c:pt idx="6431">
                  <c:v>337</c:v>
                </c:pt>
                <c:pt idx="6432">
                  <c:v>13</c:v>
                </c:pt>
                <c:pt idx="6433">
                  <c:v>21</c:v>
                </c:pt>
                <c:pt idx="6434">
                  <c:v>164</c:v>
                </c:pt>
                <c:pt idx="6435">
                  <c:v>95</c:v>
                </c:pt>
                <c:pt idx="6436">
                  <c:v>2046</c:v>
                </c:pt>
                <c:pt idx="6437">
                  <c:v>1927</c:v>
                </c:pt>
                <c:pt idx="6438">
                  <c:v>62</c:v>
                </c:pt>
                <c:pt idx="6439">
                  <c:v>75</c:v>
                </c:pt>
                <c:pt idx="6440">
                  <c:v>488</c:v>
                </c:pt>
                <c:pt idx="6441">
                  <c:v>52</c:v>
                </c:pt>
                <c:pt idx="6442">
                  <c:v>174</c:v>
                </c:pt>
                <c:pt idx="6443">
                  <c:v>307</c:v>
                </c:pt>
                <c:pt idx="6444">
                  <c:v>48</c:v>
                </c:pt>
                <c:pt idx="6445">
                  <c:v>85</c:v>
                </c:pt>
                <c:pt idx="6446">
                  <c:v>65</c:v>
                </c:pt>
                <c:pt idx="6447">
                  <c:v>35</c:v>
                </c:pt>
                <c:pt idx="6448">
                  <c:v>203</c:v>
                </c:pt>
                <c:pt idx="6449">
                  <c:v>34</c:v>
                </c:pt>
                <c:pt idx="6450">
                  <c:v>444</c:v>
                </c:pt>
                <c:pt idx="6451">
                  <c:v>181</c:v>
                </c:pt>
                <c:pt idx="6452">
                  <c:v>2416</c:v>
                </c:pt>
                <c:pt idx="6453">
                  <c:v>80</c:v>
                </c:pt>
                <c:pt idx="6454">
                  <c:v>105</c:v>
                </c:pt>
                <c:pt idx="6455">
                  <c:v>265</c:v>
                </c:pt>
                <c:pt idx="6456">
                  <c:v>36</c:v>
                </c:pt>
                <c:pt idx="6457">
                  <c:v>223</c:v>
                </c:pt>
                <c:pt idx="6458">
                  <c:v>131</c:v>
                </c:pt>
                <c:pt idx="6459">
                  <c:v>22</c:v>
                </c:pt>
                <c:pt idx="6460">
                  <c:v>502</c:v>
                </c:pt>
                <c:pt idx="6461">
                  <c:v>98</c:v>
                </c:pt>
                <c:pt idx="6462">
                  <c:v>40</c:v>
                </c:pt>
                <c:pt idx="6463">
                  <c:v>27</c:v>
                </c:pt>
                <c:pt idx="6464">
                  <c:v>228</c:v>
                </c:pt>
                <c:pt idx="6465">
                  <c:v>362</c:v>
                </c:pt>
                <c:pt idx="6466">
                  <c:v>764</c:v>
                </c:pt>
                <c:pt idx="6467">
                  <c:v>66</c:v>
                </c:pt>
                <c:pt idx="6468">
                  <c:v>411</c:v>
                </c:pt>
                <c:pt idx="6469">
                  <c:v>76</c:v>
                </c:pt>
                <c:pt idx="6470">
                  <c:v>70</c:v>
                </c:pt>
                <c:pt idx="6471">
                  <c:v>664</c:v>
                </c:pt>
                <c:pt idx="6472">
                  <c:v>32</c:v>
                </c:pt>
                <c:pt idx="6473">
                  <c:v>567</c:v>
                </c:pt>
                <c:pt idx="6474">
                  <c:v>139</c:v>
                </c:pt>
                <c:pt idx="6475">
                  <c:v>38</c:v>
                </c:pt>
                <c:pt idx="6476">
                  <c:v>310</c:v>
                </c:pt>
                <c:pt idx="6477">
                  <c:v>698</c:v>
                </c:pt>
                <c:pt idx="6478">
                  <c:v>39</c:v>
                </c:pt>
                <c:pt idx="6479">
                  <c:v>29</c:v>
                </c:pt>
                <c:pt idx="6480">
                  <c:v>146</c:v>
                </c:pt>
                <c:pt idx="6481">
                  <c:v>344</c:v>
                </c:pt>
                <c:pt idx="6482">
                  <c:v>45</c:v>
                </c:pt>
                <c:pt idx="6483">
                  <c:v>340</c:v>
                </c:pt>
                <c:pt idx="6484">
                  <c:v>169</c:v>
                </c:pt>
                <c:pt idx="6485">
                  <c:v>385</c:v>
                </c:pt>
                <c:pt idx="6486">
                  <c:v>150</c:v>
                </c:pt>
                <c:pt idx="6487">
                  <c:v>129</c:v>
                </c:pt>
                <c:pt idx="6488">
                  <c:v>79</c:v>
                </c:pt>
                <c:pt idx="6489">
                  <c:v>107</c:v>
                </c:pt>
                <c:pt idx="6490">
                  <c:v>839</c:v>
                </c:pt>
                <c:pt idx="6491">
                  <c:v>613</c:v>
                </c:pt>
                <c:pt idx="6492">
                  <c:v>30</c:v>
                </c:pt>
                <c:pt idx="6493">
                  <c:v>22</c:v>
                </c:pt>
                <c:pt idx="6494">
                  <c:v>22</c:v>
                </c:pt>
                <c:pt idx="6495">
                  <c:v>24</c:v>
                </c:pt>
                <c:pt idx="6496">
                  <c:v>8</c:v>
                </c:pt>
                <c:pt idx="6497">
                  <c:v>399</c:v>
                </c:pt>
                <c:pt idx="6498">
                  <c:v>80</c:v>
                </c:pt>
                <c:pt idx="6499">
                  <c:v>58</c:v>
                </c:pt>
                <c:pt idx="6500">
                  <c:v>345</c:v>
                </c:pt>
                <c:pt idx="6501">
                  <c:v>81</c:v>
                </c:pt>
                <c:pt idx="6502">
                  <c:v>758</c:v>
                </c:pt>
                <c:pt idx="6503">
                  <c:v>57</c:v>
                </c:pt>
                <c:pt idx="6504">
                  <c:v>2865</c:v>
                </c:pt>
                <c:pt idx="6505">
                  <c:v>61</c:v>
                </c:pt>
                <c:pt idx="6506">
                  <c:v>14</c:v>
                </c:pt>
                <c:pt idx="6507">
                  <c:v>87</c:v>
                </c:pt>
                <c:pt idx="6508">
                  <c:v>18</c:v>
                </c:pt>
                <c:pt idx="6509">
                  <c:v>400</c:v>
                </c:pt>
                <c:pt idx="6510">
                  <c:v>64</c:v>
                </c:pt>
                <c:pt idx="6511">
                  <c:v>46</c:v>
                </c:pt>
                <c:pt idx="6512">
                  <c:v>62</c:v>
                </c:pt>
                <c:pt idx="6513">
                  <c:v>404</c:v>
                </c:pt>
                <c:pt idx="6514">
                  <c:v>124</c:v>
                </c:pt>
                <c:pt idx="6515">
                  <c:v>167</c:v>
                </c:pt>
                <c:pt idx="6516">
                  <c:v>15</c:v>
                </c:pt>
                <c:pt idx="6517">
                  <c:v>426</c:v>
                </c:pt>
                <c:pt idx="6518">
                  <c:v>103</c:v>
                </c:pt>
                <c:pt idx="6519">
                  <c:v>27</c:v>
                </c:pt>
                <c:pt idx="6520">
                  <c:v>83</c:v>
                </c:pt>
                <c:pt idx="6521">
                  <c:v>358</c:v>
                </c:pt>
                <c:pt idx="6522">
                  <c:v>527</c:v>
                </c:pt>
                <c:pt idx="6523">
                  <c:v>53</c:v>
                </c:pt>
                <c:pt idx="6524">
                  <c:v>248</c:v>
                </c:pt>
                <c:pt idx="6525">
                  <c:v>147</c:v>
                </c:pt>
                <c:pt idx="6526">
                  <c:v>17</c:v>
                </c:pt>
                <c:pt idx="6527">
                  <c:v>244</c:v>
                </c:pt>
                <c:pt idx="6528">
                  <c:v>32</c:v>
                </c:pt>
                <c:pt idx="6529">
                  <c:v>44</c:v>
                </c:pt>
                <c:pt idx="6530">
                  <c:v>475</c:v>
                </c:pt>
                <c:pt idx="6531">
                  <c:v>378</c:v>
                </c:pt>
                <c:pt idx="6532">
                  <c:v>306</c:v>
                </c:pt>
                <c:pt idx="6533">
                  <c:v>71</c:v>
                </c:pt>
                <c:pt idx="6534">
                  <c:v>47</c:v>
                </c:pt>
                <c:pt idx="6535">
                  <c:v>453</c:v>
                </c:pt>
                <c:pt idx="6536">
                  <c:v>64</c:v>
                </c:pt>
                <c:pt idx="6537">
                  <c:v>300</c:v>
                </c:pt>
                <c:pt idx="6538">
                  <c:v>82</c:v>
                </c:pt>
                <c:pt idx="6539">
                  <c:v>398</c:v>
                </c:pt>
                <c:pt idx="6540">
                  <c:v>67</c:v>
                </c:pt>
                <c:pt idx="6541">
                  <c:v>64</c:v>
                </c:pt>
                <c:pt idx="6542">
                  <c:v>250</c:v>
                </c:pt>
                <c:pt idx="6543">
                  <c:v>324</c:v>
                </c:pt>
                <c:pt idx="6544">
                  <c:v>209</c:v>
                </c:pt>
                <c:pt idx="6545">
                  <c:v>1385</c:v>
                </c:pt>
                <c:pt idx="6546">
                  <c:v>48</c:v>
                </c:pt>
                <c:pt idx="6547">
                  <c:v>24</c:v>
                </c:pt>
                <c:pt idx="6548">
                  <c:v>277</c:v>
                </c:pt>
                <c:pt idx="6549">
                  <c:v>302</c:v>
                </c:pt>
                <c:pt idx="6550">
                  <c:v>56</c:v>
                </c:pt>
                <c:pt idx="6551">
                  <c:v>60</c:v>
                </c:pt>
                <c:pt idx="6552">
                  <c:v>327</c:v>
                </c:pt>
                <c:pt idx="6553">
                  <c:v>41</c:v>
                </c:pt>
                <c:pt idx="6554">
                  <c:v>70</c:v>
                </c:pt>
                <c:pt idx="6555">
                  <c:v>1018</c:v>
                </c:pt>
                <c:pt idx="6556">
                  <c:v>76</c:v>
                </c:pt>
                <c:pt idx="6557">
                  <c:v>152</c:v>
                </c:pt>
                <c:pt idx="6558">
                  <c:v>2164</c:v>
                </c:pt>
                <c:pt idx="6559">
                  <c:v>264</c:v>
                </c:pt>
                <c:pt idx="6560">
                  <c:v>459</c:v>
                </c:pt>
                <c:pt idx="6561">
                  <c:v>67</c:v>
                </c:pt>
                <c:pt idx="6562">
                  <c:v>82</c:v>
                </c:pt>
                <c:pt idx="6563">
                  <c:v>249</c:v>
                </c:pt>
                <c:pt idx="6564">
                  <c:v>144</c:v>
                </c:pt>
                <c:pt idx="6565">
                  <c:v>92</c:v>
                </c:pt>
                <c:pt idx="6566">
                  <c:v>108</c:v>
                </c:pt>
                <c:pt idx="6567">
                  <c:v>43</c:v>
                </c:pt>
                <c:pt idx="6568">
                  <c:v>365</c:v>
                </c:pt>
                <c:pt idx="6569">
                  <c:v>166</c:v>
                </c:pt>
                <c:pt idx="6570">
                  <c:v>154</c:v>
                </c:pt>
                <c:pt idx="6571">
                  <c:v>330</c:v>
                </c:pt>
                <c:pt idx="6572">
                  <c:v>40</c:v>
                </c:pt>
                <c:pt idx="6573">
                  <c:v>56</c:v>
                </c:pt>
                <c:pt idx="6574">
                  <c:v>127</c:v>
                </c:pt>
                <c:pt idx="6575">
                  <c:v>35</c:v>
                </c:pt>
                <c:pt idx="6576">
                  <c:v>365</c:v>
                </c:pt>
                <c:pt idx="6577">
                  <c:v>304</c:v>
                </c:pt>
                <c:pt idx="6578">
                  <c:v>65</c:v>
                </c:pt>
                <c:pt idx="6579">
                  <c:v>457</c:v>
                </c:pt>
                <c:pt idx="6580">
                  <c:v>131</c:v>
                </c:pt>
                <c:pt idx="6581">
                  <c:v>114</c:v>
                </c:pt>
                <c:pt idx="6582">
                  <c:v>2312</c:v>
                </c:pt>
                <c:pt idx="6583">
                  <c:v>261</c:v>
                </c:pt>
                <c:pt idx="6584">
                  <c:v>119</c:v>
                </c:pt>
                <c:pt idx="6585">
                  <c:v>2499</c:v>
                </c:pt>
                <c:pt idx="6586">
                  <c:v>77</c:v>
                </c:pt>
                <c:pt idx="6587">
                  <c:v>402</c:v>
                </c:pt>
                <c:pt idx="6588">
                  <c:v>175</c:v>
                </c:pt>
                <c:pt idx="6589">
                  <c:v>266</c:v>
                </c:pt>
                <c:pt idx="6590">
                  <c:v>31</c:v>
                </c:pt>
                <c:pt idx="6591">
                  <c:v>202</c:v>
                </c:pt>
                <c:pt idx="6592">
                  <c:v>415</c:v>
                </c:pt>
                <c:pt idx="6593">
                  <c:v>48</c:v>
                </c:pt>
                <c:pt idx="6594">
                  <c:v>79</c:v>
                </c:pt>
                <c:pt idx="6595">
                  <c:v>270</c:v>
                </c:pt>
                <c:pt idx="6596">
                  <c:v>137</c:v>
                </c:pt>
                <c:pt idx="6597">
                  <c:v>76</c:v>
                </c:pt>
                <c:pt idx="6598">
                  <c:v>877</c:v>
                </c:pt>
                <c:pt idx="6599">
                  <c:v>64</c:v>
                </c:pt>
                <c:pt idx="6600">
                  <c:v>56</c:v>
                </c:pt>
                <c:pt idx="6601">
                  <c:v>26</c:v>
                </c:pt>
                <c:pt idx="6602">
                  <c:v>85</c:v>
                </c:pt>
                <c:pt idx="6603">
                  <c:v>98</c:v>
                </c:pt>
                <c:pt idx="6604">
                  <c:v>57</c:v>
                </c:pt>
                <c:pt idx="6605">
                  <c:v>24</c:v>
                </c:pt>
                <c:pt idx="6606">
                  <c:v>134</c:v>
                </c:pt>
                <c:pt idx="6607">
                  <c:v>52</c:v>
                </c:pt>
                <c:pt idx="6608">
                  <c:v>153</c:v>
                </c:pt>
                <c:pt idx="6609">
                  <c:v>227</c:v>
                </c:pt>
                <c:pt idx="6610">
                  <c:v>312</c:v>
                </c:pt>
                <c:pt idx="6611">
                  <c:v>36</c:v>
                </c:pt>
                <c:pt idx="6612">
                  <c:v>592</c:v>
                </c:pt>
                <c:pt idx="6613">
                  <c:v>387</c:v>
                </c:pt>
                <c:pt idx="6614">
                  <c:v>143</c:v>
                </c:pt>
                <c:pt idx="6615">
                  <c:v>67</c:v>
                </c:pt>
                <c:pt idx="6616">
                  <c:v>361</c:v>
                </c:pt>
                <c:pt idx="6617">
                  <c:v>160</c:v>
                </c:pt>
                <c:pt idx="6618">
                  <c:v>451</c:v>
                </c:pt>
                <c:pt idx="6619">
                  <c:v>345</c:v>
                </c:pt>
                <c:pt idx="6620">
                  <c:v>225</c:v>
                </c:pt>
                <c:pt idx="6621">
                  <c:v>124</c:v>
                </c:pt>
                <c:pt idx="6622">
                  <c:v>1845</c:v>
                </c:pt>
                <c:pt idx="6623">
                  <c:v>581</c:v>
                </c:pt>
                <c:pt idx="6624">
                  <c:v>53</c:v>
                </c:pt>
                <c:pt idx="6625">
                  <c:v>143</c:v>
                </c:pt>
                <c:pt idx="6626">
                  <c:v>73</c:v>
                </c:pt>
                <c:pt idx="6627">
                  <c:v>1182</c:v>
                </c:pt>
                <c:pt idx="6628">
                  <c:v>30</c:v>
                </c:pt>
                <c:pt idx="6629">
                  <c:v>222</c:v>
                </c:pt>
                <c:pt idx="6630">
                  <c:v>67</c:v>
                </c:pt>
                <c:pt idx="6631">
                  <c:v>326</c:v>
                </c:pt>
                <c:pt idx="6632">
                  <c:v>173</c:v>
                </c:pt>
                <c:pt idx="6633">
                  <c:v>38</c:v>
                </c:pt>
                <c:pt idx="6634">
                  <c:v>29</c:v>
                </c:pt>
                <c:pt idx="6635">
                  <c:v>39</c:v>
                </c:pt>
                <c:pt idx="6636">
                  <c:v>136</c:v>
                </c:pt>
                <c:pt idx="6637">
                  <c:v>134</c:v>
                </c:pt>
                <c:pt idx="6638">
                  <c:v>42</c:v>
                </c:pt>
                <c:pt idx="6639">
                  <c:v>716</c:v>
                </c:pt>
                <c:pt idx="6640">
                  <c:v>38</c:v>
                </c:pt>
                <c:pt idx="6641">
                  <c:v>96</c:v>
                </c:pt>
                <c:pt idx="6642">
                  <c:v>70</c:v>
                </c:pt>
                <c:pt idx="6643">
                  <c:v>96</c:v>
                </c:pt>
                <c:pt idx="6644">
                  <c:v>19</c:v>
                </c:pt>
                <c:pt idx="6645">
                  <c:v>76</c:v>
                </c:pt>
                <c:pt idx="6646">
                  <c:v>475</c:v>
                </c:pt>
                <c:pt idx="6647">
                  <c:v>27</c:v>
                </c:pt>
                <c:pt idx="6648">
                  <c:v>96</c:v>
                </c:pt>
                <c:pt idx="6649">
                  <c:v>76</c:v>
                </c:pt>
                <c:pt idx="6650">
                  <c:v>1468</c:v>
                </c:pt>
                <c:pt idx="6651">
                  <c:v>319</c:v>
                </c:pt>
                <c:pt idx="6652">
                  <c:v>163</c:v>
                </c:pt>
                <c:pt idx="6653">
                  <c:v>142</c:v>
                </c:pt>
                <c:pt idx="6654">
                  <c:v>47</c:v>
                </c:pt>
                <c:pt idx="6655">
                  <c:v>1297</c:v>
                </c:pt>
                <c:pt idx="6656">
                  <c:v>66</c:v>
                </c:pt>
                <c:pt idx="6657">
                  <c:v>41</c:v>
                </c:pt>
                <c:pt idx="6658">
                  <c:v>121</c:v>
                </c:pt>
                <c:pt idx="6659">
                  <c:v>1350</c:v>
                </c:pt>
                <c:pt idx="6660">
                  <c:v>138</c:v>
                </c:pt>
                <c:pt idx="6661">
                  <c:v>35</c:v>
                </c:pt>
                <c:pt idx="6662">
                  <c:v>38</c:v>
                </c:pt>
                <c:pt idx="6663">
                  <c:v>212</c:v>
                </c:pt>
                <c:pt idx="6664">
                  <c:v>103</c:v>
                </c:pt>
                <c:pt idx="6665">
                  <c:v>88</c:v>
                </c:pt>
                <c:pt idx="6666">
                  <c:v>84</c:v>
                </c:pt>
                <c:pt idx="6667">
                  <c:v>2215</c:v>
                </c:pt>
                <c:pt idx="6668">
                  <c:v>18</c:v>
                </c:pt>
                <c:pt idx="6669">
                  <c:v>86</c:v>
                </c:pt>
                <c:pt idx="6670">
                  <c:v>334</c:v>
                </c:pt>
                <c:pt idx="6671">
                  <c:v>76</c:v>
                </c:pt>
                <c:pt idx="6672">
                  <c:v>9</c:v>
                </c:pt>
                <c:pt idx="6673">
                  <c:v>291</c:v>
                </c:pt>
                <c:pt idx="6674">
                  <c:v>4</c:v>
                </c:pt>
                <c:pt idx="6675">
                  <c:v>86</c:v>
                </c:pt>
                <c:pt idx="6676">
                  <c:v>146</c:v>
                </c:pt>
                <c:pt idx="6677">
                  <c:v>29</c:v>
                </c:pt>
                <c:pt idx="6678">
                  <c:v>1287</c:v>
                </c:pt>
                <c:pt idx="6679">
                  <c:v>1583</c:v>
                </c:pt>
                <c:pt idx="6680">
                  <c:v>19</c:v>
                </c:pt>
                <c:pt idx="6681">
                  <c:v>551</c:v>
                </c:pt>
                <c:pt idx="6682">
                  <c:v>155</c:v>
                </c:pt>
                <c:pt idx="6683">
                  <c:v>38</c:v>
                </c:pt>
                <c:pt idx="6684">
                  <c:v>186</c:v>
                </c:pt>
                <c:pt idx="6685">
                  <c:v>29</c:v>
                </c:pt>
                <c:pt idx="6686">
                  <c:v>24</c:v>
                </c:pt>
                <c:pt idx="6687">
                  <c:v>2331</c:v>
                </c:pt>
                <c:pt idx="6688">
                  <c:v>436</c:v>
                </c:pt>
                <c:pt idx="6689">
                  <c:v>355</c:v>
                </c:pt>
                <c:pt idx="6690">
                  <c:v>76</c:v>
                </c:pt>
                <c:pt idx="6691">
                  <c:v>36</c:v>
                </c:pt>
                <c:pt idx="6692">
                  <c:v>1573</c:v>
                </c:pt>
                <c:pt idx="6693">
                  <c:v>140</c:v>
                </c:pt>
                <c:pt idx="6694">
                  <c:v>229</c:v>
                </c:pt>
                <c:pt idx="6695">
                  <c:v>115</c:v>
                </c:pt>
                <c:pt idx="6696">
                  <c:v>169</c:v>
                </c:pt>
                <c:pt idx="6697">
                  <c:v>74</c:v>
                </c:pt>
                <c:pt idx="6698">
                  <c:v>51</c:v>
                </c:pt>
                <c:pt idx="6699">
                  <c:v>38</c:v>
                </c:pt>
                <c:pt idx="6700">
                  <c:v>27</c:v>
                </c:pt>
                <c:pt idx="6701">
                  <c:v>19</c:v>
                </c:pt>
                <c:pt idx="6702">
                  <c:v>76</c:v>
                </c:pt>
                <c:pt idx="6703">
                  <c:v>105</c:v>
                </c:pt>
                <c:pt idx="6704">
                  <c:v>15</c:v>
                </c:pt>
                <c:pt idx="6705">
                  <c:v>67</c:v>
                </c:pt>
                <c:pt idx="6706">
                  <c:v>106</c:v>
                </c:pt>
                <c:pt idx="6707">
                  <c:v>42</c:v>
                </c:pt>
                <c:pt idx="6708">
                  <c:v>118</c:v>
                </c:pt>
                <c:pt idx="6709">
                  <c:v>162</c:v>
                </c:pt>
                <c:pt idx="6710">
                  <c:v>16</c:v>
                </c:pt>
                <c:pt idx="6711">
                  <c:v>5448</c:v>
                </c:pt>
                <c:pt idx="6712">
                  <c:v>468</c:v>
                </c:pt>
                <c:pt idx="6713">
                  <c:v>285</c:v>
                </c:pt>
                <c:pt idx="6714">
                  <c:v>56</c:v>
                </c:pt>
                <c:pt idx="6715">
                  <c:v>29</c:v>
                </c:pt>
                <c:pt idx="6716">
                  <c:v>15</c:v>
                </c:pt>
                <c:pt idx="6717">
                  <c:v>240</c:v>
                </c:pt>
                <c:pt idx="6718">
                  <c:v>53</c:v>
                </c:pt>
                <c:pt idx="6719">
                  <c:v>84</c:v>
                </c:pt>
                <c:pt idx="6720">
                  <c:v>52</c:v>
                </c:pt>
                <c:pt idx="6721">
                  <c:v>399</c:v>
                </c:pt>
                <c:pt idx="6722">
                  <c:v>66</c:v>
                </c:pt>
                <c:pt idx="6723">
                  <c:v>121</c:v>
                </c:pt>
                <c:pt idx="6724">
                  <c:v>329</c:v>
                </c:pt>
                <c:pt idx="6725">
                  <c:v>283</c:v>
                </c:pt>
                <c:pt idx="6726">
                  <c:v>214</c:v>
                </c:pt>
                <c:pt idx="6727">
                  <c:v>390</c:v>
                </c:pt>
                <c:pt idx="6728">
                  <c:v>272</c:v>
                </c:pt>
                <c:pt idx="6729">
                  <c:v>129</c:v>
                </c:pt>
                <c:pt idx="6730">
                  <c:v>378</c:v>
                </c:pt>
                <c:pt idx="6731">
                  <c:v>28</c:v>
                </c:pt>
                <c:pt idx="6732">
                  <c:v>80</c:v>
                </c:pt>
                <c:pt idx="6733">
                  <c:v>95</c:v>
                </c:pt>
                <c:pt idx="6734">
                  <c:v>434</c:v>
                </c:pt>
                <c:pt idx="6735">
                  <c:v>65</c:v>
                </c:pt>
                <c:pt idx="6736">
                  <c:v>57</c:v>
                </c:pt>
                <c:pt idx="6737">
                  <c:v>192</c:v>
                </c:pt>
                <c:pt idx="6738">
                  <c:v>97</c:v>
                </c:pt>
                <c:pt idx="6739">
                  <c:v>306</c:v>
                </c:pt>
                <c:pt idx="6740">
                  <c:v>467</c:v>
                </c:pt>
                <c:pt idx="6741">
                  <c:v>554</c:v>
                </c:pt>
                <c:pt idx="6742">
                  <c:v>149</c:v>
                </c:pt>
                <c:pt idx="6743">
                  <c:v>66</c:v>
                </c:pt>
                <c:pt idx="6744">
                  <c:v>202</c:v>
                </c:pt>
                <c:pt idx="6745">
                  <c:v>29</c:v>
                </c:pt>
                <c:pt idx="6746">
                  <c:v>415</c:v>
                </c:pt>
                <c:pt idx="6747">
                  <c:v>339</c:v>
                </c:pt>
                <c:pt idx="6748">
                  <c:v>71</c:v>
                </c:pt>
                <c:pt idx="6749">
                  <c:v>126</c:v>
                </c:pt>
                <c:pt idx="6750">
                  <c:v>168</c:v>
                </c:pt>
                <c:pt idx="6751">
                  <c:v>32</c:v>
                </c:pt>
                <c:pt idx="6752">
                  <c:v>126</c:v>
                </c:pt>
                <c:pt idx="6753">
                  <c:v>76</c:v>
                </c:pt>
                <c:pt idx="6754">
                  <c:v>507</c:v>
                </c:pt>
                <c:pt idx="6755">
                  <c:v>119</c:v>
                </c:pt>
                <c:pt idx="6756">
                  <c:v>25</c:v>
                </c:pt>
                <c:pt idx="6757">
                  <c:v>311</c:v>
                </c:pt>
                <c:pt idx="6758">
                  <c:v>344</c:v>
                </c:pt>
                <c:pt idx="6759">
                  <c:v>420</c:v>
                </c:pt>
                <c:pt idx="6760">
                  <c:v>63</c:v>
                </c:pt>
                <c:pt idx="6761">
                  <c:v>72</c:v>
                </c:pt>
                <c:pt idx="6762">
                  <c:v>123</c:v>
                </c:pt>
                <c:pt idx="6763">
                  <c:v>270</c:v>
                </c:pt>
                <c:pt idx="6764">
                  <c:v>36</c:v>
                </c:pt>
                <c:pt idx="6765">
                  <c:v>38</c:v>
                </c:pt>
                <c:pt idx="6766">
                  <c:v>182</c:v>
                </c:pt>
                <c:pt idx="6767">
                  <c:v>273</c:v>
                </c:pt>
                <c:pt idx="6768">
                  <c:v>135</c:v>
                </c:pt>
                <c:pt idx="6769">
                  <c:v>36</c:v>
                </c:pt>
                <c:pt idx="6770">
                  <c:v>62</c:v>
                </c:pt>
                <c:pt idx="6771">
                  <c:v>856</c:v>
                </c:pt>
                <c:pt idx="6772">
                  <c:v>34</c:v>
                </c:pt>
                <c:pt idx="6773">
                  <c:v>142</c:v>
                </c:pt>
                <c:pt idx="6774">
                  <c:v>269</c:v>
                </c:pt>
                <c:pt idx="6775">
                  <c:v>153</c:v>
                </c:pt>
                <c:pt idx="6776">
                  <c:v>53</c:v>
                </c:pt>
                <c:pt idx="6777">
                  <c:v>44</c:v>
                </c:pt>
                <c:pt idx="6778">
                  <c:v>80</c:v>
                </c:pt>
                <c:pt idx="6779">
                  <c:v>149</c:v>
                </c:pt>
                <c:pt idx="6780">
                  <c:v>58</c:v>
                </c:pt>
                <c:pt idx="6781">
                  <c:v>29</c:v>
                </c:pt>
                <c:pt idx="6782">
                  <c:v>536</c:v>
                </c:pt>
                <c:pt idx="6783">
                  <c:v>427</c:v>
                </c:pt>
                <c:pt idx="6784">
                  <c:v>54</c:v>
                </c:pt>
                <c:pt idx="6785">
                  <c:v>587</c:v>
                </c:pt>
                <c:pt idx="6786">
                  <c:v>86</c:v>
                </c:pt>
                <c:pt idx="6787">
                  <c:v>318</c:v>
                </c:pt>
                <c:pt idx="6788">
                  <c:v>29</c:v>
                </c:pt>
                <c:pt idx="6789">
                  <c:v>85</c:v>
                </c:pt>
                <c:pt idx="6790">
                  <c:v>352</c:v>
                </c:pt>
                <c:pt idx="6791">
                  <c:v>113</c:v>
                </c:pt>
                <c:pt idx="6792">
                  <c:v>173</c:v>
                </c:pt>
                <c:pt idx="6793">
                  <c:v>189</c:v>
                </c:pt>
                <c:pt idx="6794">
                  <c:v>2050</c:v>
                </c:pt>
                <c:pt idx="6795">
                  <c:v>198</c:v>
                </c:pt>
                <c:pt idx="6796">
                  <c:v>154</c:v>
                </c:pt>
                <c:pt idx="6797">
                  <c:v>24</c:v>
                </c:pt>
                <c:pt idx="6798">
                  <c:v>691</c:v>
                </c:pt>
                <c:pt idx="6799">
                  <c:v>57</c:v>
                </c:pt>
                <c:pt idx="6800">
                  <c:v>239</c:v>
                </c:pt>
                <c:pt idx="6801">
                  <c:v>29</c:v>
                </c:pt>
                <c:pt idx="6802">
                  <c:v>285</c:v>
                </c:pt>
                <c:pt idx="6803">
                  <c:v>70</c:v>
                </c:pt>
                <c:pt idx="6804">
                  <c:v>199</c:v>
                </c:pt>
                <c:pt idx="6805">
                  <c:v>602</c:v>
                </c:pt>
                <c:pt idx="6806">
                  <c:v>1156</c:v>
                </c:pt>
                <c:pt idx="6807">
                  <c:v>251</c:v>
                </c:pt>
                <c:pt idx="6808">
                  <c:v>239</c:v>
                </c:pt>
                <c:pt idx="6809">
                  <c:v>114</c:v>
                </c:pt>
                <c:pt idx="6810">
                  <c:v>116</c:v>
                </c:pt>
                <c:pt idx="6811">
                  <c:v>64</c:v>
                </c:pt>
                <c:pt idx="6812">
                  <c:v>542</c:v>
                </c:pt>
                <c:pt idx="6813">
                  <c:v>277</c:v>
                </c:pt>
                <c:pt idx="6814">
                  <c:v>211</c:v>
                </c:pt>
                <c:pt idx="6815">
                  <c:v>29</c:v>
                </c:pt>
                <c:pt idx="6816">
                  <c:v>105</c:v>
                </c:pt>
                <c:pt idx="6817">
                  <c:v>195</c:v>
                </c:pt>
                <c:pt idx="6818">
                  <c:v>148</c:v>
                </c:pt>
                <c:pt idx="6819">
                  <c:v>171</c:v>
                </c:pt>
                <c:pt idx="6820">
                  <c:v>52</c:v>
                </c:pt>
                <c:pt idx="6821">
                  <c:v>132</c:v>
                </c:pt>
                <c:pt idx="6822">
                  <c:v>233</c:v>
                </c:pt>
                <c:pt idx="6823">
                  <c:v>1045</c:v>
                </c:pt>
                <c:pt idx="6824">
                  <c:v>285</c:v>
                </c:pt>
                <c:pt idx="6825">
                  <c:v>86</c:v>
                </c:pt>
                <c:pt idx="6826">
                  <c:v>285</c:v>
                </c:pt>
                <c:pt idx="6827">
                  <c:v>259</c:v>
                </c:pt>
                <c:pt idx="6828">
                  <c:v>597</c:v>
                </c:pt>
                <c:pt idx="6829">
                  <c:v>183</c:v>
                </c:pt>
                <c:pt idx="6830">
                  <c:v>9</c:v>
                </c:pt>
                <c:pt idx="6831">
                  <c:v>53</c:v>
                </c:pt>
                <c:pt idx="6832">
                  <c:v>509</c:v>
                </c:pt>
                <c:pt idx="6833">
                  <c:v>148</c:v>
                </c:pt>
                <c:pt idx="6834">
                  <c:v>1506</c:v>
                </c:pt>
                <c:pt idx="6835">
                  <c:v>130</c:v>
                </c:pt>
                <c:pt idx="6836">
                  <c:v>214</c:v>
                </c:pt>
                <c:pt idx="6837">
                  <c:v>225</c:v>
                </c:pt>
                <c:pt idx="6838">
                  <c:v>70</c:v>
                </c:pt>
                <c:pt idx="6839">
                  <c:v>219</c:v>
                </c:pt>
                <c:pt idx="6840">
                  <c:v>47</c:v>
                </c:pt>
                <c:pt idx="6841">
                  <c:v>2952</c:v>
                </c:pt>
                <c:pt idx="6842">
                  <c:v>135</c:v>
                </c:pt>
                <c:pt idx="6843">
                  <c:v>256</c:v>
                </c:pt>
                <c:pt idx="6844">
                  <c:v>418</c:v>
                </c:pt>
                <c:pt idx="6845">
                  <c:v>91</c:v>
                </c:pt>
                <c:pt idx="6846">
                  <c:v>618</c:v>
                </c:pt>
                <c:pt idx="6847">
                  <c:v>48</c:v>
                </c:pt>
                <c:pt idx="6848">
                  <c:v>145</c:v>
                </c:pt>
                <c:pt idx="6849">
                  <c:v>152</c:v>
                </c:pt>
                <c:pt idx="6850">
                  <c:v>29</c:v>
                </c:pt>
                <c:pt idx="6851">
                  <c:v>490</c:v>
                </c:pt>
                <c:pt idx="6852">
                  <c:v>39</c:v>
                </c:pt>
                <c:pt idx="6853">
                  <c:v>67</c:v>
                </c:pt>
                <c:pt idx="6854">
                  <c:v>19</c:v>
                </c:pt>
                <c:pt idx="6855">
                  <c:v>193</c:v>
                </c:pt>
                <c:pt idx="6856">
                  <c:v>48</c:v>
                </c:pt>
                <c:pt idx="6857">
                  <c:v>408</c:v>
                </c:pt>
                <c:pt idx="6858">
                  <c:v>92</c:v>
                </c:pt>
                <c:pt idx="6859">
                  <c:v>155</c:v>
                </c:pt>
                <c:pt idx="6860">
                  <c:v>594</c:v>
                </c:pt>
                <c:pt idx="6861">
                  <c:v>3185</c:v>
                </c:pt>
                <c:pt idx="6862">
                  <c:v>211</c:v>
                </c:pt>
                <c:pt idx="6863">
                  <c:v>295</c:v>
                </c:pt>
                <c:pt idx="6864">
                  <c:v>42</c:v>
                </c:pt>
                <c:pt idx="6865">
                  <c:v>53</c:v>
                </c:pt>
                <c:pt idx="6866">
                  <c:v>285</c:v>
                </c:pt>
                <c:pt idx="6867">
                  <c:v>82</c:v>
                </c:pt>
                <c:pt idx="6868">
                  <c:v>382</c:v>
                </c:pt>
                <c:pt idx="6869">
                  <c:v>235</c:v>
                </c:pt>
                <c:pt idx="6870">
                  <c:v>12</c:v>
                </c:pt>
                <c:pt idx="6871">
                  <c:v>163</c:v>
                </c:pt>
                <c:pt idx="6872">
                  <c:v>211</c:v>
                </c:pt>
                <c:pt idx="6873">
                  <c:v>36</c:v>
                </c:pt>
                <c:pt idx="6874">
                  <c:v>292</c:v>
                </c:pt>
                <c:pt idx="6875">
                  <c:v>362</c:v>
                </c:pt>
                <c:pt idx="6876">
                  <c:v>343</c:v>
                </c:pt>
                <c:pt idx="6877">
                  <c:v>2647</c:v>
                </c:pt>
                <c:pt idx="6878">
                  <c:v>496</c:v>
                </c:pt>
                <c:pt idx="6879">
                  <c:v>221</c:v>
                </c:pt>
                <c:pt idx="6880">
                  <c:v>356</c:v>
                </c:pt>
                <c:pt idx="6881">
                  <c:v>140</c:v>
                </c:pt>
                <c:pt idx="6882">
                  <c:v>759</c:v>
                </c:pt>
                <c:pt idx="6883">
                  <c:v>112</c:v>
                </c:pt>
                <c:pt idx="6884">
                  <c:v>316</c:v>
                </c:pt>
                <c:pt idx="6885">
                  <c:v>630</c:v>
                </c:pt>
                <c:pt idx="6886">
                  <c:v>238</c:v>
                </c:pt>
                <c:pt idx="6887">
                  <c:v>53</c:v>
                </c:pt>
                <c:pt idx="6888">
                  <c:v>410</c:v>
                </c:pt>
                <c:pt idx="6889">
                  <c:v>55</c:v>
                </c:pt>
                <c:pt idx="6890">
                  <c:v>261</c:v>
                </c:pt>
                <c:pt idx="6891">
                  <c:v>96</c:v>
                </c:pt>
                <c:pt idx="6892">
                  <c:v>90</c:v>
                </c:pt>
                <c:pt idx="6893">
                  <c:v>57</c:v>
                </c:pt>
                <c:pt idx="6894">
                  <c:v>895</c:v>
                </c:pt>
                <c:pt idx="6895">
                  <c:v>74</c:v>
                </c:pt>
                <c:pt idx="6896">
                  <c:v>137</c:v>
                </c:pt>
                <c:pt idx="6897">
                  <c:v>1035</c:v>
                </c:pt>
                <c:pt idx="6898">
                  <c:v>37</c:v>
                </c:pt>
                <c:pt idx="6899">
                  <c:v>309</c:v>
                </c:pt>
                <c:pt idx="6900">
                  <c:v>514</c:v>
                </c:pt>
                <c:pt idx="6901">
                  <c:v>470</c:v>
                </c:pt>
                <c:pt idx="6902">
                  <c:v>57</c:v>
                </c:pt>
                <c:pt idx="6903">
                  <c:v>454</c:v>
                </c:pt>
                <c:pt idx="6904">
                  <c:v>217</c:v>
                </c:pt>
                <c:pt idx="6905">
                  <c:v>602</c:v>
                </c:pt>
                <c:pt idx="6906">
                  <c:v>19</c:v>
                </c:pt>
                <c:pt idx="6907">
                  <c:v>213</c:v>
                </c:pt>
                <c:pt idx="6908">
                  <c:v>36</c:v>
                </c:pt>
                <c:pt idx="6909">
                  <c:v>48</c:v>
                </c:pt>
                <c:pt idx="6910">
                  <c:v>109</c:v>
                </c:pt>
                <c:pt idx="6911">
                  <c:v>318</c:v>
                </c:pt>
                <c:pt idx="6912">
                  <c:v>137</c:v>
                </c:pt>
                <c:pt idx="6913">
                  <c:v>48</c:v>
                </c:pt>
                <c:pt idx="6914">
                  <c:v>68</c:v>
                </c:pt>
                <c:pt idx="6915">
                  <c:v>80</c:v>
                </c:pt>
                <c:pt idx="6916">
                  <c:v>143</c:v>
                </c:pt>
                <c:pt idx="6917">
                  <c:v>195</c:v>
                </c:pt>
                <c:pt idx="6918">
                  <c:v>44</c:v>
                </c:pt>
                <c:pt idx="6919">
                  <c:v>552</c:v>
                </c:pt>
                <c:pt idx="6920">
                  <c:v>449</c:v>
                </c:pt>
                <c:pt idx="6921">
                  <c:v>30</c:v>
                </c:pt>
                <c:pt idx="6922">
                  <c:v>65</c:v>
                </c:pt>
                <c:pt idx="6923">
                  <c:v>185</c:v>
                </c:pt>
                <c:pt idx="6924">
                  <c:v>33</c:v>
                </c:pt>
                <c:pt idx="6925">
                  <c:v>29</c:v>
                </c:pt>
                <c:pt idx="6926">
                  <c:v>48</c:v>
                </c:pt>
                <c:pt idx="6927">
                  <c:v>425</c:v>
                </c:pt>
                <c:pt idx="6928">
                  <c:v>44</c:v>
                </c:pt>
                <c:pt idx="6929">
                  <c:v>15</c:v>
                </c:pt>
                <c:pt idx="6930">
                  <c:v>975</c:v>
                </c:pt>
                <c:pt idx="6931">
                  <c:v>29</c:v>
                </c:pt>
                <c:pt idx="6932">
                  <c:v>578</c:v>
                </c:pt>
                <c:pt idx="6933">
                  <c:v>98</c:v>
                </c:pt>
                <c:pt idx="6934">
                  <c:v>483</c:v>
                </c:pt>
                <c:pt idx="6935">
                  <c:v>193</c:v>
                </c:pt>
                <c:pt idx="6936">
                  <c:v>26</c:v>
                </c:pt>
                <c:pt idx="6937">
                  <c:v>59</c:v>
                </c:pt>
                <c:pt idx="6938">
                  <c:v>95</c:v>
                </c:pt>
                <c:pt idx="6939">
                  <c:v>107</c:v>
                </c:pt>
                <c:pt idx="6940">
                  <c:v>88</c:v>
                </c:pt>
                <c:pt idx="6941">
                  <c:v>350</c:v>
                </c:pt>
                <c:pt idx="6942">
                  <c:v>36</c:v>
                </c:pt>
                <c:pt idx="6943">
                  <c:v>36</c:v>
                </c:pt>
                <c:pt idx="6944">
                  <c:v>402</c:v>
                </c:pt>
                <c:pt idx="6945">
                  <c:v>29</c:v>
                </c:pt>
                <c:pt idx="6946">
                  <c:v>167</c:v>
                </c:pt>
                <c:pt idx="6947">
                  <c:v>221</c:v>
                </c:pt>
                <c:pt idx="6948">
                  <c:v>188</c:v>
                </c:pt>
                <c:pt idx="6949">
                  <c:v>149</c:v>
                </c:pt>
                <c:pt idx="6950">
                  <c:v>168</c:v>
                </c:pt>
                <c:pt idx="6951">
                  <c:v>166</c:v>
                </c:pt>
                <c:pt idx="6952">
                  <c:v>27</c:v>
                </c:pt>
                <c:pt idx="6953">
                  <c:v>111</c:v>
                </c:pt>
                <c:pt idx="6954">
                  <c:v>246</c:v>
                </c:pt>
                <c:pt idx="6955">
                  <c:v>42</c:v>
                </c:pt>
                <c:pt idx="6956">
                  <c:v>12</c:v>
                </c:pt>
                <c:pt idx="6957">
                  <c:v>200</c:v>
                </c:pt>
                <c:pt idx="6958">
                  <c:v>192</c:v>
                </c:pt>
                <c:pt idx="6959">
                  <c:v>99</c:v>
                </c:pt>
                <c:pt idx="6960">
                  <c:v>62</c:v>
                </c:pt>
                <c:pt idx="6961">
                  <c:v>4</c:v>
                </c:pt>
                <c:pt idx="6962">
                  <c:v>195</c:v>
                </c:pt>
                <c:pt idx="6963">
                  <c:v>556</c:v>
                </c:pt>
                <c:pt idx="6964">
                  <c:v>935</c:v>
                </c:pt>
                <c:pt idx="6965">
                  <c:v>34</c:v>
                </c:pt>
                <c:pt idx="6966">
                  <c:v>40</c:v>
                </c:pt>
                <c:pt idx="6967">
                  <c:v>19</c:v>
                </c:pt>
                <c:pt idx="6968">
                  <c:v>328</c:v>
                </c:pt>
                <c:pt idx="6969">
                  <c:v>547</c:v>
                </c:pt>
                <c:pt idx="6970">
                  <c:v>154</c:v>
                </c:pt>
                <c:pt idx="6971">
                  <c:v>190</c:v>
                </c:pt>
                <c:pt idx="6972">
                  <c:v>27</c:v>
                </c:pt>
                <c:pt idx="6973">
                  <c:v>550</c:v>
                </c:pt>
                <c:pt idx="6974">
                  <c:v>130</c:v>
                </c:pt>
                <c:pt idx="6975">
                  <c:v>343</c:v>
                </c:pt>
                <c:pt idx="6976">
                  <c:v>2138</c:v>
                </c:pt>
                <c:pt idx="6977">
                  <c:v>44</c:v>
                </c:pt>
                <c:pt idx="6978">
                  <c:v>67</c:v>
                </c:pt>
                <c:pt idx="6979">
                  <c:v>136</c:v>
                </c:pt>
                <c:pt idx="6980">
                  <c:v>143</c:v>
                </c:pt>
                <c:pt idx="6981">
                  <c:v>258</c:v>
                </c:pt>
                <c:pt idx="6982">
                  <c:v>198</c:v>
                </c:pt>
                <c:pt idx="6983">
                  <c:v>53</c:v>
                </c:pt>
                <c:pt idx="6984">
                  <c:v>24</c:v>
                </c:pt>
                <c:pt idx="6985">
                  <c:v>1095</c:v>
                </c:pt>
                <c:pt idx="6986">
                  <c:v>12</c:v>
                </c:pt>
                <c:pt idx="6987">
                  <c:v>1471</c:v>
                </c:pt>
                <c:pt idx="6988">
                  <c:v>130</c:v>
                </c:pt>
                <c:pt idx="6989">
                  <c:v>318</c:v>
                </c:pt>
                <c:pt idx="6990">
                  <c:v>161</c:v>
                </c:pt>
                <c:pt idx="6991">
                  <c:v>119</c:v>
                </c:pt>
                <c:pt idx="6992">
                  <c:v>284</c:v>
                </c:pt>
                <c:pt idx="6993">
                  <c:v>109</c:v>
                </c:pt>
                <c:pt idx="6994">
                  <c:v>77</c:v>
                </c:pt>
                <c:pt idx="6995">
                  <c:v>48</c:v>
                </c:pt>
                <c:pt idx="6996">
                  <c:v>78</c:v>
                </c:pt>
                <c:pt idx="6997">
                  <c:v>114</c:v>
                </c:pt>
                <c:pt idx="6998">
                  <c:v>83</c:v>
                </c:pt>
                <c:pt idx="6999">
                  <c:v>545</c:v>
                </c:pt>
                <c:pt idx="7000">
                  <c:v>181</c:v>
                </c:pt>
                <c:pt idx="7001">
                  <c:v>25</c:v>
                </c:pt>
                <c:pt idx="7002">
                  <c:v>94</c:v>
                </c:pt>
                <c:pt idx="7003">
                  <c:v>154</c:v>
                </c:pt>
                <c:pt idx="7004">
                  <c:v>365</c:v>
                </c:pt>
                <c:pt idx="7005">
                  <c:v>75</c:v>
                </c:pt>
                <c:pt idx="7006">
                  <c:v>1507</c:v>
                </c:pt>
                <c:pt idx="7007">
                  <c:v>24</c:v>
                </c:pt>
                <c:pt idx="7008">
                  <c:v>71</c:v>
                </c:pt>
                <c:pt idx="7009">
                  <c:v>566</c:v>
                </c:pt>
                <c:pt idx="7010">
                  <c:v>57</c:v>
                </c:pt>
                <c:pt idx="7011">
                  <c:v>134</c:v>
                </c:pt>
                <c:pt idx="7012">
                  <c:v>136</c:v>
                </c:pt>
                <c:pt idx="7013">
                  <c:v>18</c:v>
                </c:pt>
                <c:pt idx="7014">
                  <c:v>542</c:v>
                </c:pt>
                <c:pt idx="7015">
                  <c:v>35</c:v>
                </c:pt>
                <c:pt idx="7016">
                  <c:v>288</c:v>
                </c:pt>
                <c:pt idx="7017">
                  <c:v>207</c:v>
                </c:pt>
                <c:pt idx="7018">
                  <c:v>247</c:v>
                </c:pt>
                <c:pt idx="7019">
                  <c:v>652</c:v>
                </c:pt>
                <c:pt idx="7020">
                  <c:v>59</c:v>
                </c:pt>
                <c:pt idx="7021">
                  <c:v>57</c:v>
                </c:pt>
                <c:pt idx="7022">
                  <c:v>189</c:v>
                </c:pt>
                <c:pt idx="7023">
                  <c:v>452</c:v>
                </c:pt>
                <c:pt idx="7024">
                  <c:v>79</c:v>
                </c:pt>
                <c:pt idx="7025">
                  <c:v>167</c:v>
                </c:pt>
                <c:pt idx="7026">
                  <c:v>36</c:v>
                </c:pt>
                <c:pt idx="7027">
                  <c:v>323</c:v>
                </c:pt>
                <c:pt idx="7028">
                  <c:v>176</c:v>
                </c:pt>
                <c:pt idx="7029">
                  <c:v>51</c:v>
                </c:pt>
                <c:pt idx="7030">
                  <c:v>198</c:v>
                </c:pt>
                <c:pt idx="7031">
                  <c:v>89</c:v>
                </c:pt>
                <c:pt idx="7032">
                  <c:v>163</c:v>
                </c:pt>
                <c:pt idx="7033">
                  <c:v>64</c:v>
                </c:pt>
                <c:pt idx="7034">
                  <c:v>39</c:v>
                </c:pt>
                <c:pt idx="7035">
                  <c:v>118</c:v>
                </c:pt>
                <c:pt idx="7036">
                  <c:v>238</c:v>
                </c:pt>
                <c:pt idx="7037">
                  <c:v>949</c:v>
                </c:pt>
                <c:pt idx="7038">
                  <c:v>1200</c:v>
                </c:pt>
                <c:pt idx="7039">
                  <c:v>44</c:v>
                </c:pt>
                <c:pt idx="7040">
                  <c:v>39</c:v>
                </c:pt>
                <c:pt idx="7041">
                  <c:v>119</c:v>
                </c:pt>
                <c:pt idx="7042">
                  <c:v>105</c:v>
                </c:pt>
                <c:pt idx="7043">
                  <c:v>398</c:v>
                </c:pt>
                <c:pt idx="7044">
                  <c:v>70</c:v>
                </c:pt>
                <c:pt idx="7045">
                  <c:v>187</c:v>
                </c:pt>
                <c:pt idx="7046">
                  <c:v>317</c:v>
                </c:pt>
                <c:pt idx="7047">
                  <c:v>219</c:v>
                </c:pt>
                <c:pt idx="7048">
                  <c:v>117</c:v>
                </c:pt>
                <c:pt idx="7049">
                  <c:v>63</c:v>
                </c:pt>
                <c:pt idx="7050">
                  <c:v>70</c:v>
                </c:pt>
                <c:pt idx="7051">
                  <c:v>145</c:v>
                </c:pt>
                <c:pt idx="7052">
                  <c:v>48</c:v>
                </c:pt>
                <c:pt idx="7053">
                  <c:v>9</c:v>
                </c:pt>
                <c:pt idx="7054">
                  <c:v>95</c:v>
                </c:pt>
                <c:pt idx="7055">
                  <c:v>290</c:v>
                </c:pt>
                <c:pt idx="7056">
                  <c:v>317</c:v>
                </c:pt>
                <c:pt idx="7057">
                  <c:v>69</c:v>
                </c:pt>
                <c:pt idx="7058">
                  <c:v>42</c:v>
                </c:pt>
                <c:pt idx="7059">
                  <c:v>29</c:v>
                </c:pt>
                <c:pt idx="7060">
                  <c:v>876</c:v>
                </c:pt>
                <c:pt idx="7061">
                  <c:v>71</c:v>
                </c:pt>
                <c:pt idx="7062">
                  <c:v>1425</c:v>
                </c:pt>
                <c:pt idx="7063">
                  <c:v>68</c:v>
                </c:pt>
                <c:pt idx="7064">
                  <c:v>742</c:v>
                </c:pt>
                <c:pt idx="7065">
                  <c:v>200</c:v>
                </c:pt>
                <c:pt idx="7066">
                  <c:v>200</c:v>
                </c:pt>
                <c:pt idx="7067">
                  <c:v>504</c:v>
                </c:pt>
                <c:pt idx="7068">
                  <c:v>459</c:v>
                </c:pt>
                <c:pt idx="7069">
                  <c:v>146</c:v>
                </c:pt>
                <c:pt idx="7070">
                  <c:v>111</c:v>
                </c:pt>
                <c:pt idx="7071">
                  <c:v>116</c:v>
                </c:pt>
                <c:pt idx="7072">
                  <c:v>36</c:v>
                </c:pt>
                <c:pt idx="7073">
                  <c:v>134</c:v>
                </c:pt>
                <c:pt idx="7074">
                  <c:v>703</c:v>
                </c:pt>
                <c:pt idx="7075">
                  <c:v>180</c:v>
                </c:pt>
                <c:pt idx="7076">
                  <c:v>38</c:v>
                </c:pt>
                <c:pt idx="7077">
                  <c:v>203</c:v>
                </c:pt>
                <c:pt idx="7078">
                  <c:v>14</c:v>
                </c:pt>
                <c:pt idx="7079">
                  <c:v>290</c:v>
                </c:pt>
                <c:pt idx="7080">
                  <c:v>321</c:v>
                </c:pt>
                <c:pt idx="7081">
                  <c:v>831</c:v>
                </c:pt>
                <c:pt idx="7082">
                  <c:v>36</c:v>
                </c:pt>
                <c:pt idx="7083">
                  <c:v>721</c:v>
                </c:pt>
                <c:pt idx="7084">
                  <c:v>38</c:v>
                </c:pt>
                <c:pt idx="7085">
                  <c:v>1158</c:v>
                </c:pt>
                <c:pt idx="7086">
                  <c:v>97</c:v>
                </c:pt>
                <c:pt idx="7087">
                  <c:v>56</c:v>
                </c:pt>
                <c:pt idx="7088">
                  <c:v>188</c:v>
                </c:pt>
                <c:pt idx="7089">
                  <c:v>16</c:v>
                </c:pt>
                <c:pt idx="7090">
                  <c:v>433</c:v>
                </c:pt>
                <c:pt idx="7091">
                  <c:v>38</c:v>
                </c:pt>
                <c:pt idx="7092">
                  <c:v>276</c:v>
                </c:pt>
                <c:pt idx="7093">
                  <c:v>28</c:v>
                </c:pt>
                <c:pt idx="7094">
                  <c:v>30</c:v>
                </c:pt>
                <c:pt idx="7095">
                  <c:v>442</c:v>
                </c:pt>
                <c:pt idx="7096">
                  <c:v>86</c:v>
                </c:pt>
                <c:pt idx="7097">
                  <c:v>323</c:v>
                </c:pt>
                <c:pt idx="7098">
                  <c:v>125</c:v>
                </c:pt>
                <c:pt idx="7099">
                  <c:v>208</c:v>
                </c:pt>
                <c:pt idx="7100">
                  <c:v>66</c:v>
                </c:pt>
                <c:pt idx="7101">
                  <c:v>321</c:v>
                </c:pt>
                <c:pt idx="7102">
                  <c:v>175</c:v>
                </c:pt>
                <c:pt idx="7103">
                  <c:v>115</c:v>
                </c:pt>
                <c:pt idx="7104">
                  <c:v>208</c:v>
                </c:pt>
                <c:pt idx="7105">
                  <c:v>214</c:v>
                </c:pt>
                <c:pt idx="7106">
                  <c:v>19</c:v>
                </c:pt>
                <c:pt idx="7107">
                  <c:v>19</c:v>
                </c:pt>
                <c:pt idx="7108">
                  <c:v>143</c:v>
                </c:pt>
                <c:pt idx="7109">
                  <c:v>95</c:v>
                </c:pt>
                <c:pt idx="7110">
                  <c:v>451</c:v>
                </c:pt>
                <c:pt idx="7111">
                  <c:v>494</c:v>
                </c:pt>
                <c:pt idx="7112">
                  <c:v>42</c:v>
                </c:pt>
                <c:pt idx="7113">
                  <c:v>133</c:v>
                </c:pt>
                <c:pt idx="7114">
                  <c:v>188</c:v>
                </c:pt>
                <c:pt idx="7115">
                  <c:v>358</c:v>
                </c:pt>
                <c:pt idx="7116">
                  <c:v>85</c:v>
                </c:pt>
                <c:pt idx="7117">
                  <c:v>249</c:v>
                </c:pt>
                <c:pt idx="7118">
                  <c:v>106</c:v>
                </c:pt>
                <c:pt idx="7119">
                  <c:v>38</c:v>
                </c:pt>
                <c:pt idx="7120">
                  <c:v>95</c:v>
                </c:pt>
                <c:pt idx="7121">
                  <c:v>128</c:v>
                </c:pt>
                <c:pt idx="7122">
                  <c:v>451</c:v>
                </c:pt>
                <c:pt idx="7123">
                  <c:v>318</c:v>
                </c:pt>
                <c:pt idx="7124">
                  <c:v>415</c:v>
                </c:pt>
                <c:pt idx="7125">
                  <c:v>70</c:v>
                </c:pt>
                <c:pt idx="7126">
                  <c:v>90</c:v>
                </c:pt>
                <c:pt idx="7127">
                  <c:v>211</c:v>
                </c:pt>
                <c:pt idx="7128">
                  <c:v>855</c:v>
                </c:pt>
                <c:pt idx="7129">
                  <c:v>21</c:v>
                </c:pt>
                <c:pt idx="7130">
                  <c:v>360</c:v>
                </c:pt>
                <c:pt idx="7131">
                  <c:v>140</c:v>
                </c:pt>
                <c:pt idx="7132">
                  <c:v>125</c:v>
                </c:pt>
                <c:pt idx="7133">
                  <c:v>91</c:v>
                </c:pt>
                <c:pt idx="7134">
                  <c:v>53</c:v>
                </c:pt>
                <c:pt idx="7135">
                  <c:v>136</c:v>
                </c:pt>
                <c:pt idx="7136">
                  <c:v>206</c:v>
                </c:pt>
                <c:pt idx="7137">
                  <c:v>2194</c:v>
                </c:pt>
                <c:pt idx="7138">
                  <c:v>57</c:v>
                </c:pt>
                <c:pt idx="7139">
                  <c:v>95</c:v>
                </c:pt>
                <c:pt idx="7140">
                  <c:v>67</c:v>
                </c:pt>
                <c:pt idx="7141">
                  <c:v>250</c:v>
                </c:pt>
                <c:pt idx="7142">
                  <c:v>70</c:v>
                </c:pt>
                <c:pt idx="7143">
                  <c:v>203</c:v>
                </c:pt>
                <c:pt idx="7144">
                  <c:v>456</c:v>
                </c:pt>
                <c:pt idx="7145">
                  <c:v>182</c:v>
                </c:pt>
                <c:pt idx="7146">
                  <c:v>225</c:v>
                </c:pt>
                <c:pt idx="7147">
                  <c:v>140</c:v>
                </c:pt>
                <c:pt idx="7148">
                  <c:v>249</c:v>
                </c:pt>
                <c:pt idx="7149">
                  <c:v>106</c:v>
                </c:pt>
                <c:pt idx="7150">
                  <c:v>50</c:v>
                </c:pt>
                <c:pt idx="7151">
                  <c:v>36</c:v>
                </c:pt>
                <c:pt idx="7152">
                  <c:v>809</c:v>
                </c:pt>
                <c:pt idx="7153">
                  <c:v>78</c:v>
                </c:pt>
                <c:pt idx="7154">
                  <c:v>126</c:v>
                </c:pt>
                <c:pt idx="7155">
                  <c:v>26</c:v>
                </c:pt>
                <c:pt idx="7156">
                  <c:v>105</c:v>
                </c:pt>
                <c:pt idx="7157">
                  <c:v>152</c:v>
                </c:pt>
                <c:pt idx="7158">
                  <c:v>38</c:v>
                </c:pt>
                <c:pt idx="7159">
                  <c:v>26</c:v>
                </c:pt>
                <c:pt idx="7160">
                  <c:v>2345</c:v>
                </c:pt>
                <c:pt idx="7161">
                  <c:v>105</c:v>
                </c:pt>
                <c:pt idx="7162">
                  <c:v>182</c:v>
                </c:pt>
                <c:pt idx="7163">
                  <c:v>376</c:v>
                </c:pt>
                <c:pt idx="7164">
                  <c:v>33</c:v>
                </c:pt>
                <c:pt idx="7165">
                  <c:v>73</c:v>
                </c:pt>
                <c:pt idx="7166">
                  <c:v>124</c:v>
                </c:pt>
                <c:pt idx="7167">
                  <c:v>472</c:v>
                </c:pt>
                <c:pt idx="7168">
                  <c:v>296</c:v>
                </c:pt>
                <c:pt idx="7169">
                  <c:v>53</c:v>
                </c:pt>
                <c:pt idx="7170">
                  <c:v>32</c:v>
                </c:pt>
                <c:pt idx="7171">
                  <c:v>118</c:v>
                </c:pt>
                <c:pt idx="7172">
                  <c:v>27</c:v>
                </c:pt>
                <c:pt idx="7173">
                  <c:v>329</c:v>
                </c:pt>
                <c:pt idx="7174">
                  <c:v>842</c:v>
                </c:pt>
                <c:pt idx="7175">
                  <c:v>384</c:v>
                </c:pt>
                <c:pt idx="7176">
                  <c:v>37</c:v>
                </c:pt>
                <c:pt idx="7177">
                  <c:v>36</c:v>
                </c:pt>
                <c:pt idx="7178">
                  <c:v>53</c:v>
                </c:pt>
                <c:pt idx="7179">
                  <c:v>29</c:v>
                </c:pt>
                <c:pt idx="7180">
                  <c:v>136</c:v>
                </c:pt>
                <c:pt idx="7181">
                  <c:v>56</c:v>
                </c:pt>
                <c:pt idx="7182">
                  <c:v>55</c:v>
                </c:pt>
                <c:pt idx="7183">
                  <c:v>43</c:v>
                </c:pt>
                <c:pt idx="7184">
                  <c:v>161</c:v>
                </c:pt>
                <c:pt idx="7185">
                  <c:v>89</c:v>
                </c:pt>
                <c:pt idx="7186">
                  <c:v>144</c:v>
                </c:pt>
                <c:pt idx="7187">
                  <c:v>159</c:v>
                </c:pt>
                <c:pt idx="7188">
                  <c:v>173</c:v>
                </c:pt>
                <c:pt idx="7189">
                  <c:v>190</c:v>
                </c:pt>
                <c:pt idx="7190">
                  <c:v>38</c:v>
                </c:pt>
                <c:pt idx="7191">
                  <c:v>85</c:v>
                </c:pt>
                <c:pt idx="7192">
                  <c:v>136</c:v>
                </c:pt>
                <c:pt idx="7193">
                  <c:v>19</c:v>
                </c:pt>
                <c:pt idx="7194">
                  <c:v>153</c:v>
                </c:pt>
                <c:pt idx="7195">
                  <c:v>57</c:v>
                </c:pt>
                <c:pt idx="7196">
                  <c:v>42</c:v>
                </c:pt>
                <c:pt idx="7197">
                  <c:v>81</c:v>
                </c:pt>
                <c:pt idx="7198">
                  <c:v>76</c:v>
                </c:pt>
                <c:pt idx="7199">
                  <c:v>24</c:v>
                </c:pt>
                <c:pt idx="7200">
                  <c:v>309</c:v>
                </c:pt>
                <c:pt idx="7201">
                  <c:v>20</c:v>
                </c:pt>
                <c:pt idx="7202">
                  <c:v>270</c:v>
                </c:pt>
                <c:pt idx="7203">
                  <c:v>38</c:v>
                </c:pt>
                <c:pt idx="7204">
                  <c:v>266</c:v>
                </c:pt>
                <c:pt idx="7205">
                  <c:v>1135</c:v>
                </c:pt>
                <c:pt idx="7206">
                  <c:v>91</c:v>
                </c:pt>
                <c:pt idx="7207">
                  <c:v>75</c:v>
                </c:pt>
                <c:pt idx="7208">
                  <c:v>188</c:v>
                </c:pt>
                <c:pt idx="7209">
                  <c:v>182</c:v>
                </c:pt>
                <c:pt idx="7210">
                  <c:v>250</c:v>
                </c:pt>
                <c:pt idx="7211">
                  <c:v>73</c:v>
                </c:pt>
                <c:pt idx="7212">
                  <c:v>79</c:v>
                </c:pt>
                <c:pt idx="7213">
                  <c:v>370</c:v>
                </c:pt>
                <c:pt idx="7214">
                  <c:v>48</c:v>
                </c:pt>
                <c:pt idx="7215">
                  <c:v>83</c:v>
                </c:pt>
                <c:pt idx="7216">
                  <c:v>320</c:v>
                </c:pt>
                <c:pt idx="7217">
                  <c:v>143</c:v>
                </c:pt>
                <c:pt idx="7218">
                  <c:v>356</c:v>
                </c:pt>
                <c:pt idx="7219">
                  <c:v>33</c:v>
                </c:pt>
                <c:pt idx="7220">
                  <c:v>200</c:v>
                </c:pt>
                <c:pt idx="7221">
                  <c:v>394</c:v>
                </c:pt>
                <c:pt idx="7222">
                  <c:v>945</c:v>
                </c:pt>
                <c:pt idx="7223">
                  <c:v>573</c:v>
                </c:pt>
                <c:pt idx="7224">
                  <c:v>36</c:v>
                </c:pt>
                <c:pt idx="7225">
                  <c:v>439</c:v>
                </c:pt>
                <c:pt idx="7226">
                  <c:v>36</c:v>
                </c:pt>
                <c:pt idx="7227">
                  <c:v>72</c:v>
                </c:pt>
                <c:pt idx="7228">
                  <c:v>108</c:v>
                </c:pt>
                <c:pt idx="7229">
                  <c:v>142</c:v>
                </c:pt>
                <c:pt idx="7230">
                  <c:v>185</c:v>
                </c:pt>
                <c:pt idx="7231">
                  <c:v>66</c:v>
                </c:pt>
                <c:pt idx="7232">
                  <c:v>36</c:v>
                </c:pt>
                <c:pt idx="7233">
                  <c:v>96</c:v>
                </c:pt>
                <c:pt idx="7234">
                  <c:v>173</c:v>
                </c:pt>
                <c:pt idx="7235">
                  <c:v>39</c:v>
                </c:pt>
                <c:pt idx="7236">
                  <c:v>563</c:v>
                </c:pt>
                <c:pt idx="7237">
                  <c:v>53</c:v>
                </c:pt>
                <c:pt idx="7238">
                  <c:v>52</c:v>
                </c:pt>
                <c:pt idx="7239">
                  <c:v>24</c:v>
                </c:pt>
                <c:pt idx="7240">
                  <c:v>211</c:v>
                </c:pt>
                <c:pt idx="7241">
                  <c:v>62</c:v>
                </c:pt>
                <c:pt idx="7242">
                  <c:v>107</c:v>
                </c:pt>
                <c:pt idx="7243">
                  <c:v>138</c:v>
                </c:pt>
                <c:pt idx="7244">
                  <c:v>106</c:v>
                </c:pt>
                <c:pt idx="7245">
                  <c:v>167</c:v>
                </c:pt>
                <c:pt idx="7246">
                  <c:v>71</c:v>
                </c:pt>
                <c:pt idx="7247">
                  <c:v>209</c:v>
                </c:pt>
                <c:pt idx="7248">
                  <c:v>118</c:v>
                </c:pt>
                <c:pt idx="7249">
                  <c:v>129</c:v>
                </c:pt>
                <c:pt idx="7250">
                  <c:v>4</c:v>
                </c:pt>
                <c:pt idx="7251">
                  <c:v>44</c:v>
                </c:pt>
                <c:pt idx="7252">
                  <c:v>24</c:v>
                </c:pt>
                <c:pt idx="7253">
                  <c:v>29</c:v>
                </c:pt>
                <c:pt idx="7254">
                  <c:v>26</c:v>
                </c:pt>
                <c:pt idx="7255">
                  <c:v>76</c:v>
                </c:pt>
                <c:pt idx="7256">
                  <c:v>48</c:v>
                </c:pt>
                <c:pt idx="7257">
                  <c:v>48</c:v>
                </c:pt>
                <c:pt idx="7258">
                  <c:v>95</c:v>
                </c:pt>
                <c:pt idx="7259">
                  <c:v>19</c:v>
                </c:pt>
                <c:pt idx="7260">
                  <c:v>65</c:v>
                </c:pt>
                <c:pt idx="7261">
                  <c:v>24</c:v>
                </c:pt>
                <c:pt idx="7262">
                  <c:v>15</c:v>
                </c:pt>
                <c:pt idx="7263">
                  <c:v>294</c:v>
                </c:pt>
                <c:pt idx="7264">
                  <c:v>177</c:v>
                </c:pt>
                <c:pt idx="7265">
                  <c:v>105</c:v>
                </c:pt>
                <c:pt idx="7266">
                  <c:v>3365</c:v>
                </c:pt>
                <c:pt idx="7267">
                  <c:v>104</c:v>
                </c:pt>
                <c:pt idx="7268">
                  <c:v>38</c:v>
                </c:pt>
                <c:pt idx="7269">
                  <c:v>76</c:v>
                </c:pt>
                <c:pt idx="7270">
                  <c:v>106</c:v>
                </c:pt>
                <c:pt idx="7271">
                  <c:v>442</c:v>
                </c:pt>
                <c:pt idx="7272">
                  <c:v>27</c:v>
                </c:pt>
                <c:pt idx="7273">
                  <c:v>882</c:v>
                </c:pt>
                <c:pt idx="7274">
                  <c:v>805</c:v>
                </c:pt>
                <c:pt idx="7275">
                  <c:v>70</c:v>
                </c:pt>
                <c:pt idx="7276">
                  <c:v>24</c:v>
                </c:pt>
                <c:pt idx="7277">
                  <c:v>84</c:v>
                </c:pt>
                <c:pt idx="7278">
                  <c:v>82</c:v>
                </c:pt>
                <c:pt idx="7279">
                  <c:v>174</c:v>
                </c:pt>
                <c:pt idx="7280">
                  <c:v>247</c:v>
                </c:pt>
                <c:pt idx="7281">
                  <c:v>39</c:v>
                </c:pt>
                <c:pt idx="7282">
                  <c:v>21</c:v>
                </c:pt>
                <c:pt idx="7283">
                  <c:v>37</c:v>
                </c:pt>
                <c:pt idx="7284">
                  <c:v>995</c:v>
                </c:pt>
                <c:pt idx="7285">
                  <c:v>1328</c:v>
                </c:pt>
                <c:pt idx="7286">
                  <c:v>391</c:v>
                </c:pt>
                <c:pt idx="7287">
                  <c:v>220</c:v>
                </c:pt>
                <c:pt idx="7288">
                  <c:v>155</c:v>
                </c:pt>
                <c:pt idx="7289">
                  <c:v>80</c:v>
                </c:pt>
                <c:pt idx="7290">
                  <c:v>318</c:v>
                </c:pt>
                <c:pt idx="7291">
                  <c:v>187</c:v>
                </c:pt>
                <c:pt idx="7292">
                  <c:v>174</c:v>
                </c:pt>
                <c:pt idx="7293">
                  <c:v>527</c:v>
                </c:pt>
                <c:pt idx="7294">
                  <c:v>72</c:v>
                </c:pt>
                <c:pt idx="7295">
                  <c:v>98</c:v>
                </c:pt>
                <c:pt idx="7296">
                  <c:v>99</c:v>
                </c:pt>
                <c:pt idx="7297">
                  <c:v>36</c:v>
                </c:pt>
                <c:pt idx="7298">
                  <c:v>446</c:v>
                </c:pt>
                <c:pt idx="7299">
                  <c:v>165</c:v>
                </c:pt>
                <c:pt idx="7300">
                  <c:v>332</c:v>
                </c:pt>
                <c:pt idx="7301">
                  <c:v>124</c:v>
                </c:pt>
                <c:pt idx="7302">
                  <c:v>85</c:v>
                </c:pt>
                <c:pt idx="7303">
                  <c:v>433</c:v>
                </c:pt>
                <c:pt idx="7304">
                  <c:v>175</c:v>
                </c:pt>
                <c:pt idx="7305">
                  <c:v>19</c:v>
                </c:pt>
                <c:pt idx="7306">
                  <c:v>124</c:v>
                </c:pt>
                <c:pt idx="7307">
                  <c:v>243</c:v>
                </c:pt>
                <c:pt idx="7308">
                  <c:v>71</c:v>
                </c:pt>
                <c:pt idx="7309">
                  <c:v>29</c:v>
                </c:pt>
                <c:pt idx="7310">
                  <c:v>126</c:v>
                </c:pt>
                <c:pt idx="7311">
                  <c:v>24</c:v>
                </c:pt>
                <c:pt idx="7312">
                  <c:v>87</c:v>
                </c:pt>
                <c:pt idx="7313">
                  <c:v>153</c:v>
                </c:pt>
                <c:pt idx="7314">
                  <c:v>128</c:v>
                </c:pt>
                <c:pt idx="7315">
                  <c:v>40</c:v>
                </c:pt>
                <c:pt idx="7316">
                  <c:v>34</c:v>
                </c:pt>
                <c:pt idx="7317">
                  <c:v>8112</c:v>
                </c:pt>
                <c:pt idx="7318">
                  <c:v>23</c:v>
                </c:pt>
                <c:pt idx="7319">
                  <c:v>114</c:v>
                </c:pt>
                <c:pt idx="7320">
                  <c:v>458</c:v>
                </c:pt>
                <c:pt idx="7321">
                  <c:v>69</c:v>
                </c:pt>
                <c:pt idx="7322">
                  <c:v>1005</c:v>
                </c:pt>
                <c:pt idx="7323">
                  <c:v>55</c:v>
                </c:pt>
                <c:pt idx="7324">
                  <c:v>25</c:v>
                </c:pt>
                <c:pt idx="7325">
                  <c:v>84</c:v>
                </c:pt>
                <c:pt idx="7326">
                  <c:v>144</c:v>
                </c:pt>
                <c:pt idx="7327">
                  <c:v>447</c:v>
                </c:pt>
                <c:pt idx="7328">
                  <c:v>399</c:v>
                </c:pt>
                <c:pt idx="7329">
                  <c:v>33</c:v>
                </c:pt>
                <c:pt idx="7330">
                  <c:v>221</c:v>
                </c:pt>
                <c:pt idx="7331">
                  <c:v>409</c:v>
                </c:pt>
                <c:pt idx="7332">
                  <c:v>829</c:v>
                </c:pt>
                <c:pt idx="7333">
                  <c:v>321</c:v>
                </c:pt>
                <c:pt idx="7334">
                  <c:v>115</c:v>
                </c:pt>
                <c:pt idx="7335">
                  <c:v>72</c:v>
                </c:pt>
                <c:pt idx="7336">
                  <c:v>98</c:v>
                </c:pt>
                <c:pt idx="7337">
                  <c:v>152</c:v>
                </c:pt>
                <c:pt idx="7338">
                  <c:v>59</c:v>
                </c:pt>
                <c:pt idx="7339">
                  <c:v>158</c:v>
                </c:pt>
                <c:pt idx="7340">
                  <c:v>117</c:v>
                </c:pt>
                <c:pt idx="7341">
                  <c:v>178</c:v>
                </c:pt>
                <c:pt idx="7342">
                  <c:v>487</c:v>
                </c:pt>
                <c:pt idx="7343">
                  <c:v>104</c:v>
                </c:pt>
                <c:pt idx="7344">
                  <c:v>30</c:v>
                </c:pt>
                <c:pt idx="7345">
                  <c:v>22</c:v>
                </c:pt>
                <c:pt idx="7346">
                  <c:v>120</c:v>
                </c:pt>
                <c:pt idx="7347">
                  <c:v>76</c:v>
                </c:pt>
                <c:pt idx="7348">
                  <c:v>74</c:v>
                </c:pt>
                <c:pt idx="7349">
                  <c:v>204</c:v>
                </c:pt>
                <c:pt idx="7350">
                  <c:v>136</c:v>
                </c:pt>
                <c:pt idx="7351">
                  <c:v>64</c:v>
                </c:pt>
                <c:pt idx="7352">
                  <c:v>65</c:v>
                </c:pt>
                <c:pt idx="7353">
                  <c:v>48</c:v>
                </c:pt>
                <c:pt idx="7354">
                  <c:v>1115</c:v>
                </c:pt>
                <c:pt idx="7355">
                  <c:v>57</c:v>
                </c:pt>
                <c:pt idx="7356">
                  <c:v>314</c:v>
                </c:pt>
                <c:pt idx="7357">
                  <c:v>182</c:v>
                </c:pt>
                <c:pt idx="7358">
                  <c:v>568</c:v>
                </c:pt>
                <c:pt idx="7359">
                  <c:v>58</c:v>
                </c:pt>
                <c:pt idx="7360">
                  <c:v>119</c:v>
                </c:pt>
                <c:pt idx="7361">
                  <c:v>115</c:v>
                </c:pt>
                <c:pt idx="7362">
                  <c:v>2294</c:v>
                </c:pt>
                <c:pt idx="7363">
                  <c:v>286</c:v>
                </c:pt>
                <c:pt idx="7364">
                  <c:v>357</c:v>
                </c:pt>
                <c:pt idx="7365">
                  <c:v>561</c:v>
                </c:pt>
                <c:pt idx="7366">
                  <c:v>69</c:v>
                </c:pt>
                <c:pt idx="7367">
                  <c:v>104</c:v>
                </c:pt>
                <c:pt idx="7368">
                  <c:v>55</c:v>
                </c:pt>
                <c:pt idx="7369">
                  <c:v>240</c:v>
                </c:pt>
                <c:pt idx="7370">
                  <c:v>114</c:v>
                </c:pt>
                <c:pt idx="7371">
                  <c:v>50</c:v>
                </c:pt>
                <c:pt idx="7372">
                  <c:v>101</c:v>
                </c:pt>
                <c:pt idx="7373">
                  <c:v>28</c:v>
                </c:pt>
                <c:pt idx="7374">
                  <c:v>69</c:v>
                </c:pt>
                <c:pt idx="7375">
                  <c:v>677</c:v>
                </c:pt>
                <c:pt idx="7376">
                  <c:v>388</c:v>
                </c:pt>
                <c:pt idx="7377">
                  <c:v>57</c:v>
                </c:pt>
                <c:pt idx="7378">
                  <c:v>56</c:v>
                </c:pt>
                <c:pt idx="7379">
                  <c:v>117</c:v>
                </c:pt>
                <c:pt idx="7380">
                  <c:v>84</c:v>
                </c:pt>
                <c:pt idx="7381">
                  <c:v>55</c:v>
                </c:pt>
                <c:pt idx="7382">
                  <c:v>25</c:v>
                </c:pt>
                <c:pt idx="7383">
                  <c:v>640</c:v>
                </c:pt>
                <c:pt idx="7384">
                  <c:v>71</c:v>
                </c:pt>
                <c:pt idx="7385">
                  <c:v>350</c:v>
                </c:pt>
                <c:pt idx="7386">
                  <c:v>56</c:v>
                </c:pt>
                <c:pt idx="7387">
                  <c:v>235</c:v>
                </c:pt>
                <c:pt idx="7388">
                  <c:v>462</c:v>
                </c:pt>
                <c:pt idx="7389">
                  <c:v>149</c:v>
                </c:pt>
                <c:pt idx="7390">
                  <c:v>76</c:v>
                </c:pt>
                <c:pt idx="7391">
                  <c:v>76</c:v>
                </c:pt>
                <c:pt idx="7392">
                  <c:v>36</c:v>
                </c:pt>
                <c:pt idx="7393">
                  <c:v>18</c:v>
                </c:pt>
                <c:pt idx="7394">
                  <c:v>150</c:v>
                </c:pt>
                <c:pt idx="7395">
                  <c:v>74</c:v>
                </c:pt>
                <c:pt idx="7396">
                  <c:v>141</c:v>
                </c:pt>
                <c:pt idx="7397">
                  <c:v>32</c:v>
                </c:pt>
                <c:pt idx="7398">
                  <c:v>838</c:v>
                </c:pt>
                <c:pt idx="7399">
                  <c:v>308</c:v>
                </c:pt>
                <c:pt idx="7400">
                  <c:v>124</c:v>
                </c:pt>
                <c:pt idx="7401">
                  <c:v>39</c:v>
                </c:pt>
                <c:pt idx="7402">
                  <c:v>198</c:v>
                </c:pt>
                <c:pt idx="7403">
                  <c:v>240</c:v>
                </c:pt>
                <c:pt idx="7404">
                  <c:v>1309</c:v>
                </c:pt>
                <c:pt idx="7405">
                  <c:v>51</c:v>
                </c:pt>
                <c:pt idx="7406">
                  <c:v>40</c:v>
                </c:pt>
                <c:pt idx="7407">
                  <c:v>112</c:v>
                </c:pt>
                <c:pt idx="7408">
                  <c:v>31</c:v>
                </c:pt>
                <c:pt idx="7409">
                  <c:v>42</c:v>
                </c:pt>
                <c:pt idx="7410">
                  <c:v>187</c:v>
                </c:pt>
                <c:pt idx="7411">
                  <c:v>153</c:v>
                </c:pt>
                <c:pt idx="7412">
                  <c:v>76</c:v>
                </c:pt>
                <c:pt idx="7413">
                  <c:v>56</c:v>
                </c:pt>
                <c:pt idx="7414">
                  <c:v>252</c:v>
                </c:pt>
                <c:pt idx="7415">
                  <c:v>38</c:v>
                </c:pt>
                <c:pt idx="7416">
                  <c:v>268</c:v>
                </c:pt>
                <c:pt idx="7417">
                  <c:v>19</c:v>
                </c:pt>
                <c:pt idx="7418">
                  <c:v>355</c:v>
                </c:pt>
                <c:pt idx="7419">
                  <c:v>146</c:v>
                </c:pt>
                <c:pt idx="7420">
                  <c:v>48</c:v>
                </c:pt>
                <c:pt idx="7421">
                  <c:v>40</c:v>
                </c:pt>
                <c:pt idx="7422">
                  <c:v>670</c:v>
                </c:pt>
                <c:pt idx="7423">
                  <c:v>55</c:v>
                </c:pt>
                <c:pt idx="7424">
                  <c:v>743</c:v>
                </c:pt>
                <c:pt idx="7425">
                  <c:v>586</c:v>
                </c:pt>
                <c:pt idx="7426">
                  <c:v>31</c:v>
                </c:pt>
                <c:pt idx="7427">
                  <c:v>243</c:v>
                </c:pt>
                <c:pt idx="7428">
                  <c:v>14</c:v>
                </c:pt>
                <c:pt idx="7429">
                  <c:v>591</c:v>
                </c:pt>
                <c:pt idx="7430">
                  <c:v>44</c:v>
                </c:pt>
                <c:pt idx="7431">
                  <c:v>140</c:v>
                </c:pt>
                <c:pt idx="7432">
                  <c:v>484</c:v>
                </c:pt>
                <c:pt idx="7433">
                  <c:v>71</c:v>
                </c:pt>
                <c:pt idx="7434">
                  <c:v>216</c:v>
                </c:pt>
                <c:pt idx="7435">
                  <c:v>44</c:v>
                </c:pt>
                <c:pt idx="7436">
                  <c:v>91</c:v>
                </c:pt>
                <c:pt idx="7437">
                  <c:v>9</c:v>
                </c:pt>
                <c:pt idx="7438">
                  <c:v>207</c:v>
                </c:pt>
                <c:pt idx="7439">
                  <c:v>42</c:v>
                </c:pt>
                <c:pt idx="7440">
                  <c:v>364</c:v>
                </c:pt>
                <c:pt idx="7441">
                  <c:v>512</c:v>
                </c:pt>
                <c:pt idx="7442">
                  <c:v>330</c:v>
                </c:pt>
                <c:pt idx="7443">
                  <c:v>326</c:v>
                </c:pt>
                <c:pt idx="7444">
                  <c:v>408</c:v>
                </c:pt>
                <c:pt idx="7445">
                  <c:v>395</c:v>
                </c:pt>
                <c:pt idx="7446">
                  <c:v>38</c:v>
                </c:pt>
                <c:pt idx="7447">
                  <c:v>278</c:v>
                </c:pt>
                <c:pt idx="7448">
                  <c:v>271</c:v>
                </c:pt>
                <c:pt idx="7449">
                  <c:v>126</c:v>
                </c:pt>
                <c:pt idx="7450">
                  <c:v>703</c:v>
                </c:pt>
                <c:pt idx="7451">
                  <c:v>256</c:v>
                </c:pt>
                <c:pt idx="7452">
                  <c:v>40</c:v>
                </c:pt>
                <c:pt idx="7453">
                  <c:v>36</c:v>
                </c:pt>
                <c:pt idx="7454">
                  <c:v>24</c:v>
                </c:pt>
                <c:pt idx="7455">
                  <c:v>636</c:v>
                </c:pt>
                <c:pt idx="7456">
                  <c:v>300</c:v>
                </c:pt>
                <c:pt idx="7457">
                  <c:v>51</c:v>
                </c:pt>
                <c:pt idx="7458">
                  <c:v>72</c:v>
                </c:pt>
                <c:pt idx="7459">
                  <c:v>74</c:v>
                </c:pt>
                <c:pt idx="7460">
                  <c:v>3</c:v>
                </c:pt>
                <c:pt idx="7461">
                  <c:v>238</c:v>
                </c:pt>
                <c:pt idx="7462">
                  <c:v>326</c:v>
                </c:pt>
                <c:pt idx="7463">
                  <c:v>109</c:v>
                </c:pt>
                <c:pt idx="7464">
                  <c:v>56</c:v>
                </c:pt>
                <c:pt idx="7465">
                  <c:v>184</c:v>
                </c:pt>
                <c:pt idx="7466">
                  <c:v>126</c:v>
                </c:pt>
                <c:pt idx="7467">
                  <c:v>389</c:v>
                </c:pt>
                <c:pt idx="7468">
                  <c:v>275</c:v>
                </c:pt>
                <c:pt idx="7469">
                  <c:v>258</c:v>
                </c:pt>
                <c:pt idx="7470">
                  <c:v>404</c:v>
                </c:pt>
                <c:pt idx="7471">
                  <c:v>58</c:v>
                </c:pt>
                <c:pt idx="7472">
                  <c:v>28</c:v>
                </c:pt>
                <c:pt idx="7473">
                  <c:v>944</c:v>
                </c:pt>
                <c:pt idx="7474">
                  <c:v>69</c:v>
                </c:pt>
                <c:pt idx="7475">
                  <c:v>296</c:v>
                </c:pt>
                <c:pt idx="7476">
                  <c:v>8242</c:v>
                </c:pt>
                <c:pt idx="7477">
                  <c:v>34</c:v>
                </c:pt>
                <c:pt idx="7478">
                  <c:v>203</c:v>
                </c:pt>
                <c:pt idx="7479">
                  <c:v>44</c:v>
                </c:pt>
                <c:pt idx="7480">
                  <c:v>503</c:v>
                </c:pt>
                <c:pt idx="7481">
                  <c:v>186</c:v>
                </c:pt>
                <c:pt idx="7482">
                  <c:v>261</c:v>
                </c:pt>
                <c:pt idx="7483">
                  <c:v>1497</c:v>
                </c:pt>
                <c:pt idx="7484">
                  <c:v>298</c:v>
                </c:pt>
                <c:pt idx="7485">
                  <c:v>1058</c:v>
                </c:pt>
                <c:pt idx="7486">
                  <c:v>38</c:v>
                </c:pt>
                <c:pt idx="7487">
                  <c:v>111</c:v>
                </c:pt>
                <c:pt idx="7488">
                  <c:v>48</c:v>
                </c:pt>
                <c:pt idx="7489">
                  <c:v>40</c:v>
                </c:pt>
                <c:pt idx="7490">
                  <c:v>592</c:v>
                </c:pt>
                <c:pt idx="7491">
                  <c:v>185</c:v>
                </c:pt>
                <c:pt idx="7492">
                  <c:v>5608</c:v>
                </c:pt>
                <c:pt idx="7493">
                  <c:v>18</c:v>
                </c:pt>
                <c:pt idx="7494">
                  <c:v>1164</c:v>
                </c:pt>
                <c:pt idx="7495">
                  <c:v>1397</c:v>
                </c:pt>
                <c:pt idx="7496">
                  <c:v>448</c:v>
                </c:pt>
                <c:pt idx="7497">
                  <c:v>71</c:v>
                </c:pt>
                <c:pt idx="7498">
                  <c:v>285</c:v>
                </c:pt>
                <c:pt idx="7499">
                  <c:v>70</c:v>
                </c:pt>
                <c:pt idx="7500">
                  <c:v>371</c:v>
                </c:pt>
                <c:pt idx="7501">
                  <c:v>279</c:v>
                </c:pt>
                <c:pt idx="7502">
                  <c:v>56</c:v>
                </c:pt>
                <c:pt idx="7503">
                  <c:v>615</c:v>
                </c:pt>
                <c:pt idx="7504">
                  <c:v>79</c:v>
                </c:pt>
                <c:pt idx="7505">
                  <c:v>113</c:v>
                </c:pt>
                <c:pt idx="7506">
                  <c:v>38</c:v>
                </c:pt>
                <c:pt idx="7507">
                  <c:v>56</c:v>
                </c:pt>
                <c:pt idx="7508">
                  <c:v>438</c:v>
                </c:pt>
                <c:pt idx="7509">
                  <c:v>414</c:v>
                </c:pt>
                <c:pt idx="7510">
                  <c:v>26</c:v>
                </c:pt>
                <c:pt idx="7511">
                  <c:v>3100</c:v>
                </c:pt>
                <c:pt idx="7512">
                  <c:v>76</c:v>
                </c:pt>
                <c:pt idx="7513">
                  <c:v>448</c:v>
                </c:pt>
                <c:pt idx="7514">
                  <c:v>325</c:v>
                </c:pt>
                <c:pt idx="7515">
                  <c:v>80</c:v>
                </c:pt>
                <c:pt idx="7516">
                  <c:v>215</c:v>
                </c:pt>
                <c:pt idx="7517">
                  <c:v>48</c:v>
                </c:pt>
                <c:pt idx="7518">
                  <c:v>285</c:v>
                </c:pt>
                <c:pt idx="7519">
                  <c:v>280</c:v>
                </c:pt>
                <c:pt idx="7520">
                  <c:v>300</c:v>
                </c:pt>
                <c:pt idx="7521">
                  <c:v>118</c:v>
                </c:pt>
                <c:pt idx="7522">
                  <c:v>266</c:v>
                </c:pt>
                <c:pt idx="7523">
                  <c:v>76</c:v>
                </c:pt>
                <c:pt idx="7524">
                  <c:v>152</c:v>
                </c:pt>
                <c:pt idx="7525">
                  <c:v>42</c:v>
                </c:pt>
                <c:pt idx="7526">
                  <c:v>48</c:v>
                </c:pt>
                <c:pt idx="7527">
                  <c:v>77</c:v>
                </c:pt>
                <c:pt idx="7528">
                  <c:v>70</c:v>
                </c:pt>
                <c:pt idx="7529">
                  <c:v>59</c:v>
                </c:pt>
                <c:pt idx="7530">
                  <c:v>59</c:v>
                </c:pt>
                <c:pt idx="7531">
                  <c:v>159</c:v>
                </c:pt>
                <c:pt idx="7532">
                  <c:v>29</c:v>
                </c:pt>
                <c:pt idx="7533">
                  <c:v>1297</c:v>
                </c:pt>
                <c:pt idx="7534">
                  <c:v>2773</c:v>
                </c:pt>
                <c:pt idx="7535">
                  <c:v>232</c:v>
                </c:pt>
                <c:pt idx="7536">
                  <c:v>31</c:v>
                </c:pt>
                <c:pt idx="7537">
                  <c:v>26</c:v>
                </c:pt>
                <c:pt idx="7538">
                  <c:v>43</c:v>
                </c:pt>
                <c:pt idx="7539">
                  <c:v>249</c:v>
                </c:pt>
                <c:pt idx="7540">
                  <c:v>59</c:v>
                </c:pt>
                <c:pt idx="7541">
                  <c:v>37</c:v>
                </c:pt>
                <c:pt idx="7542">
                  <c:v>99</c:v>
                </c:pt>
                <c:pt idx="7543">
                  <c:v>18</c:v>
                </c:pt>
                <c:pt idx="7544">
                  <c:v>23</c:v>
                </c:pt>
                <c:pt idx="7545">
                  <c:v>70</c:v>
                </c:pt>
                <c:pt idx="7546">
                  <c:v>114</c:v>
                </c:pt>
                <c:pt idx="7547">
                  <c:v>1003</c:v>
                </c:pt>
                <c:pt idx="7548">
                  <c:v>36</c:v>
                </c:pt>
                <c:pt idx="7549">
                  <c:v>26</c:v>
                </c:pt>
                <c:pt idx="7550">
                  <c:v>178</c:v>
                </c:pt>
                <c:pt idx="7551">
                  <c:v>234</c:v>
                </c:pt>
                <c:pt idx="7552">
                  <c:v>103</c:v>
                </c:pt>
                <c:pt idx="7553">
                  <c:v>819</c:v>
                </c:pt>
                <c:pt idx="7554">
                  <c:v>129</c:v>
                </c:pt>
                <c:pt idx="7555">
                  <c:v>61</c:v>
                </c:pt>
                <c:pt idx="7556">
                  <c:v>593</c:v>
                </c:pt>
                <c:pt idx="7557">
                  <c:v>618</c:v>
                </c:pt>
                <c:pt idx="7558">
                  <c:v>67</c:v>
                </c:pt>
                <c:pt idx="7559">
                  <c:v>26</c:v>
                </c:pt>
                <c:pt idx="7560">
                  <c:v>597</c:v>
                </c:pt>
                <c:pt idx="7561">
                  <c:v>128</c:v>
                </c:pt>
                <c:pt idx="7562">
                  <c:v>63</c:v>
                </c:pt>
                <c:pt idx="7563">
                  <c:v>26</c:v>
                </c:pt>
                <c:pt idx="7564">
                  <c:v>108</c:v>
                </c:pt>
                <c:pt idx="7565">
                  <c:v>53</c:v>
                </c:pt>
                <c:pt idx="7566">
                  <c:v>18</c:v>
                </c:pt>
                <c:pt idx="7567">
                  <c:v>569</c:v>
                </c:pt>
                <c:pt idx="7568">
                  <c:v>1325</c:v>
                </c:pt>
                <c:pt idx="7569">
                  <c:v>15</c:v>
                </c:pt>
                <c:pt idx="7570">
                  <c:v>188</c:v>
                </c:pt>
                <c:pt idx="7571">
                  <c:v>145</c:v>
                </c:pt>
                <c:pt idx="7572">
                  <c:v>283</c:v>
                </c:pt>
                <c:pt idx="7573">
                  <c:v>267</c:v>
                </c:pt>
                <c:pt idx="7574">
                  <c:v>43</c:v>
                </c:pt>
                <c:pt idx="7575">
                  <c:v>88</c:v>
                </c:pt>
                <c:pt idx="7576">
                  <c:v>218</c:v>
                </c:pt>
                <c:pt idx="7577">
                  <c:v>106</c:v>
                </c:pt>
                <c:pt idx="7578">
                  <c:v>408</c:v>
                </c:pt>
                <c:pt idx="7579">
                  <c:v>98</c:v>
                </c:pt>
                <c:pt idx="7580">
                  <c:v>9</c:v>
                </c:pt>
                <c:pt idx="7581">
                  <c:v>26</c:v>
                </c:pt>
                <c:pt idx="7582">
                  <c:v>27</c:v>
                </c:pt>
                <c:pt idx="7583">
                  <c:v>42</c:v>
                </c:pt>
                <c:pt idx="7584">
                  <c:v>161</c:v>
                </c:pt>
                <c:pt idx="7585">
                  <c:v>190</c:v>
                </c:pt>
                <c:pt idx="7586">
                  <c:v>630</c:v>
                </c:pt>
                <c:pt idx="7587">
                  <c:v>49</c:v>
                </c:pt>
                <c:pt idx="7588">
                  <c:v>48</c:v>
                </c:pt>
                <c:pt idx="7589">
                  <c:v>1758</c:v>
                </c:pt>
                <c:pt idx="7590">
                  <c:v>35</c:v>
                </c:pt>
                <c:pt idx="7591">
                  <c:v>48</c:v>
                </c:pt>
                <c:pt idx="7592">
                  <c:v>75</c:v>
                </c:pt>
                <c:pt idx="7593">
                  <c:v>101</c:v>
                </c:pt>
                <c:pt idx="7594">
                  <c:v>1099</c:v>
                </c:pt>
                <c:pt idx="7595">
                  <c:v>1573</c:v>
                </c:pt>
                <c:pt idx="7596">
                  <c:v>54</c:v>
                </c:pt>
                <c:pt idx="7597">
                  <c:v>38</c:v>
                </c:pt>
                <c:pt idx="7598">
                  <c:v>269</c:v>
                </c:pt>
                <c:pt idx="7599">
                  <c:v>200</c:v>
                </c:pt>
                <c:pt idx="7600">
                  <c:v>35</c:v>
                </c:pt>
                <c:pt idx="7601">
                  <c:v>239</c:v>
                </c:pt>
                <c:pt idx="7602">
                  <c:v>377</c:v>
                </c:pt>
                <c:pt idx="7603">
                  <c:v>155</c:v>
                </c:pt>
                <c:pt idx="7604">
                  <c:v>26</c:v>
                </c:pt>
                <c:pt idx="7605">
                  <c:v>72</c:v>
                </c:pt>
                <c:pt idx="7606">
                  <c:v>261</c:v>
                </c:pt>
                <c:pt idx="7607">
                  <c:v>2268</c:v>
                </c:pt>
                <c:pt idx="7608">
                  <c:v>67</c:v>
                </c:pt>
                <c:pt idx="7609">
                  <c:v>627</c:v>
                </c:pt>
                <c:pt idx="7610">
                  <c:v>24</c:v>
                </c:pt>
                <c:pt idx="7611">
                  <c:v>49</c:v>
                </c:pt>
                <c:pt idx="7612">
                  <c:v>373</c:v>
                </c:pt>
                <c:pt idx="7613">
                  <c:v>325</c:v>
                </c:pt>
                <c:pt idx="7614">
                  <c:v>877</c:v>
                </c:pt>
                <c:pt idx="7615">
                  <c:v>237</c:v>
                </c:pt>
                <c:pt idx="7616">
                  <c:v>38</c:v>
                </c:pt>
                <c:pt idx="7617">
                  <c:v>146</c:v>
                </c:pt>
                <c:pt idx="7618">
                  <c:v>117</c:v>
                </c:pt>
                <c:pt idx="7619">
                  <c:v>112</c:v>
                </c:pt>
                <c:pt idx="7620">
                  <c:v>485</c:v>
                </c:pt>
                <c:pt idx="7621">
                  <c:v>9731</c:v>
                </c:pt>
                <c:pt idx="7622">
                  <c:v>95</c:v>
                </c:pt>
                <c:pt idx="7623">
                  <c:v>36</c:v>
                </c:pt>
                <c:pt idx="7624">
                  <c:v>67</c:v>
                </c:pt>
                <c:pt idx="7625">
                  <c:v>447</c:v>
                </c:pt>
                <c:pt idx="7626">
                  <c:v>2365</c:v>
                </c:pt>
                <c:pt idx="7627">
                  <c:v>354</c:v>
                </c:pt>
                <c:pt idx="7628">
                  <c:v>361</c:v>
                </c:pt>
                <c:pt idx="7629">
                  <c:v>86</c:v>
                </c:pt>
                <c:pt idx="7630">
                  <c:v>849</c:v>
                </c:pt>
                <c:pt idx="7631">
                  <c:v>90</c:v>
                </c:pt>
                <c:pt idx="7632">
                  <c:v>64</c:v>
                </c:pt>
                <c:pt idx="7633">
                  <c:v>95</c:v>
                </c:pt>
                <c:pt idx="7634">
                  <c:v>238</c:v>
                </c:pt>
                <c:pt idx="7635">
                  <c:v>2292</c:v>
                </c:pt>
                <c:pt idx="7636">
                  <c:v>48</c:v>
                </c:pt>
                <c:pt idx="7637">
                  <c:v>249</c:v>
                </c:pt>
                <c:pt idx="7638">
                  <c:v>86</c:v>
                </c:pt>
                <c:pt idx="7639">
                  <c:v>108</c:v>
                </c:pt>
                <c:pt idx="7640">
                  <c:v>58</c:v>
                </c:pt>
                <c:pt idx="7641">
                  <c:v>1508</c:v>
                </c:pt>
                <c:pt idx="7642">
                  <c:v>45</c:v>
                </c:pt>
                <c:pt idx="7643">
                  <c:v>1196</c:v>
                </c:pt>
                <c:pt idx="7644">
                  <c:v>221</c:v>
                </c:pt>
                <c:pt idx="7645">
                  <c:v>62</c:v>
                </c:pt>
                <c:pt idx="7646">
                  <c:v>98</c:v>
                </c:pt>
                <c:pt idx="7647">
                  <c:v>92</c:v>
                </c:pt>
                <c:pt idx="7648">
                  <c:v>35</c:v>
                </c:pt>
                <c:pt idx="7649">
                  <c:v>321</c:v>
                </c:pt>
                <c:pt idx="7650">
                  <c:v>82</c:v>
                </c:pt>
                <c:pt idx="7651">
                  <c:v>143</c:v>
                </c:pt>
                <c:pt idx="7652">
                  <c:v>482</c:v>
                </c:pt>
                <c:pt idx="7653">
                  <c:v>142</c:v>
                </c:pt>
                <c:pt idx="7654">
                  <c:v>1175</c:v>
                </c:pt>
                <c:pt idx="7655">
                  <c:v>640</c:v>
                </c:pt>
                <c:pt idx="7656">
                  <c:v>78</c:v>
                </c:pt>
                <c:pt idx="7657">
                  <c:v>858</c:v>
                </c:pt>
                <c:pt idx="7658">
                  <c:v>228</c:v>
                </c:pt>
                <c:pt idx="7659">
                  <c:v>482</c:v>
                </c:pt>
                <c:pt idx="7660">
                  <c:v>21</c:v>
                </c:pt>
                <c:pt idx="7661">
                  <c:v>612</c:v>
                </c:pt>
                <c:pt idx="7662">
                  <c:v>770</c:v>
                </c:pt>
                <c:pt idx="7663">
                  <c:v>33</c:v>
                </c:pt>
                <c:pt idx="7664">
                  <c:v>34</c:v>
                </c:pt>
                <c:pt idx="7665">
                  <c:v>208</c:v>
                </c:pt>
                <c:pt idx="7666">
                  <c:v>101</c:v>
                </c:pt>
                <c:pt idx="7667">
                  <c:v>79</c:v>
                </c:pt>
                <c:pt idx="7668">
                  <c:v>244</c:v>
                </c:pt>
                <c:pt idx="7669">
                  <c:v>76</c:v>
                </c:pt>
                <c:pt idx="7670">
                  <c:v>29</c:v>
                </c:pt>
                <c:pt idx="7671">
                  <c:v>14537</c:v>
                </c:pt>
                <c:pt idx="7672">
                  <c:v>961</c:v>
                </c:pt>
                <c:pt idx="7673">
                  <c:v>29</c:v>
                </c:pt>
                <c:pt idx="7674">
                  <c:v>56</c:v>
                </c:pt>
                <c:pt idx="7675">
                  <c:v>138</c:v>
                </c:pt>
                <c:pt idx="7676">
                  <c:v>38</c:v>
                </c:pt>
                <c:pt idx="7677">
                  <c:v>49</c:v>
                </c:pt>
                <c:pt idx="7678">
                  <c:v>237</c:v>
                </c:pt>
                <c:pt idx="7679">
                  <c:v>347</c:v>
                </c:pt>
                <c:pt idx="7680">
                  <c:v>76</c:v>
                </c:pt>
                <c:pt idx="7681">
                  <c:v>99</c:v>
                </c:pt>
                <c:pt idx="7682">
                  <c:v>1053</c:v>
                </c:pt>
                <c:pt idx="7683">
                  <c:v>57</c:v>
                </c:pt>
                <c:pt idx="7684">
                  <c:v>170</c:v>
                </c:pt>
                <c:pt idx="7685">
                  <c:v>74</c:v>
                </c:pt>
                <c:pt idx="7686">
                  <c:v>42</c:v>
                </c:pt>
                <c:pt idx="7687">
                  <c:v>94</c:v>
                </c:pt>
                <c:pt idx="7688">
                  <c:v>29</c:v>
                </c:pt>
                <c:pt idx="7689">
                  <c:v>427</c:v>
                </c:pt>
                <c:pt idx="7690">
                  <c:v>35</c:v>
                </c:pt>
                <c:pt idx="7691">
                  <c:v>197</c:v>
                </c:pt>
                <c:pt idx="7692">
                  <c:v>67</c:v>
                </c:pt>
                <c:pt idx="7693">
                  <c:v>67</c:v>
                </c:pt>
                <c:pt idx="7694">
                  <c:v>89</c:v>
                </c:pt>
                <c:pt idx="7695">
                  <c:v>34</c:v>
                </c:pt>
                <c:pt idx="7696">
                  <c:v>103</c:v>
                </c:pt>
                <c:pt idx="7697">
                  <c:v>144</c:v>
                </c:pt>
                <c:pt idx="7698">
                  <c:v>167</c:v>
                </c:pt>
                <c:pt idx="7699">
                  <c:v>95</c:v>
                </c:pt>
                <c:pt idx="7700">
                  <c:v>110</c:v>
                </c:pt>
                <c:pt idx="7701">
                  <c:v>255</c:v>
                </c:pt>
                <c:pt idx="7702">
                  <c:v>24</c:v>
                </c:pt>
                <c:pt idx="7703">
                  <c:v>76</c:v>
                </c:pt>
                <c:pt idx="7704">
                  <c:v>42</c:v>
                </c:pt>
                <c:pt idx="7705">
                  <c:v>50</c:v>
                </c:pt>
                <c:pt idx="7706">
                  <c:v>143</c:v>
                </c:pt>
                <c:pt idx="7707">
                  <c:v>77</c:v>
                </c:pt>
                <c:pt idx="7708">
                  <c:v>56</c:v>
                </c:pt>
                <c:pt idx="7709">
                  <c:v>24</c:v>
                </c:pt>
                <c:pt idx="7710">
                  <c:v>297</c:v>
                </c:pt>
                <c:pt idx="7711">
                  <c:v>126</c:v>
                </c:pt>
                <c:pt idx="7712">
                  <c:v>71</c:v>
                </c:pt>
                <c:pt idx="7713">
                  <c:v>85</c:v>
                </c:pt>
                <c:pt idx="7714">
                  <c:v>513</c:v>
                </c:pt>
                <c:pt idx="7715">
                  <c:v>2502</c:v>
                </c:pt>
                <c:pt idx="7716">
                  <c:v>40</c:v>
                </c:pt>
                <c:pt idx="7717">
                  <c:v>96</c:v>
                </c:pt>
                <c:pt idx="7718">
                  <c:v>53</c:v>
                </c:pt>
                <c:pt idx="7719">
                  <c:v>27</c:v>
                </c:pt>
                <c:pt idx="7720">
                  <c:v>224</c:v>
                </c:pt>
                <c:pt idx="7721">
                  <c:v>29</c:v>
                </c:pt>
                <c:pt idx="7722">
                  <c:v>2217</c:v>
                </c:pt>
                <c:pt idx="7723">
                  <c:v>479</c:v>
                </c:pt>
                <c:pt idx="7724">
                  <c:v>131</c:v>
                </c:pt>
                <c:pt idx="7725">
                  <c:v>30</c:v>
                </c:pt>
                <c:pt idx="7726">
                  <c:v>69</c:v>
                </c:pt>
                <c:pt idx="7727">
                  <c:v>403</c:v>
                </c:pt>
                <c:pt idx="7728">
                  <c:v>210</c:v>
                </c:pt>
                <c:pt idx="7729">
                  <c:v>38</c:v>
                </c:pt>
                <c:pt idx="7730">
                  <c:v>112</c:v>
                </c:pt>
                <c:pt idx="7731">
                  <c:v>92</c:v>
                </c:pt>
                <c:pt idx="7732">
                  <c:v>121</c:v>
                </c:pt>
                <c:pt idx="7733">
                  <c:v>71</c:v>
                </c:pt>
                <c:pt idx="7734">
                  <c:v>52</c:v>
                </c:pt>
                <c:pt idx="7735">
                  <c:v>141</c:v>
                </c:pt>
                <c:pt idx="7736">
                  <c:v>67</c:v>
                </c:pt>
                <c:pt idx="7737">
                  <c:v>76</c:v>
                </c:pt>
                <c:pt idx="7738">
                  <c:v>169</c:v>
                </c:pt>
                <c:pt idx="7739">
                  <c:v>159</c:v>
                </c:pt>
                <c:pt idx="7740">
                  <c:v>832</c:v>
                </c:pt>
                <c:pt idx="7741">
                  <c:v>2238</c:v>
                </c:pt>
                <c:pt idx="7742">
                  <c:v>307</c:v>
                </c:pt>
                <c:pt idx="7743">
                  <c:v>29</c:v>
                </c:pt>
                <c:pt idx="7744">
                  <c:v>366</c:v>
                </c:pt>
                <c:pt idx="7745">
                  <c:v>20</c:v>
                </c:pt>
                <c:pt idx="7746">
                  <c:v>53</c:v>
                </c:pt>
                <c:pt idx="7747">
                  <c:v>308</c:v>
                </c:pt>
                <c:pt idx="7748">
                  <c:v>308</c:v>
                </c:pt>
                <c:pt idx="7749">
                  <c:v>172</c:v>
                </c:pt>
                <c:pt idx="7750">
                  <c:v>86</c:v>
                </c:pt>
                <c:pt idx="7751">
                  <c:v>59</c:v>
                </c:pt>
                <c:pt idx="7752">
                  <c:v>120</c:v>
                </c:pt>
                <c:pt idx="7753">
                  <c:v>110</c:v>
                </c:pt>
                <c:pt idx="7754">
                  <c:v>82</c:v>
                </c:pt>
                <c:pt idx="7755">
                  <c:v>363</c:v>
                </c:pt>
                <c:pt idx="7756">
                  <c:v>243</c:v>
                </c:pt>
                <c:pt idx="7757">
                  <c:v>57</c:v>
                </c:pt>
                <c:pt idx="7758">
                  <c:v>279</c:v>
                </c:pt>
                <c:pt idx="7759">
                  <c:v>11</c:v>
                </c:pt>
                <c:pt idx="7760">
                  <c:v>95</c:v>
                </c:pt>
                <c:pt idx="7761">
                  <c:v>637</c:v>
                </c:pt>
                <c:pt idx="7762">
                  <c:v>18</c:v>
                </c:pt>
                <c:pt idx="7763">
                  <c:v>30</c:v>
                </c:pt>
                <c:pt idx="7764">
                  <c:v>116</c:v>
                </c:pt>
                <c:pt idx="7765">
                  <c:v>38</c:v>
                </c:pt>
                <c:pt idx="7766">
                  <c:v>421</c:v>
                </c:pt>
                <c:pt idx="7767">
                  <c:v>147</c:v>
                </c:pt>
                <c:pt idx="7768">
                  <c:v>44</c:v>
                </c:pt>
                <c:pt idx="7769">
                  <c:v>1221</c:v>
                </c:pt>
                <c:pt idx="7770">
                  <c:v>140</c:v>
                </c:pt>
                <c:pt idx="7771">
                  <c:v>41</c:v>
                </c:pt>
                <c:pt idx="7772">
                  <c:v>184</c:v>
                </c:pt>
                <c:pt idx="7773">
                  <c:v>29</c:v>
                </c:pt>
                <c:pt idx="7774">
                  <c:v>376</c:v>
                </c:pt>
                <c:pt idx="7775">
                  <c:v>210</c:v>
                </c:pt>
                <c:pt idx="7776">
                  <c:v>259</c:v>
                </c:pt>
                <c:pt idx="7777">
                  <c:v>70</c:v>
                </c:pt>
                <c:pt idx="7778">
                  <c:v>536</c:v>
                </c:pt>
                <c:pt idx="7779">
                  <c:v>1344</c:v>
                </c:pt>
                <c:pt idx="7780">
                  <c:v>323</c:v>
                </c:pt>
                <c:pt idx="7781">
                  <c:v>1300</c:v>
                </c:pt>
                <c:pt idx="7782">
                  <c:v>53</c:v>
                </c:pt>
                <c:pt idx="7783">
                  <c:v>367</c:v>
                </c:pt>
                <c:pt idx="7784">
                  <c:v>32</c:v>
                </c:pt>
                <c:pt idx="7785">
                  <c:v>258</c:v>
                </c:pt>
                <c:pt idx="7786">
                  <c:v>837</c:v>
                </c:pt>
                <c:pt idx="7787">
                  <c:v>1158</c:v>
                </c:pt>
                <c:pt idx="7788">
                  <c:v>27</c:v>
                </c:pt>
                <c:pt idx="7789">
                  <c:v>97</c:v>
                </c:pt>
                <c:pt idx="7790">
                  <c:v>206</c:v>
                </c:pt>
                <c:pt idx="7791">
                  <c:v>96</c:v>
                </c:pt>
                <c:pt idx="7792">
                  <c:v>28</c:v>
                </c:pt>
                <c:pt idx="7793">
                  <c:v>678</c:v>
                </c:pt>
                <c:pt idx="7794">
                  <c:v>69</c:v>
                </c:pt>
                <c:pt idx="7795">
                  <c:v>108</c:v>
                </c:pt>
                <c:pt idx="7796">
                  <c:v>37</c:v>
                </c:pt>
                <c:pt idx="7797">
                  <c:v>129</c:v>
                </c:pt>
                <c:pt idx="7798">
                  <c:v>453</c:v>
                </c:pt>
                <c:pt idx="7799">
                  <c:v>29</c:v>
                </c:pt>
                <c:pt idx="7800">
                  <c:v>319</c:v>
                </c:pt>
                <c:pt idx="7801">
                  <c:v>57</c:v>
                </c:pt>
                <c:pt idx="7802">
                  <c:v>162</c:v>
                </c:pt>
                <c:pt idx="7803">
                  <c:v>36</c:v>
                </c:pt>
                <c:pt idx="7804">
                  <c:v>64</c:v>
                </c:pt>
                <c:pt idx="7805">
                  <c:v>338</c:v>
                </c:pt>
                <c:pt idx="7806">
                  <c:v>453</c:v>
                </c:pt>
                <c:pt idx="7807">
                  <c:v>69</c:v>
                </c:pt>
                <c:pt idx="7808">
                  <c:v>112</c:v>
                </c:pt>
                <c:pt idx="7809">
                  <c:v>47</c:v>
                </c:pt>
                <c:pt idx="7810">
                  <c:v>36</c:v>
                </c:pt>
                <c:pt idx="7811">
                  <c:v>97</c:v>
                </c:pt>
                <c:pt idx="7812">
                  <c:v>111</c:v>
                </c:pt>
                <c:pt idx="7813">
                  <c:v>27</c:v>
                </c:pt>
                <c:pt idx="7814">
                  <c:v>44</c:v>
                </c:pt>
                <c:pt idx="7815">
                  <c:v>26</c:v>
                </c:pt>
                <c:pt idx="7816">
                  <c:v>217</c:v>
                </c:pt>
                <c:pt idx="7817">
                  <c:v>36</c:v>
                </c:pt>
                <c:pt idx="7818">
                  <c:v>58</c:v>
                </c:pt>
                <c:pt idx="7819">
                  <c:v>332</c:v>
                </c:pt>
                <c:pt idx="7820">
                  <c:v>109</c:v>
                </c:pt>
                <c:pt idx="7821">
                  <c:v>9</c:v>
                </c:pt>
                <c:pt idx="7822">
                  <c:v>402</c:v>
                </c:pt>
                <c:pt idx="7823">
                  <c:v>46</c:v>
                </c:pt>
                <c:pt idx="7824">
                  <c:v>38</c:v>
                </c:pt>
                <c:pt idx="7825">
                  <c:v>33</c:v>
                </c:pt>
                <c:pt idx="7826">
                  <c:v>231</c:v>
                </c:pt>
                <c:pt idx="7827">
                  <c:v>894</c:v>
                </c:pt>
                <c:pt idx="7828">
                  <c:v>15</c:v>
                </c:pt>
                <c:pt idx="7829">
                  <c:v>240</c:v>
                </c:pt>
                <c:pt idx="7830">
                  <c:v>66</c:v>
                </c:pt>
                <c:pt idx="7831">
                  <c:v>167</c:v>
                </c:pt>
                <c:pt idx="7832">
                  <c:v>41</c:v>
                </c:pt>
                <c:pt idx="7833">
                  <c:v>38</c:v>
                </c:pt>
                <c:pt idx="7834">
                  <c:v>305</c:v>
                </c:pt>
                <c:pt idx="7835">
                  <c:v>94</c:v>
                </c:pt>
                <c:pt idx="7836">
                  <c:v>24</c:v>
                </c:pt>
                <c:pt idx="7837">
                  <c:v>2189</c:v>
                </c:pt>
                <c:pt idx="7838">
                  <c:v>365</c:v>
                </c:pt>
                <c:pt idx="7839">
                  <c:v>147</c:v>
                </c:pt>
                <c:pt idx="7840">
                  <c:v>20</c:v>
                </c:pt>
                <c:pt idx="7841">
                  <c:v>245</c:v>
                </c:pt>
                <c:pt idx="7842">
                  <c:v>55</c:v>
                </c:pt>
                <c:pt idx="7843">
                  <c:v>38</c:v>
                </c:pt>
                <c:pt idx="7844">
                  <c:v>89</c:v>
                </c:pt>
                <c:pt idx="7845">
                  <c:v>557</c:v>
                </c:pt>
                <c:pt idx="7846">
                  <c:v>95</c:v>
                </c:pt>
                <c:pt idx="7847">
                  <c:v>261</c:v>
                </c:pt>
                <c:pt idx="7848">
                  <c:v>92</c:v>
                </c:pt>
                <c:pt idx="7849">
                  <c:v>547</c:v>
                </c:pt>
                <c:pt idx="7850">
                  <c:v>243</c:v>
                </c:pt>
                <c:pt idx="7851">
                  <c:v>38</c:v>
                </c:pt>
                <c:pt idx="7852">
                  <c:v>577</c:v>
                </c:pt>
                <c:pt idx="7853">
                  <c:v>15</c:v>
                </c:pt>
                <c:pt idx="7854">
                  <c:v>137</c:v>
                </c:pt>
                <c:pt idx="7855">
                  <c:v>22</c:v>
                </c:pt>
                <c:pt idx="7856">
                  <c:v>71</c:v>
                </c:pt>
                <c:pt idx="7857">
                  <c:v>28</c:v>
                </c:pt>
                <c:pt idx="7858">
                  <c:v>97</c:v>
                </c:pt>
                <c:pt idx="7859">
                  <c:v>32</c:v>
                </c:pt>
                <c:pt idx="7860">
                  <c:v>485</c:v>
                </c:pt>
                <c:pt idx="7861">
                  <c:v>38</c:v>
                </c:pt>
                <c:pt idx="7862">
                  <c:v>25</c:v>
                </c:pt>
                <c:pt idx="7863">
                  <c:v>108</c:v>
                </c:pt>
                <c:pt idx="7864">
                  <c:v>76</c:v>
                </c:pt>
                <c:pt idx="7865">
                  <c:v>232</c:v>
                </c:pt>
                <c:pt idx="7866">
                  <c:v>34</c:v>
                </c:pt>
                <c:pt idx="7867">
                  <c:v>98</c:v>
                </c:pt>
                <c:pt idx="7868">
                  <c:v>457</c:v>
                </c:pt>
                <c:pt idx="7869">
                  <c:v>124</c:v>
                </c:pt>
                <c:pt idx="7870">
                  <c:v>56</c:v>
                </c:pt>
                <c:pt idx="7871">
                  <c:v>19</c:v>
                </c:pt>
                <c:pt idx="7872">
                  <c:v>71</c:v>
                </c:pt>
                <c:pt idx="7873">
                  <c:v>187</c:v>
                </c:pt>
                <c:pt idx="7874">
                  <c:v>39</c:v>
                </c:pt>
                <c:pt idx="7875">
                  <c:v>194</c:v>
                </c:pt>
                <c:pt idx="7876">
                  <c:v>36</c:v>
                </c:pt>
                <c:pt idx="7877">
                  <c:v>104</c:v>
                </c:pt>
                <c:pt idx="7878">
                  <c:v>693</c:v>
                </c:pt>
                <c:pt idx="7879">
                  <c:v>448</c:v>
                </c:pt>
                <c:pt idx="7880">
                  <c:v>384</c:v>
                </c:pt>
                <c:pt idx="7881">
                  <c:v>269</c:v>
                </c:pt>
                <c:pt idx="7882">
                  <c:v>147</c:v>
                </c:pt>
                <c:pt idx="7883">
                  <c:v>48</c:v>
                </c:pt>
                <c:pt idx="7884">
                  <c:v>21</c:v>
                </c:pt>
                <c:pt idx="7885">
                  <c:v>57</c:v>
                </c:pt>
                <c:pt idx="7886">
                  <c:v>979</c:v>
                </c:pt>
                <c:pt idx="7887">
                  <c:v>12</c:v>
                </c:pt>
                <c:pt idx="7888">
                  <c:v>85</c:v>
                </c:pt>
                <c:pt idx="7889">
                  <c:v>24</c:v>
                </c:pt>
                <c:pt idx="7890">
                  <c:v>306</c:v>
                </c:pt>
                <c:pt idx="7891">
                  <c:v>147</c:v>
                </c:pt>
                <c:pt idx="7892">
                  <c:v>212</c:v>
                </c:pt>
                <c:pt idx="7893">
                  <c:v>44</c:v>
                </c:pt>
                <c:pt idx="7894">
                  <c:v>18</c:v>
                </c:pt>
                <c:pt idx="7895">
                  <c:v>19</c:v>
                </c:pt>
                <c:pt idx="7896">
                  <c:v>202</c:v>
                </c:pt>
                <c:pt idx="7897">
                  <c:v>222</c:v>
                </c:pt>
                <c:pt idx="7898">
                  <c:v>400</c:v>
                </c:pt>
                <c:pt idx="7899">
                  <c:v>53</c:v>
                </c:pt>
                <c:pt idx="7900">
                  <c:v>48</c:v>
                </c:pt>
                <c:pt idx="7901">
                  <c:v>692</c:v>
                </c:pt>
                <c:pt idx="7902">
                  <c:v>22</c:v>
                </c:pt>
                <c:pt idx="7903">
                  <c:v>154</c:v>
                </c:pt>
                <c:pt idx="7904">
                  <c:v>17</c:v>
                </c:pt>
                <c:pt idx="7905">
                  <c:v>64</c:v>
                </c:pt>
                <c:pt idx="7906">
                  <c:v>436</c:v>
                </c:pt>
                <c:pt idx="7907">
                  <c:v>224</c:v>
                </c:pt>
                <c:pt idx="7908">
                  <c:v>157</c:v>
                </c:pt>
                <c:pt idx="7909">
                  <c:v>58</c:v>
                </c:pt>
                <c:pt idx="7910">
                  <c:v>166</c:v>
                </c:pt>
                <c:pt idx="7911">
                  <c:v>194</c:v>
                </c:pt>
                <c:pt idx="7912">
                  <c:v>322</c:v>
                </c:pt>
                <c:pt idx="7913">
                  <c:v>407</c:v>
                </c:pt>
                <c:pt idx="7914">
                  <c:v>54</c:v>
                </c:pt>
                <c:pt idx="7915">
                  <c:v>68</c:v>
                </c:pt>
                <c:pt idx="7916">
                  <c:v>35</c:v>
                </c:pt>
                <c:pt idx="7917">
                  <c:v>34</c:v>
                </c:pt>
                <c:pt idx="7918">
                  <c:v>190</c:v>
                </c:pt>
                <c:pt idx="7919">
                  <c:v>158</c:v>
                </c:pt>
                <c:pt idx="7920">
                  <c:v>122</c:v>
                </c:pt>
                <c:pt idx="7921">
                  <c:v>147</c:v>
                </c:pt>
                <c:pt idx="7922">
                  <c:v>86</c:v>
                </c:pt>
                <c:pt idx="7923">
                  <c:v>49</c:v>
                </c:pt>
                <c:pt idx="7924">
                  <c:v>29</c:v>
                </c:pt>
                <c:pt idx="7925">
                  <c:v>115</c:v>
                </c:pt>
                <c:pt idx="7926">
                  <c:v>67</c:v>
                </c:pt>
                <c:pt idx="7927">
                  <c:v>17</c:v>
                </c:pt>
                <c:pt idx="7928">
                  <c:v>163</c:v>
                </c:pt>
                <c:pt idx="7929">
                  <c:v>66</c:v>
                </c:pt>
                <c:pt idx="7930">
                  <c:v>399</c:v>
                </c:pt>
                <c:pt idx="7931">
                  <c:v>270</c:v>
                </c:pt>
                <c:pt idx="7932">
                  <c:v>65</c:v>
                </c:pt>
                <c:pt idx="7933">
                  <c:v>56</c:v>
                </c:pt>
                <c:pt idx="7934">
                  <c:v>905</c:v>
                </c:pt>
                <c:pt idx="7935">
                  <c:v>17</c:v>
                </c:pt>
                <c:pt idx="7936">
                  <c:v>62</c:v>
                </c:pt>
                <c:pt idx="7937">
                  <c:v>8</c:v>
                </c:pt>
                <c:pt idx="7938">
                  <c:v>90</c:v>
                </c:pt>
                <c:pt idx="7939">
                  <c:v>82</c:v>
                </c:pt>
                <c:pt idx="7940">
                  <c:v>46</c:v>
                </c:pt>
                <c:pt idx="7941">
                  <c:v>59</c:v>
                </c:pt>
                <c:pt idx="7942">
                  <c:v>38</c:v>
                </c:pt>
                <c:pt idx="7943">
                  <c:v>18</c:v>
                </c:pt>
                <c:pt idx="7944">
                  <c:v>382</c:v>
                </c:pt>
                <c:pt idx="7945">
                  <c:v>79</c:v>
                </c:pt>
                <c:pt idx="7946">
                  <c:v>49</c:v>
                </c:pt>
                <c:pt idx="7947">
                  <c:v>35</c:v>
                </c:pt>
                <c:pt idx="7948">
                  <c:v>62</c:v>
                </c:pt>
                <c:pt idx="7949">
                  <c:v>108</c:v>
                </c:pt>
                <c:pt idx="7950">
                  <c:v>133</c:v>
                </c:pt>
                <c:pt idx="7951">
                  <c:v>30</c:v>
                </c:pt>
                <c:pt idx="7952">
                  <c:v>105</c:v>
                </c:pt>
                <c:pt idx="7953">
                  <c:v>270</c:v>
                </c:pt>
                <c:pt idx="7954">
                  <c:v>37</c:v>
                </c:pt>
                <c:pt idx="7955">
                  <c:v>288</c:v>
                </c:pt>
                <c:pt idx="7956">
                  <c:v>325</c:v>
                </c:pt>
                <c:pt idx="7957">
                  <c:v>33</c:v>
                </c:pt>
                <c:pt idx="7958">
                  <c:v>95</c:v>
                </c:pt>
                <c:pt idx="7959">
                  <c:v>29</c:v>
                </c:pt>
                <c:pt idx="7960">
                  <c:v>502</c:v>
                </c:pt>
                <c:pt idx="7961">
                  <c:v>60</c:v>
                </c:pt>
                <c:pt idx="7962">
                  <c:v>590</c:v>
                </c:pt>
                <c:pt idx="7963">
                  <c:v>42</c:v>
                </c:pt>
                <c:pt idx="7964">
                  <c:v>172</c:v>
                </c:pt>
                <c:pt idx="7965">
                  <c:v>37</c:v>
                </c:pt>
                <c:pt idx="7966">
                  <c:v>302</c:v>
                </c:pt>
                <c:pt idx="7967">
                  <c:v>1096</c:v>
                </c:pt>
                <c:pt idx="7968">
                  <c:v>8</c:v>
                </c:pt>
                <c:pt idx="7969">
                  <c:v>2939</c:v>
                </c:pt>
                <c:pt idx="7970">
                  <c:v>1036</c:v>
                </c:pt>
                <c:pt idx="7971">
                  <c:v>575</c:v>
                </c:pt>
                <c:pt idx="7972">
                  <c:v>133</c:v>
                </c:pt>
                <c:pt idx="7973">
                  <c:v>353</c:v>
                </c:pt>
                <c:pt idx="7974">
                  <c:v>171</c:v>
                </c:pt>
                <c:pt idx="7975">
                  <c:v>38</c:v>
                </c:pt>
                <c:pt idx="7976">
                  <c:v>54</c:v>
                </c:pt>
                <c:pt idx="7977">
                  <c:v>318</c:v>
                </c:pt>
                <c:pt idx="7978">
                  <c:v>220</c:v>
                </c:pt>
                <c:pt idx="7979">
                  <c:v>16</c:v>
                </c:pt>
                <c:pt idx="7980">
                  <c:v>73</c:v>
                </c:pt>
                <c:pt idx="7981">
                  <c:v>402</c:v>
                </c:pt>
                <c:pt idx="7982">
                  <c:v>22</c:v>
                </c:pt>
                <c:pt idx="7983">
                  <c:v>137</c:v>
                </c:pt>
                <c:pt idx="7984">
                  <c:v>41</c:v>
                </c:pt>
                <c:pt idx="7985">
                  <c:v>66</c:v>
                </c:pt>
                <c:pt idx="7986">
                  <c:v>100</c:v>
                </c:pt>
                <c:pt idx="7987">
                  <c:v>76</c:v>
                </c:pt>
                <c:pt idx="7988">
                  <c:v>17</c:v>
                </c:pt>
                <c:pt idx="7989">
                  <c:v>343</c:v>
                </c:pt>
                <c:pt idx="7990">
                  <c:v>36</c:v>
                </c:pt>
                <c:pt idx="7991">
                  <c:v>127</c:v>
                </c:pt>
                <c:pt idx="7992">
                  <c:v>268</c:v>
                </c:pt>
                <c:pt idx="7993">
                  <c:v>56</c:v>
                </c:pt>
                <c:pt idx="7994">
                  <c:v>8</c:v>
                </c:pt>
                <c:pt idx="7995">
                  <c:v>29</c:v>
                </c:pt>
                <c:pt idx="7996">
                  <c:v>239</c:v>
                </c:pt>
                <c:pt idx="7997">
                  <c:v>529</c:v>
                </c:pt>
                <c:pt idx="7998">
                  <c:v>71</c:v>
                </c:pt>
                <c:pt idx="7999">
                  <c:v>166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E95-4399-9501-E73737B23470}"/>
            </c:ext>
          </c:extLst>
        </c:ser>
        <c:ser>
          <c:idx val="1"/>
          <c:order val="1"/>
          <c:tx>
            <c:v/>
          </c:tx>
          <c:spPr>
            <a:ln w="19050">
              <a:noFill/>
            </a:ln>
            <a:effectLst/>
          </c:spPr>
          <c:marker>
            <c:symbol val="circle"/>
            <c:size val="3"/>
            <c:spPr>
              <a:solidFill>
                <a:srgbClr val="003CE6"/>
              </a:solidFill>
              <a:ln>
                <a:solidFill>
                  <a:srgbClr val="003CE6"/>
                </a:solidFill>
                <a:prstDash val="solid"/>
              </a:ln>
            </c:spPr>
          </c:marker>
          <c:xVal>
            <c:numLit>
              <c:formatCode>General</c:formatCode>
              <c:ptCount val="1"/>
              <c:pt idx="0">
                <c:v>178.34880556152083</c:v>
              </c:pt>
            </c:numLit>
          </c:xVal>
          <c:yVal>
            <c:numLit>
              <c:formatCode>General</c:formatCode>
              <c:ptCount val="1"/>
              <c:pt idx="0">
                <c:v>274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1-AE95-4399-9501-E73737B23470}"/>
            </c:ext>
          </c:extLst>
        </c:ser>
        <c:ser>
          <c:idx val="2"/>
          <c:order val="2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regressiondollars'!xdata1</c:f>
              <c:numCache>
                <c:formatCode>General</c:formatCode>
                <c:ptCount val="70"/>
                <c:pt idx="0">
                  <c:v>74.164857517155994</c:v>
                </c:pt>
                <c:pt idx="1">
                  <c:v>77.02455472686654</c:v>
                </c:pt>
                <c:pt idx="2">
                  <c:v>79.884251936577101</c:v>
                </c:pt>
                <c:pt idx="3">
                  <c:v>82.743949146287648</c:v>
                </c:pt>
                <c:pt idx="4">
                  <c:v>85.603646355998194</c:v>
                </c:pt>
                <c:pt idx="5">
                  <c:v>88.46334356570874</c:v>
                </c:pt>
                <c:pt idx="6">
                  <c:v>91.323040775419287</c:v>
                </c:pt>
                <c:pt idx="7">
                  <c:v>94.182737985129847</c:v>
                </c:pt>
                <c:pt idx="8">
                  <c:v>97.042435194840394</c:v>
                </c:pt>
                <c:pt idx="9">
                  <c:v>99.90213240455094</c:v>
                </c:pt>
                <c:pt idx="10">
                  <c:v>102.7618296142615</c:v>
                </c:pt>
                <c:pt idx="11">
                  <c:v>105.62152682397205</c:v>
                </c:pt>
                <c:pt idx="12">
                  <c:v>108.48122403368259</c:v>
                </c:pt>
                <c:pt idx="13">
                  <c:v>111.34092124339314</c:v>
                </c:pt>
                <c:pt idx="14">
                  <c:v>114.20061845310369</c:v>
                </c:pt>
                <c:pt idx="15">
                  <c:v>117.06031566281425</c:v>
                </c:pt>
                <c:pt idx="16">
                  <c:v>119.92001287252479</c:v>
                </c:pt>
                <c:pt idx="17">
                  <c:v>122.77971008223534</c:v>
                </c:pt>
                <c:pt idx="18">
                  <c:v>125.6394072919459</c:v>
                </c:pt>
                <c:pt idx="19">
                  <c:v>128.49910450165646</c:v>
                </c:pt>
                <c:pt idx="20">
                  <c:v>131.35880171136699</c:v>
                </c:pt>
                <c:pt idx="21">
                  <c:v>134.21849892107753</c:v>
                </c:pt>
                <c:pt idx="22">
                  <c:v>137.07819613078809</c:v>
                </c:pt>
                <c:pt idx="23">
                  <c:v>139.93789334049865</c:v>
                </c:pt>
                <c:pt idx="24">
                  <c:v>142.79759055020918</c:v>
                </c:pt>
                <c:pt idx="25">
                  <c:v>145.65728775991974</c:v>
                </c:pt>
                <c:pt idx="26">
                  <c:v>148.5169849696303</c:v>
                </c:pt>
                <c:pt idx="27">
                  <c:v>151.37668217934083</c:v>
                </c:pt>
                <c:pt idx="28">
                  <c:v>154.23637938905139</c:v>
                </c:pt>
                <c:pt idx="29">
                  <c:v>157.09607659876195</c:v>
                </c:pt>
                <c:pt idx="30">
                  <c:v>159.95577380847249</c:v>
                </c:pt>
                <c:pt idx="31">
                  <c:v>162.81547101818305</c:v>
                </c:pt>
                <c:pt idx="32">
                  <c:v>165.67516822789361</c:v>
                </c:pt>
                <c:pt idx="33">
                  <c:v>168.53486543760414</c:v>
                </c:pt>
                <c:pt idx="34">
                  <c:v>171.39456264731467</c:v>
                </c:pt>
                <c:pt idx="35">
                  <c:v>174.25425985702526</c:v>
                </c:pt>
                <c:pt idx="36">
                  <c:v>177.11395706673579</c:v>
                </c:pt>
                <c:pt idx="37">
                  <c:v>179.97365427644633</c:v>
                </c:pt>
                <c:pt idx="38">
                  <c:v>182.83335148615691</c:v>
                </c:pt>
                <c:pt idx="39">
                  <c:v>185.69304869586745</c:v>
                </c:pt>
                <c:pt idx="40">
                  <c:v>188.55274590557798</c:v>
                </c:pt>
                <c:pt idx="41">
                  <c:v>191.41244311528854</c:v>
                </c:pt>
                <c:pt idx="42">
                  <c:v>194.2721403249991</c:v>
                </c:pt>
                <c:pt idx="43">
                  <c:v>197.13183753470963</c:v>
                </c:pt>
                <c:pt idx="44">
                  <c:v>199.99153474442019</c:v>
                </c:pt>
                <c:pt idx="45">
                  <c:v>202.85123195413075</c:v>
                </c:pt>
                <c:pt idx="46">
                  <c:v>205.71092916384129</c:v>
                </c:pt>
                <c:pt idx="47">
                  <c:v>208.57062637355182</c:v>
                </c:pt>
                <c:pt idx="48">
                  <c:v>211.43032358326241</c:v>
                </c:pt>
                <c:pt idx="49">
                  <c:v>214.29002079297294</c:v>
                </c:pt>
                <c:pt idx="50">
                  <c:v>217.14971800268347</c:v>
                </c:pt>
                <c:pt idx="51">
                  <c:v>220.00941521239406</c:v>
                </c:pt>
                <c:pt idx="52">
                  <c:v>222.86911242210459</c:v>
                </c:pt>
                <c:pt idx="53">
                  <c:v>225.72880963181512</c:v>
                </c:pt>
                <c:pt idx="54">
                  <c:v>228.58850684152571</c:v>
                </c:pt>
                <c:pt idx="55">
                  <c:v>231.44820405123625</c:v>
                </c:pt>
                <c:pt idx="56">
                  <c:v>234.30790126094678</c:v>
                </c:pt>
                <c:pt idx="57">
                  <c:v>237.16759847065737</c:v>
                </c:pt>
                <c:pt idx="58">
                  <c:v>240.0272956803679</c:v>
                </c:pt>
                <c:pt idx="59">
                  <c:v>242.88699289007843</c:v>
                </c:pt>
                <c:pt idx="60">
                  <c:v>245.74669009978902</c:v>
                </c:pt>
                <c:pt idx="61">
                  <c:v>248.60638730949955</c:v>
                </c:pt>
                <c:pt idx="62">
                  <c:v>251.46608451921009</c:v>
                </c:pt>
                <c:pt idx="63">
                  <c:v>254.32578172892062</c:v>
                </c:pt>
                <c:pt idx="64">
                  <c:v>257.18547893863121</c:v>
                </c:pt>
                <c:pt idx="65">
                  <c:v>260.04517614834174</c:v>
                </c:pt>
                <c:pt idx="66">
                  <c:v>262.90487335805227</c:v>
                </c:pt>
                <c:pt idx="67">
                  <c:v>265.76457056776286</c:v>
                </c:pt>
                <c:pt idx="68">
                  <c:v>268.62426777747339</c:v>
                </c:pt>
                <c:pt idx="69">
                  <c:v>271.48396498718392</c:v>
                </c:pt>
              </c:numCache>
            </c:numRef>
          </c:xVal>
          <c:yVal>
            <c:numRef>
              <c:f>'Linear regressiondollars'!ydata1</c:f>
              <c:numCache>
                <c:formatCode>General</c:formatCode>
                <c:ptCount val="70"/>
                <c:pt idx="0">
                  <c:v>-754.70109974666582</c:v>
                </c:pt>
                <c:pt idx="1">
                  <c:v>-751.82318304584351</c:v>
                </c:pt>
                <c:pt idx="2">
                  <c:v>-748.94575582342293</c:v>
                </c:pt>
                <c:pt idx="3">
                  <c:v>-746.06881811081701</c:v>
                </c:pt>
                <c:pt idx="4">
                  <c:v>-743.19236993857328</c:v>
                </c:pt>
                <c:pt idx="5">
                  <c:v>-740.3164113363755</c:v>
                </c:pt>
                <c:pt idx="6">
                  <c:v>-737.44094233304133</c:v>
                </c:pt>
                <c:pt idx="7">
                  <c:v>-734.56596295652344</c:v>
                </c:pt>
                <c:pt idx="8">
                  <c:v>-731.69147323390825</c:v>
                </c:pt>
                <c:pt idx="9">
                  <c:v>-728.81747319141675</c:v>
                </c:pt>
                <c:pt idx="10">
                  <c:v>-725.94396285440314</c:v>
                </c:pt>
                <c:pt idx="11">
                  <c:v>-723.0709422473559</c:v>
                </c:pt>
                <c:pt idx="12">
                  <c:v>-720.19841139389644</c:v>
                </c:pt>
                <c:pt idx="13">
                  <c:v>-717.32637031677882</c:v>
                </c:pt>
                <c:pt idx="14">
                  <c:v>-714.45481903789118</c:v>
                </c:pt>
                <c:pt idx="15">
                  <c:v>-711.58375757825343</c:v>
                </c:pt>
                <c:pt idx="16">
                  <c:v>-708.71318595801813</c:v>
                </c:pt>
                <c:pt idx="17">
                  <c:v>-705.84310419647113</c:v>
                </c:pt>
                <c:pt idx="18">
                  <c:v>-702.97351231202936</c:v>
                </c:pt>
                <c:pt idx="19">
                  <c:v>-700.1044103222423</c:v>
                </c:pt>
                <c:pt idx="20">
                  <c:v>-697.23579824379158</c:v>
                </c:pt>
                <c:pt idx="21">
                  <c:v>-694.36767609248977</c:v>
                </c:pt>
                <c:pt idx="22">
                  <c:v>-691.50004388328193</c:v>
                </c:pt>
                <c:pt idx="23">
                  <c:v>-688.63290163024385</c:v>
                </c:pt>
                <c:pt idx="24">
                  <c:v>-685.76624934658332</c:v>
                </c:pt>
                <c:pt idx="25">
                  <c:v>-682.90008704463889</c:v>
                </c:pt>
                <c:pt idx="26">
                  <c:v>-680.03441473588032</c:v>
                </c:pt>
                <c:pt idx="27">
                  <c:v>-677.16923243090866</c:v>
                </c:pt>
                <c:pt idx="28">
                  <c:v>-674.30454013945541</c:v>
                </c:pt>
                <c:pt idx="29">
                  <c:v>-671.44033787038325</c:v>
                </c:pt>
                <c:pt idx="30">
                  <c:v>-668.57662563168572</c:v>
                </c:pt>
                <c:pt idx="31">
                  <c:v>-665.71340343048632</c:v>
                </c:pt>
                <c:pt idx="32">
                  <c:v>-662.85067127304023</c:v>
                </c:pt>
                <c:pt idx="33">
                  <c:v>-659.98842916473245</c:v>
                </c:pt>
                <c:pt idx="34">
                  <c:v>-657.12667711007884</c:v>
                </c:pt>
                <c:pt idx="35">
                  <c:v>-654.26541511272512</c:v>
                </c:pt>
                <c:pt idx="36">
                  <c:v>-651.40464317544865</c:v>
                </c:pt>
                <c:pt idx="37">
                  <c:v>-648.54436130015597</c:v>
                </c:pt>
                <c:pt idx="38">
                  <c:v>-645.6845694878848</c:v>
                </c:pt>
                <c:pt idx="39">
                  <c:v>-642.82526773880295</c:v>
                </c:pt>
                <c:pt idx="40">
                  <c:v>-639.96645605220874</c:v>
                </c:pt>
                <c:pt idx="41">
                  <c:v>-637.10813442653068</c:v>
                </c:pt>
                <c:pt idx="42">
                  <c:v>-634.25030285932792</c:v>
                </c:pt>
                <c:pt idx="43">
                  <c:v>-631.39296134728988</c:v>
                </c:pt>
                <c:pt idx="44">
                  <c:v>-628.53610988623677</c:v>
                </c:pt>
                <c:pt idx="45">
                  <c:v>-625.67974847111896</c:v>
                </c:pt>
                <c:pt idx="46">
                  <c:v>-622.82387709601744</c:v>
                </c:pt>
                <c:pt idx="47">
                  <c:v>-619.96849575414399</c:v>
                </c:pt>
                <c:pt idx="48">
                  <c:v>-617.11360443784054</c:v>
                </c:pt>
                <c:pt idx="49">
                  <c:v>-614.25920313858023</c:v>
                </c:pt>
                <c:pt idx="50">
                  <c:v>-611.40529184696732</c:v>
                </c:pt>
                <c:pt idx="51">
                  <c:v>-608.55187055273575</c:v>
                </c:pt>
                <c:pt idx="52">
                  <c:v>-605.69893924475173</c:v>
                </c:pt>
                <c:pt idx="53">
                  <c:v>-602.84649791101197</c:v>
                </c:pt>
                <c:pt idx="54">
                  <c:v>-599.99454653864416</c:v>
                </c:pt>
                <c:pt idx="55">
                  <c:v>-597.14308511390777</c:v>
                </c:pt>
                <c:pt idx="56">
                  <c:v>-594.29211362219326</c:v>
                </c:pt>
                <c:pt idx="57">
                  <c:v>-591.44163204802283</c:v>
                </c:pt>
                <c:pt idx="58">
                  <c:v>-588.5916403750507</c:v>
                </c:pt>
                <c:pt idx="59">
                  <c:v>-585.74213858606197</c:v>
                </c:pt>
                <c:pt idx="60">
                  <c:v>-582.89312666297485</c:v>
                </c:pt>
                <c:pt idx="61">
                  <c:v>-580.04460458683911</c:v>
                </c:pt>
                <c:pt idx="62">
                  <c:v>-577.19657233783664</c:v>
                </c:pt>
                <c:pt idx="63">
                  <c:v>-574.34902989528246</c:v>
                </c:pt>
                <c:pt idx="64">
                  <c:v>-571.50197723762335</c:v>
                </c:pt>
                <c:pt idx="65">
                  <c:v>-568.65541434243983</c:v>
                </c:pt>
                <c:pt idx="66">
                  <c:v>-565.80934118644518</c:v>
                </c:pt>
                <c:pt idx="67">
                  <c:v>-562.96375774548574</c:v>
                </c:pt>
                <c:pt idx="68">
                  <c:v>-560.11866399454129</c:v>
                </c:pt>
                <c:pt idx="69">
                  <c:v>-557.27405990772581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E95-4399-9501-E73737B23470}"/>
            </c:ext>
          </c:extLst>
        </c:ser>
        <c:ser>
          <c:idx val="3"/>
          <c:order val="3"/>
          <c:tx>
            <c:v/>
          </c:tx>
          <c:spPr>
            <a:ln w="6350">
              <a:solidFill>
                <a:srgbClr val="C0C0C0"/>
              </a:solidFill>
              <a:prstDash val="solid"/>
            </a:ln>
            <a:effectLst/>
          </c:spPr>
          <c:marker>
            <c:symbol val="none"/>
          </c:marker>
          <c:xVal>
            <c:numRef>
              <c:f>'Linear regressiondollars'!xdata2</c:f>
              <c:numCache>
                <c:formatCode>General</c:formatCode>
                <c:ptCount val="70"/>
                <c:pt idx="0">
                  <c:v>64.011017705176002</c:v>
                </c:pt>
                <c:pt idx="1">
                  <c:v>67.017872013610898</c:v>
                </c:pt>
                <c:pt idx="2">
                  <c:v>70.024726322045808</c:v>
                </c:pt>
                <c:pt idx="3">
                  <c:v>73.031580630480704</c:v>
                </c:pt>
                <c:pt idx="4">
                  <c:v>76.0384349389156</c:v>
                </c:pt>
                <c:pt idx="5">
                  <c:v>79.045289247350496</c:v>
                </c:pt>
                <c:pt idx="6">
                  <c:v>82.052143555785406</c:v>
                </c:pt>
                <c:pt idx="7">
                  <c:v>85.058997864220302</c:v>
                </c:pt>
                <c:pt idx="8">
                  <c:v>88.065852172655198</c:v>
                </c:pt>
                <c:pt idx="9">
                  <c:v>91.072706481090108</c:v>
                </c:pt>
                <c:pt idx="10">
                  <c:v>94.079560789525004</c:v>
                </c:pt>
                <c:pt idx="11">
                  <c:v>97.0864150979599</c:v>
                </c:pt>
                <c:pt idx="12">
                  <c:v>100.0932694063948</c:v>
                </c:pt>
                <c:pt idx="13">
                  <c:v>103.10012371482969</c:v>
                </c:pt>
                <c:pt idx="14">
                  <c:v>106.1069780232646</c:v>
                </c:pt>
                <c:pt idx="15">
                  <c:v>109.1138323316995</c:v>
                </c:pt>
                <c:pt idx="16">
                  <c:v>112.12068664013441</c:v>
                </c:pt>
                <c:pt idx="17">
                  <c:v>115.1275409485693</c:v>
                </c:pt>
                <c:pt idx="18">
                  <c:v>118.1343952570042</c:v>
                </c:pt>
                <c:pt idx="19">
                  <c:v>121.1412495654391</c:v>
                </c:pt>
                <c:pt idx="20">
                  <c:v>124.14810387387399</c:v>
                </c:pt>
                <c:pt idx="21">
                  <c:v>127.1549581823089</c:v>
                </c:pt>
                <c:pt idx="22">
                  <c:v>130.16181249074378</c:v>
                </c:pt>
                <c:pt idx="23">
                  <c:v>133.16866679917871</c:v>
                </c:pt>
                <c:pt idx="24">
                  <c:v>136.1755211076136</c:v>
                </c:pt>
                <c:pt idx="25">
                  <c:v>139.1823754160485</c:v>
                </c:pt>
                <c:pt idx="26">
                  <c:v>142.1892297244834</c:v>
                </c:pt>
                <c:pt idx="27">
                  <c:v>145.19608403291829</c:v>
                </c:pt>
                <c:pt idx="28">
                  <c:v>148.20293834135322</c:v>
                </c:pt>
                <c:pt idx="29">
                  <c:v>151.20979264978808</c:v>
                </c:pt>
                <c:pt idx="30">
                  <c:v>154.21664695822301</c:v>
                </c:pt>
                <c:pt idx="31">
                  <c:v>157.22350126665791</c:v>
                </c:pt>
                <c:pt idx="32">
                  <c:v>160.2303555750928</c:v>
                </c:pt>
                <c:pt idx="33">
                  <c:v>163.2372098835277</c:v>
                </c:pt>
                <c:pt idx="34">
                  <c:v>166.24406419196259</c:v>
                </c:pt>
                <c:pt idx="35">
                  <c:v>169.25091850039752</c:v>
                </c:pt>
                <c:pt idx="36">
                  <c:v>172.25777280883239</c:v>
                </c:pt>
                <c:pt idx="37">
                  <c:v>175.26462711726731</c:v>
                </c:pt>
                <c:pt idx="38">
                  <c:v>178.27148142570221</c:v>
                </c:pt>
                <c:pt idx="39">
                  <c:v>181.2783357341371</c:v>
                </c:pt>
                <c:pt idx="40">
                  <c:v>184.285190042572</c:v>
                </c:pt>
                <c:pt idx="41">
                  <c:v>187.29204435100689</c:v>
                </c:pt>
                <c:pt idx="42">
                  <c:v>190.29889865944182</c:v>
                </c:pt>
                <c:pt idx="43">
                  <c:v>193.30575296787669</c:v>
                </c:pt>
                <c:pt idx="44">
                  <c:v>196.31260727631161</c:v>
                </c:pt>
                <c:pt idx="45">
                  <c:v>199.31946158474648</c:v>
                </c:pt>
                <c:pt idx="46">
                  <c:v>202.3263158931814</c:v>
                </c:pt>
                <c:pt idx="47">
                  <c:v>205.33317020161633</c:v>
                </c:pt>
                <c:pt idx="48">
                  <c:v>208.34002451005119</c:v>
                </c:pt>
                <c:pt idx="49">
                  <c:v>211.34687881848612</c:v>
                </c:pt>
                <c:pt idx="50">
                  <c:v>214.35373312692099</c:v>
                </c:pt>
                <c:pt idx="51">
                  <c:v>217.36058743535591</c:v>
                </c:pt>
                <c:pt idx="52">
                  <c:v>220.36744174379078</c:v>
                </c:pt>
                <c:pt idx="53">
                  <c:v>223.3742960522257</c:v>
                </c:pt>
                <c:pt idx="54">
                  <c:v>226.38115036066063</c:v>
                </c:pt>
                <c:pt idx="55">
                  <c:v>229.38800466909549</c:v>
                </c:pt>
                <c:pt idx="56">
                  <c:v>232.39485897753042</c:v>
                </c:pt>
                <c:pt idx="57">
                  <c:v>235.40171328596529</c:v>
                </c:pt>
                <c:pt idx="58">
                  <c:v>238.40856759440021</c:v>
                </c:pt>
                <c:pt idx="59">
                  <c:v>241.41542190283508</c:v>
                </c:pt>
                <c:pt idx="60">
                  <c:v>244.42227621127</c:v>
                </c:pt>
                <c:pt idx="61">
                  <c:v>247.42913051970493</c:v>
                </c:pt>
                <c:pt idx="62">
                  <c:v>250.43598482813979</c:v>
                </c:pt>
                <c:pt idx="63">
                  <c:v>253.44283913657472</c:v>
                </c:pt>
                <c:pt idx="64">
                  <c:v>256.44969344500959</c:v>
                </c:pt>
                <c:pt idx="65">
                  <c:v>259.45654775344451</c:v>
                </c:pt>
                <c:pt idx="66">
                  <c:v>262.46340206187938</c:v>
                </c:pt>
                <c:pt idx="67">
                  <c:v>265.4702563703143</c:v>
                </c:pt>
                <c:pt idx="68">
                  <c:v>268.47711067874923</c:v>
                </c:pt>
                <c:pt idx="69">
                  <c:v>271.48396498718409</c:v>
                </c:pt>
              </c:numCache>
            </c:numRef>
          </c:xVal>
          <c:yVal>
            <c:numRef>
              <c:f>'Linear regressiondollars'!ydata2</c:f>
              <c:numCache>
                <c:formatCode>General</c:formatCode>
                <c:ptCount val="70"/>
                <c:pt idx="0">
                  <c:v>892.94562034800003</c:v>
                </c:pt>
                <c:pt idx="1">
                  <c:v>895.93150371740842</c:v>
                </c:pt>
                <c:pt idx="2">
                  <c:v>898.91792810843435</c:v>
                </c:pt>
                <c:pt idx="3">
                  <c:v>901.9048935610831</c:v>
                </c:pt>
                <c:pt idx="4">
                  <c:v>904.89240011430388</c:v>
                </c:pt>
                <c:pt idx="5">
                  <c:v>907.88044780598977</c:v>
                </c:pt>
                <c:pt idx="6">
                  <c:v>910.86903667297759</c:v>
                </c:pt>
                <c:pt idx="7">
                  <c:v>913.85816675104752</c:v>
                </c:pt>
                <c:pt idx="8">
                  <c:v>916.84783807492227</c:v>
                </c:pt>
                <c:pt idx="9">
                  <c:v>919.83805067826711</c:v>
                </c:pt>
                <c:pt idx="10">
                  <c:v>922.82880459368937</c:v>
                </c:pt>
                <c:pt idx="11">
                  <c:v>925.82009985273885</c:v>
                </c:pt>
                <c:pt idx="12">
                  <c:v>928.81193648590602</c:v>
                </c:pt>
                <c:pt idx="13">
                  <c:v>931.80431452262337</c:v>
                </c:pt>
                <c:pt idx="14">
                  <c:v>934.79723399126362</c:v>
                </c:pt>
                <c:pt idx="15">
                  <c:v>937.79069491914106</c:v>
                </c:pt>
                <c:pt idx="16">
                  <c:v>940.78469733250938</c:v>
                </c:pt>
                <c:pt idx="17">
                  <c:v>943.7792412565633</c:v>
                </c:pt>
                <c:pt idx="18">
                  <c:v>946.77432671543693</c:v>
                </c:pt>
                <c:pt idx="19">
                  <c:v>949.76995373220404</c:v>
                </c:pt>
                <c:pt idx="20">
                  <c:v>952.76612232887828</c:v>
                </c:pt>
                <c:pt idx="21">
                  <c:v>955.76283252641224</c:v>
                </c:pt>
                <c:pt idx="22">
                  <c:v>958.76008434469736</c:v>
                </c:pt>
                <c:pt idx="23">
                  <c:v>961.75787780256451</c:v>
                </c:pt>
                <c:pt idx="24">
                  <c:v>964.75621291778236</c:v>
                </c:pt>
                <c:pt idx="25">
                  <c:v>967.75508970705846</c:v>
                </c:pt>
                <c:pt idx="26">
                  <c:v>970.75450818603917</c:v>
                </c:pt>
                <c:pt idx="27">
                  <c:v>973.75446836930826</c:v>
                </c:pt>
                <c:pt idx="28">
                  <c:v>976.75497027038773</c:v>
                </c:pt>
                <c:pt idx="29">
                  <c:v>979.75601390173779</c:v>
                </c:pt>
                <c:pt idx="30">
                  <c:v>982.75759927475576</c:v>
                </c:pt>
                <c:pt idx="31">
                  <c:v>985.75972639977726</c:v>
                </c:pt>
                <c:pt idx="32">
                  <c:v>988.76239528607516</c:v>
                </c:pt>
                <c:pt idx="33">
                  <c:v>991.76560594185958</c:v>
                </c:pt>
                <c:pt idx="34">
                  <c:v>994.76935837427857</c:v>
                </c:pt>
                <c:pt idx="35">
                  <c:v>997.77365258941677</c:v>
                </c:pt>
                <c:pt idx="36">
                  <c:v>1000.7784885922968</c:v>
                </c:pt>
                <c:pt idx="37">
                  <c:v>1003.7838663868779</c:v>
                </c:pt>
                <c:pt idx="38">
                  <c:v>1006.7897859760566</c:v>
                </c:pt>
                <c:pt idx="39">
                  <c:v>1009.7962473616667</c:v>
                </c:pt>
                <c:pt idx="40">
                  <c:v>1012.8032505444793</c:v>
                </c:pt>
                <c:pt idx="41">
                  <c:v>1015.8107955242018</c:v>
                </c:pt>
                <c:pt idx="42">
                  <c:v>1018.8188822994798</c:v>
                </c:pt>
                <c:pt idx="43">
                  <c:v>1021.8275108678952</c:v>
                </c:pt>
                <c:pt idx="44">
                  <c:v>1024.8366812259674</c:v>
                </c:pt>
                <c:pt idx="45">
                  <c:v>1027.8463933691523</c:v>
                </c:pt>
                <c:pt idx="46">
                  <c:v>1030.8566472918444</c:v>
                </c:pt>
                <c:pt idx="47">
                  <c:v>1033.8674429873745</c:v>
                </c:pt>
                <c:pt idx="48">
                  <c:v>1036.8787804480103</c:v>
                </c:pt>
                <c:pt idx="49">
                  <c:v>1039.8906596649583</c:v>
                </c:pt>
                <c:pt idx="50">
                  <c:v>1042.9030806283613</c:v>
                </c:pt>
                <c:pt idx="51">
                  <c:v>1045.9160433273003</c:v>
                </c:pt>
                <c:pt idx="52">
                  <c:v>1048.9295477497935</c:v>
                </c:pt>
                <c:pt idx="53">
                  <c:v>1051.9435938827976</c:v>
                </c:pt>
                <c:pt idx="54">
                  <c:v>1054.9581817122066</c:v>
                </c:pt>
                <c:pt idx="55">
                  <c:v>1057.9733112228532</c:v>
                </c:pt>
                <c:pt idx="56">
                  <c:v>1060.9889823985079</c:v>
                </c:pt>
                <c:pt idx="57">
                  <c:v>1064.0051952218796</c:v>
                </c:pt>
                <c:pt idx="58">
                  <c:v>1067.0219496746163</c:v>
                </c:pt>
                <c:pt idx="59">
                  <c:v>1070.0392457373036</c:v>
                </c:pt>
                <c:pt idx="60">
                  <c:v>1073.0570833894676</c:v>
                </c:pt>
                <c:pt idx="61">
                  <c:v>1076.0754626095722</c:v>
                </c:pt>
                <c:pt idx="62">
                  <c:v>1079.0943833750212</c:v>
                </c:pt>
                <c:pt idx="63">
                  <c:v>1082.1138456621577</c:v>
                </c:pt>
                <c:pt idx="64">
                  <c:v>1085.1338494462655</c:v>
                </c:pt>
                <c:pt idx="65">
                  <c:v>1088.1543947015671</c:v>
                </c:pt>
                <c:pt idx="66">
                  <c:v>1091.1754814012263</c:v>
                </c:pt>
                <c:pt idx="67">
                  <c:v>1094.1971095173471</c:v>
                </c:pt>
                <c:pt idx="68">
                  <c:v>1097.2192790209742</c:v>
                </c:pt>
                <c:pt idx="69">
                  <c:v>1100.2419898820938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E95-4399-9501-E73737B23470}"/>
            </c:ext>
          </c:extLst>
        </c:ser>
        <c:ser>
          <c:idx val="4"/>
          <c:order val="4"/>
          <c:spPr>
            <a:ln w="3175">
              <a:solidFill>
                <a:srgbClr val="000000"/>
              </a:solidFill>
              <a:prstDash val="lgDash"/>
            </a:ln>
          </c:spPr>
          <c:marker>
            <c:symbol val="none"/>
          </c:marker>
          <c:xVal>
            <c:numLit>
              <c:formatCode>General</c:formatCode>
              <c:ptCount val="2"/>
              <c:pt idx="0">
                <c:v>-5000</c:v>
              </c:pt>
              <c:pt idx="1">
                <c:v>35000</c:v>
              </c:pt>
            </c:numLit>
          </c:xVal>
          <c:yVal>
            <c:numLit>
              <c:formatCode>General</c:formatCode>
              <c:ptCount val="2"/>
              <c:pt idx="0">
                <c:v>-5000</c:v>
              </c:pt>
              <c:pt idx="1">
                <c:v>35000</c:v>
              </c:pt>
            </c:numLit>
          </c:yVal>
          <c:smooth val="0"/>
          <c:extLst>
            <c:ext xmlns:c16="http://schemas.microsoft.com/office/drawing/2014/chart" uri="{C3380CC4-5D6E-409C-BE32-E72D297353CC}">
              <c16:uniqueId val="{00000004-AE95-4399-9501-E73737B2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40697744"/>
        <c:axId val="1444405344"/>
      </c:scatterChart>
      <c:valAx>
        <c:axId val="1540697744"/>
        <c:scaling>
          <c:orientation val="minMax"/>
          <c:max val="35000"/>
          <c:min val="-5000"/>
        </c:scaling>
        <c:delete val="0"/>
        <c:axPos val="b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Pred(Total dollars)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 rot="0" vert="horz"/>
          <a:lstStyle/>
          <a:p>
            <a:pPr>
              <a:defRPr sz="700"/>
            </a:pPr>
            <a:endParaRPr lang="en-US"/>
          </a:p>
        </c:txPr>
        <c:crossAx val="1444405344"/>
        <c:crosses val="autoZero"/>
        <c:crossBetween val="midCat"/>
      </c:valAx>
      <c:valAx>
        <c:axId val="1444405344"/>
        <c:scaling>
          <c:orientation val="minMax"/>
          <c:max val="35000"/>
          <c:min val="-5000"/>
        </c:scaling>
        <c:delete val="0"/>
        <c:axPos val="l"/>
        <c:title>
          <c:tx>
            <c:rich>
              <a:bodyPr/>
              <a:lstStyle/>
              <a:p>
                <a:pPr>
                  <a:defRPr sz="800" b="0"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Total dollars</a:t>
                </a:r>
              </a:p>
            </c:rich>
          </c:tx>
          <c:overlay val="0"/>
        </c:title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1540697744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externalData r:id="rId1">
    <c:autoUpdate val="0"/>
  </c:externalData>
</c:chartSpac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82a2a7165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882a2a7165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882a2a7165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7e342daa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87e342da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87e342daa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61c43a872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861c43a872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2" name="Google Shape;142;g861c43a872_3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61c43a872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861c43a872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861c43a872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61c43a872_3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861c43a872_3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861c43a872_3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82a2a7165_1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882a2a7165_1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882a2a7165_1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82a2a7165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882a2a7165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g882a2a7165_1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82a2a7165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882a2a7165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882a2a7165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" name="Google Shape;212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87e342daa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87e342daa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g87e342daaf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61c43a872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861c43a872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861c43a872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863ba2988b_1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863ba2988b_1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with Photo (Orange)" showMasterSp="0">
  <p:cSld name="Title Slide with Photo (Orange)">
    <p:bg>
      <p:bgPr>
        <a:solidFill>
          <a:schemeClr val="dk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Verdana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457200" y="4975122"/>
            <a:ext cx="4390103" cy="1039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3"/>
          <p:cNvSpPr/>
          <p:nvPr>
            <p:ph idx="2" type="pic"/>
          </p:nvPr>
        </p:nvSpPr>
        <p:spPr>
          <a:xfrm>
            <a:off x="5029200" y="0"/>
            <a:ext cx="7162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TR"/>
              <a:buChar char="–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TR"/>
              <a:buChar char="–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descr="Syracuse University is presented next to a block S in white on an orange background" id="19" name="Google Shape;19;p33" title="Syracuse University Logo"/>
          <p:cNvPicPr preferRelativeResize="0"/>
          <p:nvPr/>
        </p:nvPicPr>
        <p:blipFill rotWithShape="1">
          <a:blip r:embed="rId2">
            <a:alphaModFix/>
          </a:blip>
          <a:srcRect b="734" l="0" r="0" t="-735"/>
          <a:stretch/>
        </p:blipFill>
        <p:spPr>
          <a:xfrm>
            <a:off x="457200" y="457200"/>
            <a:ext cx="3300984" cy="621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ed List">
  <p:cSld name="Bulleted Lis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with Subtitles">
  <p:cSld name="Two Columns with Subtitle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2"/>
          <p:cNvSpPr txBox="1"/>
          <p:nvPr>
            <p:ph idx="1" type="body"/>
          </p:nvPr>
        </p:nvSpPr>
        <p:spPr>
          <a:xfrm>
            <a:off x="839788" y="1825625"/>
            <a:ext cx="5157787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sz="24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42"/>
          <p:cNvSpPr txBox="1"/>
          <p:nvPr>
            <p:ph idx="2" type="body"/>
          </p:nvPr>
        </p:nvSpPr>
        <p:spPr>
          <a:xfrm>
            <a:off x="839788" y="2651761"/>
            <a:ext cx="5157787" cy="3525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3" type="body"/>
          </p:nvPr>
        </p:nvSpPr>
        <p:spPr>
          <a:xfrm>
            <a:off x="6172200" y="1825625"/>
            <a:ext cx="5183188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i="0" sz="24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42"/>
          <p:cNvSpPr txBox="1"/>
          <p:nvPr>
            <p:ph idx="4" type="body"/>
          </p:nvPr>
        </p:nvSpPr>
        <p:spPr>
          <a:xfrm>
            <a:off x="6172200" y="2651761"/>
            <a:ext cx="5183188" cy="3525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–"/>
              <a:defRPr sz="1800"/>
            </a:lvl4pPr>
            <a:lvl5pPr indent="-3429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/>
            </a:lvl5pPr>
            <a:lvl6pPr indent="-3429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with Photo (Orange)" showMasterSp="0">
  <p:cSld name="Section with Photo (Orange)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6"/>
          <p:cNvSpPr txBox="1"/>
          <p:nvPr>
            <p:ph type="title"/>
          </p:nvPr>
        </p:nvSpPr>
        <p:spPr>
          <a:xfrm>
            <a:off x="704031" y="1060809"/>
            <a:ext cx="522482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Verdana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" type="body"/>
          </p:nvPr>
        </p:nvSpPr>
        <p:spPr>
          <a:xfrm>
            <a:off x="704088" y="4114800"/>
            <a:ext cx="522482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46"/>
          <p:cNvSpPr/>
          <p:nvPr>
            <p:ph idx="2" type="pic"/>
          </p:nvPr>
        </p:nvSpPr>
        <p:spPr>
          <a:xfrm>
            <a:off x="6492240" y="0"/>
            <a:ext cx="569976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TR"/>
              <a:buChar char="–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TR"/>
              <a:buChar char="–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" showMasterSp="0">
  <p:cSld name="Closing Slide">
    <p:bg>
      <p:bgPr>
        <a:solidFill>
          <a:schemeClr val="dk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his rectangle is a decorative element that becomes a white background for the orange logo at the top left of the slide. " id="42" name="Google Shape;42;p51" title="Decorative Background"/>
          <p:cNvSpPr/>
          <p:nvPr/>
        </p:nvSpPr>
        <p:spPr>
          <a:xfrm>
            <a:off x="0" y="0"/>
            <a:ext cx="12191999" cy="11887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3" name="Google Shape;43;p51"/>
          <p:cNvSpPr txBox="1"/>
          <p:nvPr>
            <p:ph type="title"/>
          </p:nvPr>
        </p:nvSpPr>
        <p:spPr>
          <a:xfrm>
            <a:off x="3354332" y="2778847"/>
            <a:ext cx="5486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dan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yracuse University is presented next to a block S in orange on a white background." id="44" name="Google Shape;44;p51" title="Syracuse University Logo"/>
          <p:cNvPicPr preferRelativeResize="0"/>
          <p:nvPr/>
        </p:nvPicPr>
        <p:blipFill rotWithShape="1">
          <a:blip r:embed="rId2">
            <a:alphaModFix/>
          </a:blip>
          <a:srcRect b="0" l="-90" r="-90" t="0"/>
          <a:stretch/>
        </p:blipFill>
        <p:spPr>
          <a:xfrm>
            <a:off x="696058" y="365760"/>
            <a:ext cx="2418374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losing Slide with Laurel (Orange)" showMasterSp="0">
  <p:cSld name="Closing Slide with Laurel (Orange)">
    <p:bg>
      <p:bgPr>
        <a:solidFill>
          <a:schemeClr val="dk2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740663" y="2766217"/>
            <a:ext cx="5486400" cy="17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Verdana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Syracuse University is presented next to a block S in white on an orange background." id="47" name="Google Shape;47;p53" title="Syracuse University Logo"/>
          <p:cNvPicPr preferRelativeResize="0"/>
          <p:nvPr/>
        </p:nvPicPr>
        <p:blipFill rotWithShape="1">
          <a:blip r:embed="rId2">
            <a:alphaModFix/>
          </a:blip>
          <a:srcRect b="-404" l="69" r="-67" t="405"/>
          <a:stretch/>
        </p:blipFill>
        <p:spPr>
          <a:xfrm>
            <a:off x="740664" y="466344"/>
            <a:ext cx="3300984" cy="621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laurel from the Syracuse University seal is cropped to fit the right side of the slide. The laurel consists of a series of leaves in an arch. The laurel is white on top of an orange background." id="48" name="Google Shape;48;p53" title="Syracuse University Laurel"/>
          <p:cNvPicPr preferRelativeResize="0"/>
          <p:nvPr/>
        </p:nvPicPr>
        <p:blipFill rotWithShape="1">
          <a:blip r:embed="rId3">
            <a:alphaModFix/>
          </a:blip>
          <a:srcRect b="23975" l="-17" r="69128" t="19247"/>
          <a:stretch/>
        </p:blipFill>
        <p:spPr>
          <a:xfrm>
            <a:off x="8339328" y="0"/>
            <a:ext cx="384962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  <a:defRPr b="0" i="0" sz="32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" type="body"/>
          </p:nvPr>
        </p:nvSpPr>
        <p:spPr>
          <a:xfrm>
            <a:off x="838200" y="1825625"/>
            <a:ext cx="10515600" cy="43525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TR"/>
              <a:buChar char="–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TR"/>
              <a:buChar char="–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2" name="Google Shape;12;p32"/>
          <p:cNvCxnSpPr/>
          <p:nvPr/>
        </p:nvCxnSpPr>
        <p:spPr>
          <a:xfrm>
            <a:off x="838200" y="6355845"/>
            <a:ext cx="1051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32"/>
          <p:cNvSpPr txBox="1"/>
          <p:nvPr/>
        </p:nvSpPr>
        <p:spPr>
          <a:xfrm>
            <a:off x="838200" y="6355845"/>
            <a:ext cx="19192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Syracuse University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2"/>
          <p:cNvSpPr txBox="1"/>
          <p:nvPr/>
        </p:nvSpPr>
        <p:spPr>
          <a:xfrm>
            <a:off x="9434557" y="6355845"/>
            <a:ext cx="191924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0" i="0" lang="en-US" sz="900" u="none" cap="none" strike="noStrik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900" u="none" cap="none" strike="noStrike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5.png"/><Relationship Id="rId7" Type="http://schemas.openxmlformats.org/officeDocument/2006/relationships/chart" Target="../charts/chart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5" Type="http://schemas.openxmlformats.org/officeDocument/2006/relationships/chart" Target="../charts/chart4.xml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457200" y="1879447"/>
            <a:ext cx="4390103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Verdana"/>
              <a:buNone/>
            </a:pPr>
            <a:r>
              <a:rPr lang="en-US" sz="3888"/>
              <a:t>MULTICHANNEL</a:t>
            </a:r>
            <a:br>
              <a:rPr lang="en-US" sz="3888"/>
            </a:br>
            <a:r>
              <a:rPr lang="en-US" sz="3888"/>
              <a:t>GIFT COMPANY</a:t>
            </a:r>
            <a:endParaRPr sz="4320"/>
          </a:p>
        </p:txBody>
      </p:sp>
      <p:pic>
        <p:nvPicPr>
          <p:cNvPr descr="Aerial photo of campus buildings: Crouse, Maxwell, Eggers, and Tolley. The photo is taken in the fall. Trees are turning into yellows and browns in the background. " id="55" name="Google Shape;55;p1" title="Syracuse University Campus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0"/>
            <a:ext cx="7162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"/>
          <p:cNvSpPr txBox="1"/>
          <p:nvPr>
            <p:ph type="title"/>
          </p:nvPr>
        </p:nvSpPr>
        <p:spPr>
          <a:xfrm>
            <a:off x="838200" y="11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Challenges predicting CLV</a:t>
            </a:r>
            <a:endParaRPr/>
          </a:p>
        </p:txBody>
      </p:sp>
      <p:sp>
        <p:nvSpPr>
          <p:cNvPr id="115" name="Google Shape;115;p6"/>
          <p:cNvSpPr txBox="1"/>
          <p:nvPr>
            <p:ph idx="1" type="body"/>
          </p:nvPr>
        </p:nvSpPr>
        <p:spPr>
          <a:xfrm>
            <a:off x="838200" y="1286525"/>
            <a:ext cx="10515600" cy="50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Dataset Issues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Sales for the years 2001-2003 were aggregated together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No sales records for between the years 1988-2000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Aggregate sales granularity only Fall vs. Summer, not more specific (e.g., month)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Business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Sales are not on a subscription-based model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No dedicated data on customer retention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P(alive) is tough to compute due to the infrequent nature of purchases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Implications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CLV did not seem to vary much between different customer segments</a:t>
            </a:r>
            <a:endParaRPr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CLV was very tough to predict</a:t>
            </a:r>
            <a:endParaRPr sz="22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CLV was biased towards recent buyers b/c of P(alive) difficulties and infrequency of long-term customers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Different approaches/methods for determining CLV</a:t>
            </a:r>
            <a:endParaRPr/>
          </a:p>
        </p:txBody>
      </p:sp>
      <p:sp>
        <p:nvSpPr>
          <p:cNvPr id="121" name="Google Shape;121;p59"/>
          <p:cNvSpPr txBox="1"/>
          <p:nvPr>
            <p:ph idx="1" type="body"/>
          </p:nvPr>
        </p:nvSpPr>
        <p:spPr>
          <a:xfrm>
            <a:off x="781320" y="1690688"/>
            <a:ext cx="396461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K-means clustering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Regression models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Linear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Logistic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Ensemble ML</a:t>
            </a:r>
            <a:endParaRPr/>
          </a:p>
          <a:p>
            <a:pPr indent="-3810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XGBoost</a:t>
            </a:r>
            <a:endParaRPr/>
          </a:p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2" name="Google Shape;12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8127" y="1690688"/>
            <a:ext cx="6412553" cy="3706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82a2a7165_1_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Marketing Outreach Trends</a:t>
            </a:r>
            <a:endParaRPr/>
          </a:p>
        </p:txBody>
      </p:sp>
      <p:sp>
        <p:nvSpPr>
          <p:cNvPr id="129" name="Google Shape;129;g882a2a7165_1_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Outreach and Customer Revenue are probably in a two-way causal relationship; using correlation with a grain of salt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400"/>
              <a:t>Correlations Indicative of Company Behavior</a:t>
            </a:r>
            <a:endParaRPr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Emails Sent &lt;-&gt; Catalogs Sent: 0.311734</a:t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Emails Sent &lt;-&gt; Internet Proportion: 0.256344</a:t>
            </a:r>
            <a:endParaRPr sz="2200"/>
          </a:p>
          <a:p>
            <a:pPr indent="-342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Catalogs Sent &lt;-&gt; Catalog Channel Proportion: 0.397442</a:t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Catalogs Sent &lt;-&gt; Catalog Channel Dollars: 0.491277</a:t>
            </a:r>
            <a:endParaRPr sz="2200"/>
          </a:p>
          <a:p>
            <a:pPr indent="-34290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Emails Sent &lt;-&gt; Internet Channel Dollars: 0.159728</a:t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0" lvl="0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7e342daaf_0_0"/>
          <p:cNvSpPr txBox="1"/>
          <p:nvPr>
            <p:ph idx="1" type="body"/>
          </p:nvPr>
        </p:nvSpPr>
        <p:spPr>
          <a:xfrm>
            <a:off x="838200" y="1259400"/>
            <a:ext cx="4774500" cy="4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Only clustered on interests, cluster CLV averages taken after clustering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-US" sz="2200"/>
              <a:t>Elbow method suggested 4 clusters, but using 9 gave more insight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◦"/>
            </a:pPr>
            <a:r>
              <a:rPr lang="en-US" sz="2200"/>
              <a:t>Largest by cluster far was people who did not answer yes to any interests; perhaps many took the survey but did not even read it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  <p:pic>
        <p:nvPicPr>
          <p:cNvPr id="136" name="Google Shape;136;g87e342daaf_0_0"/>
          <p:cNvPicPr preferRelativeResize="0"/>
          <p:nvPr/>
        </p:nvPicPr>
        <p:blipFill rotWithShape="1">
          <a:blip r:embed="rId3">
            <a:alphaModFix/>
          </a:blip>
          <a:srcRect b="15640" l="17817" r="0" t="0"/>
          <a:stretch/>
        </p:blipFill>
        <p:spPr>
          <a:xfrm>
            <a:off x="6141875" y="400400"/>
            <a:ext cx="5716975" cy="289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87e342daaf_0_0"/>
          <p:cNvPicPr preferRelativeResize="0"/>
          <p:nvPr/>
        </p:nvPicPr>
        <p:blipFill rotWithShape="1">
          <a:blip r:embed="rId4">
            <a:alphaModFix/>
          </a:blip>
          <a:srcRect b="2504" l="11668" r="0" t="1910"/>
          <a:stretch/>
        </p:blipFill>
        <p:spPr>
          <a:xfrm>
            <a:off x="5988250" y="3298300"/>
            <a:ext cx="5672719" cy="303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87e342daaf_0_0"/>
          <p:cNvSpPr txBox="1"/>
          <p:nvPr>
            <p:ph type="title"/>
          </p:nvPr>
        </p:nvSpPr>
        <p:spPr>
          <a:xfrm>
            <a:off x="838200" y="365125"/>
            <a:ext cx="10515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K-Means Customer Segmentation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61c43a872_3_12"/>
          <p:cNvSpPr txBox="1"/>
          <p:nvPr>
            <p:ph type="title"/>
          </p:nvPr>
        </p:nvSpPr>
        <p:spPr>
          <a:xfrm>
            <a:off x="838200" y="365125"/>
            <a:ext cx="105156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K-Means Customer Segmentation</a:t>
            </a:r>
            <a:endParaRPr/>
          </a:p>
        </p:txBody>
      </p:sp>
      <p:pic>
        <p:nvPicPr>
          <p:cNvPr id="145" name="Google Shape;145;g861c43a872_3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1145000"/>
            <a:ext cx="1163955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861c43a872_3_12"/>
          <p:cNvSpPr txBox="1"/>
          <p:nvPr>
            <p:ph idx="1" type="body"/>
          </p:nvPr>
        </p:nvSpPr>
        <p:spPr>
          <a:xfrm>
            <a:off x="451625" y="3752575"/>
            <a:ext cx="6110700" cy="24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#5 many interests, highest CLV</a:t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#7 Wine &amp; Cooking, high CLV</a:t>
            </a:r>
            <a:endParaRPr sz="2400"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#2 Exercise but little else, high CLV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#9 Car Owners, #3 Campers, and</a:t>
            </a:r>
            <a:endParaRPr/>
          </a:p>
          <a:p>
            <a:pPr indent="0" lvl="0" marL="76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       #4 Self-Help fans have low CLV</a:t>
            </a:r>
            <a:endParaRPr sz="24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grpSp>
        <p:nvGrpSpPr>
          <p:cNvPr id="147" name="Google Shape;147;g861c43a872_3_12"/>
          <p:cNvGrpSpPr/>
          <p:nvPr/>
        </p:nvGrpSpPr>
        <p:grpSpPr>
          <a:xfrm>
            <a:off x="6665738" y="3943325"/>
            <a:ext cx="4688062" cy="2034375"/>
            <a:chOff x="6665738" y="3943325"/>
            <a:chExt cx="4688062" cy="2034375"/>
          </a:xfrm>
        </p:grpSpPr>
        <p:pic>
          <p:nvPicPr>
            <p:cNvPr id="148" name="Google Shape;148;g861c43a872_3_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65738" y="3943325"/>
              <a:ext cx="2245637" cy="203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g861c43a872_3_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233350" y="3943325"/>
              <a:ext cx="2120450" cy="2034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g861c43a872_3_12"/>
            <p:cNvSpPr/>
            <p:nvPr/>
          </p:nvSpPr>
          <p:spPr>
            <a:xfrm>
              <a:off x="7640774" y="5751718"/>
              <a:ext cx="147782" cy="4571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861c43a872_3_12"/>
            <p:cNvSpPr/>
            <p:nvPr/>
          </p:nvSpPr>
          <p:spPr>
            <a:xfrm>
              <a:off x="10228917" y="5753493"/>
              <a:ext cx="147782" cy="45719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61c43a872_3_18"/>
          <p:cNvSpPr txBox="1"/>
          <p:nvPr>
            <p:ph type="title"/>
          </p:nvPr>
        </p:nvSpPr>
        <p:spPr>
          <a:xfrm>
            <a:off x="284299" y="20810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CLV by Location</a:t>
            </a:r>
            <a:endParaRPr/>
          </a:p>
        </p:txBody>
      </p:sp>
      <p:sp>
        <p:nvSpPr>
          <p:cNvPr id="158" name="Google Shape;158;g861c43a872_3_18"/>
          <p:cNvSpPr txBox="1"/>
          <p:nvPr>
            <p:ph idx="1" type="body"/>
          </p:nvPr>
        </p:nvSpPr>
        <p:spPr>
          <a:xfrm>
            <a:off x="718699" y="1253400"/>
            <a:ext cx="482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Most customers are from East coast and Puerto Rico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2400"/>
              <a:buChar char="–"/>
            </a:pPr>
            <a:r>
              <a:rPr lang="en-US"/>
              <a:t>Perhaps most stores on Eastern seaboard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Would expect more homogeneity in the age of internet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2800"/>
              <a:buChar char="•"/>
            </a:pPr>
            <a:r>
              <a:rPr lang="en-US"/>
              <a:t>Represents only US based shoppers</a:t>
            </a:r>
            <a:endParaRPr/>
          </a:p>
        </p:txBody>
      </p:sp>
      <p:pic>
        <p:nvPicPr>
          <p:cNvPr id="159" name="Google Shape;159;g861c43a872_3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3675" y="365125"/>
            <a:ext cx="5811701" cy="58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61c43a872_3_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Predict Above-Below Median CLV</a:t>
            </a:r>
            <a:endParaRPr/>
          </a:p>
        </p:txBody>
      </p:sp>
      <p:sp>
        <p:nvSpPr>
          <p:cNvPr id="166" name="Google Shape;166;g861c43a872_3_24"/>
          <p:cNvSpPr txBox="1"/>
          <p:nvPr>
            <p:ph idx="1" type="body"/>
          </p:nvPr>
        </p:nvSpPr>
        <p:spPr>
          <a:xfrm>
            <a:off x="838200" y="1825625"/>
            <a:ext cx="72162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CLV Discretized Above-Below Median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65.7% Validation Accuracy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167" name="Google Shape;167;g861c43a872_3_24"/>
          <p:cNvGraphicFramePr/>
          <p:nvPr/>
        </p:nvGraphicFramePr>
        <p:xfrm>
          <a:off x="549963" y="3939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1456525"/>
                <a:gridCol w="1761550"/>
              </a:tblGrid>
              <a:tr h="2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Assumptions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Value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Discount (d)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0.07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Retention rate (r)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0.8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COGS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70% of Sale revenue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Catalog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$2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Email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$0.10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37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Time Until Assumed Dead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1.6 * Mean Time Between Orders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68" name="Google Shape;168;g861c43a872_3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400" y="3640125"/>
            <a:ext cx="35052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861c43a872_3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9325" y="1258375"/>
            <a:ext cx="4072663" cy="2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861c43a872_3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9325" y="3737744"/>
            <a:ext cx="3625075" cy="2414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82a2a7165_1_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Predict Above-Below Median CLV</a:t>
            </a:r>
            <a:endParaRPr/>
          </a:p>
        </p:txBody>
      </p:sp>
      <p:sp>
        <p:nvSpPr>
          <p:cNvPr id="177" name="Google Shape;177;g882a2a7165_1_29"/>
          <p:cNvSpPr txBox="1"/>
          <p:nvPr>
            <p:ph idx="1" type="body"/>
          </p:nvPr>
        </p:nvSpPr>
        <p:spPr>
          <a:xfrm>
            <a:off x="838200" y="1825625"/>
            <a:ext cx="6901800" cy="19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Low Cost Assumption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59.1% Validation Accuracy</a:t>
            </a:r>
            <a:endParaRPr/>
          </a:p>
        </p:txBody>
      </p:sp>
      <p:graphicFrame>
        <p:nvGraphicFramePr>
          <p:cNvPr id="178" name="Google Shape;178;g882a2a7165_1_29"/>
          <p:cNvGraphicFramePr/>
          <p:nvPr/>
        </p:nvGraphicFramePr>
        <p:xfrm>
          <a:off x="549963" y="3939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1456525"/>
                <a:gridCol w="1761550"/>
              </a:tblGrid>
              <a:tr h="2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Assumptions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Value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Discount (d)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0.07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Retention rate (r)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0.8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COGS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65% of Sale revenue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Catalog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$1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Email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$0.05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37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Time Until Assumed Dead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1.6 * Mean Time Between Orders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79" name="Google Shape;179;g882a2a7165_1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34788" y="3640125"/>
            <a:ext cx="35052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882a2a7165_1_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0000" y="3590325"/>
            <a:ext cx="4067675" cy="270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882a2a7165_1_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9875" y="927051"/>
            <a:ext cx="4492116" cy="2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82a2a7165_1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/>
              <a:t>Predict Above-Below Median CLV</a:t>
            </a:r>
            <a:endParaRPr/>
          </a:p>
        </p:txBody>
      </p:sp>
      <p:sp>
        <p:nvSpPr>
          <p:cNvPr id="188" name="Google Shape;188;g882a2a7165_1_9"/>
          <p:cNvSpPr txBox="1"/>
          <p:nvPr>
            <p:ph idx="1" type="body"/>
          </p:nvPr>
        </p:nvSpPr>
        <p:spPr>
          <a:xfrm>
            <a:off x="838200" y="1825625"/>
            <a:ext cx="7327800" cy="1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High Cost Assumption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77.2% Validation Accuracy</a:t>
            </a:r>
            <a:endParaRPr/>
          </a:p>
        </p:txBody>
      </p:sp>
      <p:graphicFrame>
        <p:nvGraphicFramePr>
          <p:cNvPr id="189" name="Google Shape;189;g882a2a7165_1_9"/>
          <p:cNvGraphicFramePr/>
          <p:nvPr/>
        </p:nvGraphicFramePr>
        <p:xfrm>
          <a:off x="549963" y="39391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1456525"/>
                <a:gridCol w="1761550"/>
              </a:tblGrid>
              <a:tr h="2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Assumptions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Value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Discount (d)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0.07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Retention rate (r)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0.8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COGS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75% of Sale revenue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Catalog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$3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Email cost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$0.15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  <a:tr h="37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cap="none" strike="noStrike"/>
                        <a:t>Time Until Assumed Dead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1.6 * Mean Time Between Orders</a:t>
                      </a:r>
                      <a:endParaRPr sz="11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190" name="Google Shape;190;g882a2a7165_1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3388" y="3640125"/>
            <a:ext cx="3505200" cy="26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882a2a7165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6950" y="1335900"/>
            <a:ext cx="4182075" cy="25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882a2a7165_1_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26962" y="3673825"/>
            <a:ext cx="3843538" cy="25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82a2a7165_1_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CLV Linear Regression</a:t>
            </a:r>
            <a:endParaRPr/>
          </a:p>
        </p:txBody>
      </p:sp>
      <p:sp>
        <p:nvSpPr>
          <p:cNvPr id="199" name="Google Shape;199;g882a2a7165_1_35"/>
          <p:cNvSpPr txBox="1"/>
          <p:nvPr>
            <p:ph idx="1" type="body"/>
          </p:nvPr>
        </p:nvSpPr>
        <p:spPr>
          <a:xfrm>
            <a:off x="838200" y="1868975"/>
            <a:ext cx="4884300" cy="4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High Cost Assumption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0" name="Google Shape;200;g882a2a7165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8576" y="114675"/>
            <a:ext cx="4513450" cy="6127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g882a2a7165_1_35"/>
          <p:cNvGraphicFramePr/>
          <p:nvPr/>
        </p:nvGraphicFramePr>
        <p:xfrm>
          <a:off x="341626" y="37431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970175"/>
                <a:gridCol w="1449875"/>
              </a:tblGrid>
              <a:tr h="22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Assumptions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Value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Discount (d)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0.07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Retention rate (r)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0.8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COGS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75% of Sale revenue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Catalog cost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$3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2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Email cost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$0.15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  <a:tr h="37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800" u="none" cap="none" strike="noStrike"/>
                        <a:t>Time Until Assumed Dead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1.6 * Mean Time Between Orders</a:t>
                      </a:r>
                      <a:endParaRPr sz="8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id="202" name="Google Shape;202;g882a2a7165_1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0702" y="3211737"/>
            <a:ext cx="3948847" cy="29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61" name="Google Shape;61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Company Details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Primary Question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Data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Tool used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Findings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Insight and Recommendations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Could we have used Regression to model?</a:t>
            </a:r>
            <a:endParaRPr/>
          </a:p>
        </p:txBody>
      </p:sp>
      <p:sp>
        <p:nvSpPr>
          <p:cNvPr id="208" name="Google Shape;208;p60"/>
          <p:cNvSpPr txBox="1"/>
          <p:nvPr>
            <p:ph idx="1" type="body"/>
          </p:nvPr>
        </p:nvSpPr>
        <p:spPr>
          <a:xfrm>
            <a:off x="713911" y="1479396"/>
            <a:ext cx="1015235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572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Explored using demographic data to predict estimated CLV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Linear regression to directly predict</a:t>
            </a:r>
            <a:endParaRPr/>
          </a:p>
          <a:p>
            <a:pPr indent="-457200" lvl="0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For logistic regression, estimated CLV was discretized</a:t>
            </a:r>
            <a:endParaRPr/>
          </a:p>
          <a:p>
            <a:pPr indent="-457200" lvl="1" marL="1143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Explored multiple configurations</a:t>
            </a:r>
            <a:endParaRPr/>
          </a:p>
          <a:p>
            <a:pPr indent="-457200" lvl="2" marL="160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Multiple bins (4-10)</a:t>
            </a:r>
            <a:endParaRPr/>
          </a:p>
          <a:p>
            <a:pPr indent="-457200" lvl="2" marL="160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Bins based on distribution</a:t>
            </a:r>
            <a:endParaRPr/>
          </a:p>
          <a:p>
            <a:pPr indent="-457200" lvl="2" marL="1600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Char char="•"/>
            </a:pPr>
            <a:r>
              <a:rPr lang="en-US"/>
              <a:t>Evenly sized bins</a:t>
            </a:r>
            <a:endParaRPr/>
          </a:p>
        </p:txBody>
      </p:sp>
      <p:pic>
        <p:nvPicPr>
          <p:cNvPr descr="Line Graph Presenting Regression Analysis Flat Icon Image — Stock Vector" id="209" name="Google Shape;20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578" y="3429000"/>
            <a:ext cx="2484081" cy="277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Regression Analysis of CLV</a:t>
            </a:r>
            <a:endParaRPr/>
          </a:p>
        </p:txBody>
      </p:sp>
      <p:sp>
        <p:nvSpPr>
          <p:cNvPr id="215" name="Google Shape;215;p62"/>
          <p:cNvSpPr txBox="1"/>
          <p:nvPr>
            <p:ph idx="1" type="body"/>
          </p:nvPr>
        </p:nvSpPr>
        <p:spPr>
          <a:xfrm>
            <a:off x="172117" y="1187768"/>
            <a:ext cx="5157787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Linear Regression</a:t>
            </a:r>
            <a:endParaRPr/>
          </a:p>
        </p:txBody>
      </p:sp>
      <p:sp>
        <p:nvSpPr>
          <p:cNvPr id="216" name="Google Shape;216;p62"/>
          <p:cNvSpPr txBox="1"/>
          <p:nvPr>
            <p:ph idx="3" type="body"/>
          </p:nvPr>
        </p:nvSpPr>
        <p:spPr>
          <a:xfrm>
            <a:off x="6170612" y="1175783"/>
            <a:ext cx="5183188" cy="7315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Logistic regression</a:t>
            </a:r>
            <a:endParaRPr/>
          </a:p>
        </p:txBody>
      </p:sp>
      <p:pic>
        <p:nvPicPr>
          <p:cNvPr id="217" name="Google Shape;21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5840" y="3936573"/>
            <a:ext cx="1791178" cy="234283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095" y="2524347"/>
            <a:ext cx="3840403" cy="2586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84129" y="2065048"/>
            <a:ext cx="3895725" cy="156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0" name="Google Shape;220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95958" y="3784893"/>
            <a:ext cx="3413544" cy="24945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221" name="Google Shape;221;p62"/>
          <p:cNvGraphicFramePr/>
          <p:nvPr/>
        </p:nvGraphicFramePr>
        <p:xfrm>
          <a:off x="4061679" y="1474611"/>
          <a:ext cx="2169781" cy="2342834"/>
        </p:xfrm>
        <a:graphic>
          <a:graphicData uri="http://schemas.openxmlformats.org/drawingml/2006/chart">
            <c:chart r:id="rId7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7e342daaf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Snapshot of failures</a:t>
            </a:r>
            <a:endParaRPr/>
          </a:p>
        </p:txBody>
      </p:sp>
      <p:graphicFrame>
        <p:nvGraphicFramePr>
          <p:cNvPr id="228" name="Google Shape;228;g87e342daaf_0_14"/>
          <p:cNvGraphicFramePr/>
          <p:nvPr/>
        </p:nvGraphicFramePr>
        <p:xfrm>
          <a:off x="350020" y="1383622"/>
          <a:ext cx="3981450" cy="323850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29" name="Google Shape;229;g87e342daaf_0_14"/>
          <p:cNvGraphicFramePr/>
          <p:nvPr/>
        </p:nvGraphicFramePr>
        <p:xfrm>
          <a:off x="4331470" y="1380478"/>
          <a:ext cx="3848100" cy="3238500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230" name="Google Shape;230;g87e342daaf_0_14"/>
          <p:cNvGraphicFramePr/>
          <p:nvPr/>
        </p:nvGraphicFramePr>
        <p:xfrm>
          <a:off x="8060555" y="1377334"/>
          <a:ext cx="3781425" cy="3238500"/>
        </p:xfrm>
        <a:graphic>
          <a:graphicData uri="http://schemas.openxmlformats.org/drawingml/2006/chart">
            <c:chart r:id="rId5"/>
          </a:graphicData>
        </a:graphic>
      </p:graphicFrame>
      <p:pic>
        <p:nvPicPr>
          <p:cNvPr id="231" name="Google Shape;231;g87e342daaf_0_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56401" y="4615834"/>
            <a:ext cx="2628900" cy="2124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32" name="Google Shape;232;g87e342daaf_0_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7316" y="4615834"/>
            <a:ext cx="2847975" cy="2124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233" name="Google Shape;233;g87e342daaf_0_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6972" y="4578581"/>
            <a:ext cx="3076575" cy="2124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61c43a872_3_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Insights and recommendations</a:t>
            </a:r>
            <a:endParaRPr/>
          </a:p>
        </p:txBody>
      </p:sp>
      <p:sp>
        <p:nvSpPr>
          <p:cNvPr id="240" name="Google Shape;240;g861c43a872_3_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Data was likely poorly collected and documented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Large number of nulls required minimizing feature inclusion</a:t>
            </a:r>
            <a:endParaRPr/>
          </a:p>
          <a:p>
            <a:pPr indent="-279400" lvl="0" marL="4572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SzPts val="2800"/>
              <a:buNone/>
            </a:pPr>
            <a:r>
              <a:t/>
            </a:r>
            <a:endParaRPr/>
          </a:p>
        </p:txBody>
      </p:sp>
      <p:graphicFrame>
        <p:nvGraphicFramePr>
          <p:cNvPr id="241" name="Google Shape;241;g861c43a872_3_30"/>
          <p:cNvGraphicFramePr/>
          <p:nvPr/>
        </p:nvGraphicFramePr>
        <p:xfrm>
          <a:off x="1863324" y="37363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4064000"/>
                <a:gridCol w="4064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Predictive Model of CLV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Predictability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Linear Regression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Very Poor (R</a:t>
                      </a:r>
                      <a:r>
                        <a:rPr baseline="30000" lang="en-US" sz="1400" u="none" cap="none" strike="noStrike"/>
                        <a:t>2</a:t>
                      </a:r>
                      <a:r>
                        <a:rPr lang="en-US" sz="1400" u="none" cap="none" strike="noStrike"/>
                        <a:t> = 0.001)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Logistic Regression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Very Poor (R</a:t>
                      </a:r>
                      <a:r>
                        <a:rPr baseline="30000" lang="en-US" sz="1400" u="none" cap="none" strike="noStrike"/>
                        <a:t>2</a:t>
                      </a:r>
                      <a:r>
                        <a:rPr lang="en-US" sz="1400" u="none" cap="none" strike="noStrike"/>
                        <a:t> = 0.001), default prediction 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K-Means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Not predictive of CLV, but provides demographic insight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XGBoost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Company Details</a:t>
            </a:r>
            <a:endParaRPr/>
          </a:p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Our company is a multi-channel company that utilizes retail stores, catalog mailings and website promotions to drive sales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The brand , although anonymous, is well established and has a strong positive reputation with a good long term customer loyalty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200"/>
              </a:spcBef>
              <a:spcAft>
                <a:spcPts val="0"/>
              </a:spcAft>
              <a:buSzPts val="2380"/>
              <a:buChar char="•"/>
            </a:pPr>
            <a:r>
              <a:rPr lang="en-US" sz="2380"/>
              <a:t>The company is known for selling food products which are often purchased as gifts during the Holiday season</a:t>
            </a:r>
            <a:endParaRPr/>
          </a:p>
        </p:txBody>
      </p:sp>
      <p:pic>
        <p:nvPicPr>
          <p:cNvPr id="68" name="Google Shape;68;p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097" y="1563619"/>
            <a:ext cx="4029805" cy="403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Primary Question</a:t>
            </a:r>
            <a:endParaRPr/>
          </a:p>
        </p:txBody>
      </p:sp>
      <p:pic>
        <p:nvPicPr>
          <p:cNvPr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437" y="1970527"/>
            <a:ext cx="4114799" cy="4114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/>
          <p:nvPr/>
        </p:nvSpPr>
        <p:spPr>
          <a:xfrm>
            <a:off x="727969" y="1688818"/>
            <a:ext cx="7510509" cy="3726561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rgbClr val="000A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we predict and utilize CLV to understand our customer base?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/>
          <p:nvPr>
            <p:ph type="title"/>
          </p:nvPr>
        </p:nvSpPr>
        <p:spPr>
          <a:xfrm>
            <a:off x="838200" y="22578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Verdana"/>
              <a:buNone/>
            </a:pPr>
            <a:r>
              <a:rPr lang="en-US"/>
              <a:t>Data</a:t>
            </a:r>
            <a:endParaRPr/>
          </a:p>
        </p:txBody>
      </p:sp>
      <p:sp>
        <p:nvSpPr>
          <p:cNvPr id="81" name="Google Shape;81;p5"/>
          <p:cNvSpPr txBox="1"/>
          <p:nvPr>
            <p:ph idx="1" type="body"/>
          </p:nvPr>
        </p:nvSpPr>
        <p:spPr>
          <a:xfrm>
            <a:off x="838200" y="1288869"/>
            <a:ext cx="10587446" cy="4947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750"/>
              <a:t>The DMEF dataset consists of 4 files that have been extracted from the company’s marketing database (2001-2007) and that can be linked based on customer ID numbers.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750"/>
          </a:p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750"/>
              <a:t>We only used 2 of the four datasets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750"/>
          </a:p>
          <a:p>
            <a:pPr indent="-182880" lvl="0" marL="1828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750"/>
              <a:t>The original customer dataset (DMEFExtractSummaryV01) had 100,051 customer records that have a customer ID, buying activity summarized by channel for 8 seasons including: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Channel summary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Gift recipients counts by season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Catalog and e-mail circulation counts by season for 6 seasons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First order characteristics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Overlay demographic and psychographic data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Estimated distance to a retail store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182880" lvl="0" marL="18288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sz="1750"/>
              <a:t>Contact records (DMEFExtractContactsV01) which include 3,389,329 marketing contact records.  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Customer ID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The contact date</a:t>
            </a:r>
            <a:endParaRPr/>
          </a:p>
          <a:p>
            <a:pPr indent="-182880" lvl="1" marL="64008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Char char="◦"/>
            </a:pPr>
            <a:r>
              <a:rPr lang="en-US" sz="1500"/>
              <a:t>The type of contact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Population Demographics</a:t>
            </a:r>
            <a:endParaRPr/>
          </a:p>
        </p:txBody>
      </p:sp>
      <p:pic>
        <p:nvPicPr>
          <p:cNvPr id="87" name="Google Shape;8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025" y="1419800"/>
            <a:ext cx="5018550" cy="47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594575"/>
            <a:ext cx="5823751" cy="264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365125"/>
            <a:ext cx="5800296" cy="322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863ba2988b_1_2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Channel Demographics</a:t>
            </a:r>
            <a:endParaRPr/>
          </a:p>
        </p:txBody>
      </p:sp>
      <p:pic>
        <p:nvPicPr>
          <p:cNvPr id="95" name="Google Shape;95;g863ba2988b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800" y="1031525"/>
            <a:ext cx="8806392" cy="52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7"/>
          <p:cNvSpPr txBox="1"/>
          <p:nvPr>
            <p:ph type="title"/>
          </p:nvPr>
        </p:nvSpPr>
        <p:spPr>
          <a:xfrm>
            <a:off x="8382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Spending per Channel Over Time</a:t>
            </a:r>
            <a:endParaRPr/>
          </a:p>
        </p:txBody>
      </p:sp>
      <p:pic>
        <p:nvPicPr>
          <p:cNvPr id="101" name="Google Shape;10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968" y="964484"/>
            <a:ext cx="9470199" cy="5365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US"/>
              <a:t>Review of CLV- equations and assumptions</a:t>
            </a:r>
            <a:endParaRPr/>
          </a:p>
        </p:txBody>
      </p:sp>
      <p:sp>
        <p:nvSpPr>
          <p:cNvPr id="107" name="Google Shape;107;p61"/>
          <p:cNvSpPr txBox="1"/>
          <p:nvPr>
            <p:ph idx="1" type="body"/>
          </p:nvPr>
        </p:nvSpPr>
        <p:spPr>
          <a:xfrm>
            <a:off x="838200" y="1245341"/>
            <a:ext cx="10515600" cy="2045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CLV- a discounted sum of all future customer revenue streams minus product, servicing and remarketing costs 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Traditional equation predicts future CLV, but must add that to observed customer purchases to evaluate</a:t>
            </a:r>
            <a:endParaRPr/>
          </a:p>
        </p:txBody>
      </p:sp>
      <p:graphicFrame>
        <p:nvGraphicFramePr>
          <p:cNvPr id="108" name="Google Shape;108;p61"/>
          <p:cNvGraphicFramePr/>
          <p:nvPr/>
        </p:nvGraphicFramePr>
        <p:xfrm>
          <a:off x="1810488" y="4131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{A7F1EFF0-1987-4B9D-9A10-BC8E5AC776C7}</a:tableStyleId>
              </a:tblPr>
              <a:tblGrid>
                <a:gridCol w="4118350"/>
                <a:gridCol w="4031375"/>
              </a:tblGrid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Parameters for CLV estimations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Value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Discount (</a:t>
                      </a:r>
                      <a:r>
                        <a:rPr b="1" lang="en-US" sz="1400" u="none" cap="none" strike="noStrike"/>
                        <a:t>d</a:t>
                      </a:r>
                      <a:r>
                        <a:rPr lang="en-US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0.07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Retention rate (</a:t>
                      </a:r>
                      <a:r>
                        <a:rPr b="1" lang="en-US" sz="1400" u="none" cap="none" strike="noStrike"/>
                        <a:t>r</a:t>
                      </a:r>
                      <a:r>
                        <a:rPr lang="en-US" sz="1400" u="none" cap="none" strike="noStrike"/>
                        <a:t>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0.8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COGS </a:t>
                      </a:r>
                      <a:r>
                        <a:rPr i="1" lang="en-US" sz="1400" u="none" cap="none" strike="noStrike"/>
                        <a:t>(Cost of Goods Sold)</a:t>
                      </a:r>
                      <a:endParaRPr i="1"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70% of Sale revenue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Catalog cost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$2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45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Email cost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$0.10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31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Time Until Customer Assumed Dead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1.6 * Mean Time Between Orders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09" name="Google Shape;109;p61"/>
          <p:cNvSpPr txBox="1"/>
          <p:nvPr/>
        </p:nvSpPr>
        <p:spPr>
          <a:xfrm>
            <a:off x="2521175" y="3247425"/>
            <a:ext cx="6515700" cy="819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9060000" dist="19050">
              <a:schemeClr val="dk2">
                <a:alpha val="49803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b="0" i="0" lang="en-US" sz="3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CLV = [$M-$R]*[(1+d)/(1+d-r)]</a:t>
            </a:r>
            <a:endParaRPr b="0" i="0" sz="3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yracuse University Color Palette">
      <a:dk1>
        <a:srgbClr val="3F403F"/>
      </a:dk1>
      <a:lt1>
        <a:srgbClr val="FFFFFF"/>
      </a:lt1>
      <a:dk2>
        <a:srgbClr val="F76900"/>
      </a:dk2>
      <a:lt2>
        <a:srgbClr val="ADB3B8"/>
      </a:lt2>
      <a:accent1>
        <a:srgbClr val="000E54"/>
      </a:accent1>
      <a:accent2>
        <a:srgbClr val="FF431B"/>
      </a:accent2>
      <a:accent3>
        <a:srgbClr val="FF8E00"/>
      </a:accent3>
      <a:accent4>
        <a:srgbClr val="203299"/>
      </a:accent4>
      <a:accent5>
        <a:srgbClr val="2B72D7"/>
      </a:accent5>
      <a:accent6>
        <a:srgbClr val="F76900"/>
      </a:accent6>
      <a:hlink>
        <a:srgbClr val="D74100"/>
      </a:hlink>
      <a:folHlink>
        <a:srgbClr val="D741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2019-07-05T14:23:44Z</dcterms:created>
  <dc:creator>Hubert De La Vega</dc:creator>
</cp:coreProperties>
</file>